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2" r:id="rId6"/>
    <p:sldId id="269" r:id="rId7"/>
    <p:sldId id="274" r:id="rId8"/>
    <p:sldId id="272" r:id="rId9"/>
    <p:sldId id="275" r:id="rId10"/>
  </p:sldIdLst>
  <p:sldSz cx="9144000" cy="5143500" type="screen16x9"/>
  <p:notesSz cx="6858000" cy="9144000"/>
  <p:embeddedFontLst>
    <p:embeddedFont>
      <p:font typeface="Hind" panose="02000000000000000000" pitchFamily="2" charset="77"/>
      <p:regular r:id="rId12"/>
      <p:bold r:id="rId13"/>
    </p:embeddedFont>
    <p:embeddedFont>
      <p:font typeface="Slackey" panose="02000000000000000000" pitchFamily="2" charset="0"/>
      <p:regular r:id="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62B8912-DD77-496A-9382-7307407744AF}">
  <a:tblStyle styleId="{462B8912-DD77-496A-9382-7307407744A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20"/>
  </p:normalViewPr>
  <p:slideViewPr>
    <p:cSldViewPr snapToGrid="0">
      <p:cViewPr varScale="1">
        <p:scale>
          <a:sx n="140" d="100"/>
          <a:sy n="140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e1d838b627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e1d838b627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b8347cb4b7_0_35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b8347cb4b7_0_35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e60fcaed85_0_10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e60fcaed85_0_10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ge1d838b627_4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6" name="Google Shape;1976;ge1d838b627_4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7" name="Google Shape;2487;ge6480eaa0f_2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8" name="Google Shape;2488;ge6480eaa0f_2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9" name="Google Shape;2239;ge54315a428_1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0" name="Google Shape;2240;ge54315a428_1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6" name="Google Shape;2566;ge207fd22f2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7" name="Google Shape;2567;ge207fd22f2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60875" cy="5150351"/>
            <a:chOff x="0" y="0"/>
            <a:chExt cx="9160875" cy="5150351"/>
          </a:xfrm>
        </p:grpSpPr>
        <p:sp>
          <p:nvSpPr>
            <p:cNvPr id="10" name="Google Shape;10;p2"/>
            <p:cNvSpPr/>
            <p:nvPr/>
          </p:nvSpPr>
          <p:spPr>
            <a:xfrm>
              <a:off x="0" y="0"/>
              <a:ext cx="7954422" cy="4058471"/>
            </a:xfrm>
            <a:custGeom>
              <a:avLst/>
              <a:gdLst/>
              <a:ahLst/>
              <a:cxnLst/>
              <a:rect l="l" t="t" r="r" b="b"/>
              <a:pathLst>
                <a:path w="248246" h="126659" extrusionOk="0">
                  <a:moveTo>
                    <a:pt x="0" y="0"/>
                  </a:moveTo>
                  <a:lnTo>
                    <a:pt x="0" y="126658"/>
                  </a:lnTo>
                  <a:lnTo>
                    <a:pt x="163568" y="126658"/>
                  </a:lnTo>
                  <a:lnTo>
                    <a:pt x="24824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644581" y="0"/>
              <a:ext cx="4516294" cy="5150351"/>
            </a:xfrm>
            <a:custGeom>
              <a:avLst/>
              <a:gdLst/>
              <a:ahLst/>
              <a:cxnLst/>
              <a:rect l="l" t="t" r="r" b="b"/>
              <a:pathLst>
                <a:path w="140947" h="160735" extrusionOk="0">
                  <a:moveTo>
                    <a:pt x="107157" y="0"/>
                  </a:moveTo>
                  <a:lnTo>
                    <a:pt x="1" y="160734"/>
                  </a:lnTo>
                  <a:lnTo>
                    <a:pt x="140947" y="160734"/>
                  </a:lnTo>
                  <a:lnTo>
                    <a:pt x="14094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4177255"/>
              <a:ext cx="5159900" cy="970952"/>
            </a:xfrm>
            <a:custGeom>
              <a:avLst/>
              <a:gdLst/>
              <a:ahLst/>
              <a:cxnLst/>
              <a:rect l="l" t="t" r="r" b="b"/>
              <a:pathLst>
                <a:path w="161033" h="30302" extrusionOk="0">
                  <a:moveTo>
                    <a:pt x="0" y="0"/>
                  </a:moveTo>
                  <a:lnTo>
                    <a:pt x="0" y="30302"/>
                  </a:lnTo>
                  <a:lnTo>
                    <a:pt x="139970" y="30302"/>
                  </a:lnTo>
                  <a:lnTo>
                    <a:pt x="1610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Google Shape;13;p2"/>
          <p:cNvPicPr preferRelativeResize="0"/>
          <p:nvPr/>
        </p:nvPicPr>
        <p:blipFill rotWithShape="1">
          <a:blip>
            <a:alphaModFix/>
          </a:blip>
          <a:srcRect t="22532" b="19452"/>
          <a:stretch/>
        </p:blipFill>
        <p:spPr>
          <a:xfrm>
            <a:off x="0" y="0"/>
            <a:ext cx="9160873" cy="515035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13225" y="819150"/>
            <a:ext cx="4215900" cy="17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 b="1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13225" y="4383150"/>
            <a:ext cx="3706500" cy="316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 idx="2"/>
          </p:nvPr>
        </p:nvSpPr>
        <p:spPr>
          <a:xfrm>
            <a:off x="713225" y="2533638"/>
            <a:ext cx="3372000" cy="81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17" name="Google Shape;17;p2"/>
          <p:cNvGrpSpPr/>
          <p:nvPr/>
        </p:nvGrpSpPr>
        <p:grpSpPr>
          <a:xfrm>
            <a:off x="0" y="-19050"/>
            <a:ext cx="8101025" cy="5210175"/>
            <a:chOff x="0" y="-19050"/>
            <a:chExt cx="8101025" cy="5210175"/>
          </a:xfrm>
        </p:grpSpPr>
        <p:sp>
          <p:nvSpPr>
            <p:cNvPr id="18" name="Google Shape;18;p2"/>
            <p:cNvSpPr/>
            <p:nvPr/>
          </p:nvSpPr>
          <p:spPr>
            <a:xfrm>
              <a:off x="0" y="4057650"/>
              <a:ext cx="5295900" cy="114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457700" y="-19050"/>
              <a:ext cx="3643325" cy="5210175"/>
            </a:xfrm>
            <a:custGeom>
              <a:avLst/>
              <a:gdLst/>
              <a:ahLst/>
              <a:cxnLst/>
              <a:rect l="l" t="t" r="r" b="b"/>
              <a:pathLst>
                <a:path w="145733" h="208407" extrusionOk="0">
                  <a:moveTo>
                    <a:pt x="139827" y="0"/>
                  </a:moveTo>
                  <a:lnTo>
                    <a:pt x="0" y="208407"/>
                  </a:lnTo>
                  <a:lnTo>
                    <a:pt x="8382" y="207645"/>
                  </a:lnTo>
                  <a:lnTo>
                    <a:pt x="145733" y="19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24"/>
          <p:cNvGrpSpPr/>
          <p:nvPr/>
        </p:nvGrpSpPr>
        <p:grpSpPr>
          <a:xfrm flipH="1">
            <a:off x="0" y="0"/>
            <a:ext cx="9160875" cy="5150351"/>
            <a:chOff x="0" y="0"/>
            <a:chExt cx="9160875" cy="5150351"/>
          </a:xfrm>
        </p:grpSpPr>
        <p:sp>
          <p:nvSpPr>
            <p:cNvPr id="250" name="Google Shape;250;p24"/>
            <p:cNvSpPr/>
            <p:nvPr/>
          </p:nvSpPr>
          <p:spPr>
            <a:xfrm>
              <a:off x="0" y="0"/>
              <a:ext cx="7954422" cy="4058471"/>
            </a:xfrm>
            <a:custGeom>
              <a:avLst/>
              <a:gdLst/>
              <a:ahLst/>
              <a:cxnLst/>
              <a:rect l="l" t="t" r="r" b="b"/>
              <a:pathLst>
                <a:path w="248246" h="126659" extrusionOk="0">
                  <a:moveTo>
                    <a:pt x="0" y="0"/>
                  </a:moveTo>
                  <a:lnTo>
                    <a:pt x="0" y="126658"/>
                  </a:lnTo>
                  <a:lnTo>
                    <a:pt x="163568" y="126658"/>
                  </a:lnTo>
                  <a:lnTo>
                    <a:pt x="24824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4"/>
            <p:cNvSpPr/>
            <p:nvPr/>
          </p:nvSpPr>
          <p:spPr>
            <a:xfrm>
              <a:off x="4644581" y="0"/>
              <a:ext cx="4516294" cy="5150351"/>
            </a:xfrm>
            <a:custGeom>
              <a:avLst/>
              <a:gdLst/>
              <a:ahLst/>
              <a:cxnLst/>
              <a:rect l="l" t="t" r="r" b="b"/>
              <a:pathLst>
                <a:path w="140947" h="160735" extrusionOk="0">
                  <a:moveTo>
                    <a:pt x="107157" y="0"/>
                  </a:moveTo>
                  <a:lnTo>
                    <a:pt x="1" y="160734"/>
                  </a:lnTo>
                  <a:lnTo>
                    <a:pt x="140947" y="160734"/>
                  </a:lnTo>
                  <a:lnTo>
                    <a:pt x="1409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4"/>
            <p:cNvSpPr/>
            <p:nvPr/>
          </p:nvSpPr>
          <p:spPr>
            <a:xfrm>
              <a:off x="0" y="3963225"/>
              <a:ext cx="5365217" cy="1184960"/>
            </a:xfrm>
            <a:custGeom>
              <a:avLst/>
              <a:gdLst/>
              <a:ahLst/>
              <a:cxnLst/>
              <a:rect l="l" t="t" r="r" b="b"/>
              <a:pathLst>
                <a:path w="161033" h="30302" extrusionOk="0">
                  <a:moveTo>
                    <a:pt x="0" y="0"/>
                  </a:moveTo>
                  <a:lnTo>
                    <a:pt x="0" y="30302"/>
                  </a:lnTo>
                  <a:lnTo>
                    <a:pt x="139970" y="30302"/>
                  </a:lnTo>
                  <a:lnTo>
                    <a:pt x="1610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53" name="Google Shape;253;p24"/>
          <p:cNvPicPr preferRelativeResize="0"/>
          <p:nvPr/>
        </p:nvPicPr>
        <p:blipFill rotWithShape="1">
          <a:blip>
            <a:alphaModFix/>
          </a:blip>
          <a:srcRect t="22532" b="19452"/>
          <a:stretch/>
        </p:blipFill>
        <p:spPr>
          <a:xfrm flipH="1">
            <a:off x="-2" y="0"/>
            <a:ext cx="9193702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4" name="Google Shape;254;p24"/>
          <p:cNvGrpSpPr/>
          <p:nvPr/>
        </p:nvGrpSpPr>
        <p:grpSpPr>
          <a:xfrm flipH="1">
            <a:off x="1059850" y="-19050"/>
            <a:ext cx="8101025" cy="5210175"/>
            <a:chOff x="0" y="-19050"/>
            <a:chExt cx="8101025" cy="5210175"/>
          </a:xfrm>
        </p:grpSpPr>
        <p:sp>
          <p:nvSpPr>
            <p:cNvPr id="255" name="Google Shape;255;p24"/>
            <p:cNvSpPr/>
            <p:nvPr/>
          </p:nvSpPr>
          <p:spPr>
            <a:xfrm>
              <a:off x="0" y="3829050"/>
              <a:ext cx="5428500" cy="154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4"/>
            <p:cNvSpPr/>
            <p:nvPr/>
          </p:nvSpPr>
          <p:spPr>
            <a:xfrm>
              <a:off x="4457700" y="-19050"/>
              <a:ext cx="3643325" cy="5210175"/>
            </a:xfrm>
            <a:custGeom>
              <a:avLst/>
              <a:gdLst/>
              <a:ahLst/>
              <a:cxnLst/>
              <a:rect l="l" t="t" r="r" b="b"/>
              <a:pathLst>
                <a:path w="145733" h="208407" extrusionOk="0">
                  <a:moveTo>
                    <a:pt x="139827" y="0"/>
                  </a:moveTo>
                  <a:lnTo>
                    <a:pt x="0" y="208407"/>
                  </a:lnTo>
                  <a:lnTo>
                    <a:pt x="8382" y="207645"/>
                  </a:lnTo>
                  <a:lnTo>
                    <a:pt x="145733" y="19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  <p:sp>
        <p:nvSpPr>
          <p:cNvPr id="257" name="Google Shape;257;p24"/>
          <p:cNvSpPr txBox="1">
            <a:spLocks noGrp="1"/>
          </p:cNvSpPr>
          <p:nvPr>
            <p:ph type="ctrTitle"/>
          </p:nvPr>
        </p:nvSpPr>
        <p:spPr>
          <a:xfrm>
            <a:off x="4576412" y="543575"/>
            <a:ext cx="3839400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58" name="Google Shape;258;p24"/>
          <p:cNvSpPr txBox="1">
            <a:spLocks noGrp="1"/>
          </p:cNvSpPr>
          <p:nvPr>
            <p:ph type="subTitle" idx="1"/>
          </p:nvPr>
        </p:nvSpPr>
        <p:spPr>
          <a:xfrm>
            <a:off x="4937225" y="1580575"/>
            <a:ext cx="3114000" cy="120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59" name="Google Shape;259;p24"/>
          <p:cNvSpPr txBox="1">
            <a:spLocks noGrp="1"/>
          </p:cNvSpPr>
          <p:nvPr>
            <p:ph type="subTitle" idx="2"/>
          </p:nvPr>
        </p:nvSpPr>
        <p:spPr>
          <a:xfrm>
            <a:off x="4937171" y="2866925"/>
            <a:ext cx="3114000" cy="3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60" name="Google Shape;260;p24"/>
          <p:cNvSpPr txBox="1"/>
          <p:nvPr/>
        </p:nvSpPr>
        <p:spPr>
          <a:xfrm>
            <a:off x="4937225" y="3149917"/>
            <a:ext cx="3114000" cy="6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CREDITS: This presentation template was created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Hind"/>
                <a:ea typeface="Hind"/>
                <a:cs typeface="Hind"/>
                <a:sym typeface="Hin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, including icons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Hind"/>
                <a:ea typeface="Hind"/>
                <a:cs typeface="Hind"/>
                <a:sym typeface="Hi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rPr>
              <a:t> and infographics &amp; images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Hind"/>
                <a:ea typeface="Hind"/>
                <a:cs typeface="Hind"/>
                <a:sym typeface="Hi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000" b="1">
              <a:solidFill>
                <a:schemeClr val="dk1"/>
              </a:solidFill>
              <a:highlight>
                <a:srgbClr val="DFDEFC"/>
              </a:highlight>
              <a:latin typeface="Hind"/>
              <a:ea typeface="Hind"/>
              <a:cs typeface="Hind"/>
              <a:sym typeface="Hi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5"/>
          <p:cNvSpPr/>
          <p:nvPr/>
        </p:nvSpPr>
        <p:spPr>
          <a:xfrm>
            <a:off x="-19275" y="-6425"/>
            <a:ext cx="8469775" cy="5149925"/>
          </a:xfrm>
          <a:custGeom>
            <a:avLst/>
            <a:gdLst/>
            <a:ahLst/>
            <a:cxnLst/>
            <a:rect l="l" t="t" r="r" b="b"/>
            <a:pathLst>
              <a:path w="338791" h="205997" extrusionOk="0">
                <a:moveTo>
                  <a:pt x="514" y="0"/>
                </a:moveTo>
                <a:lnTo>
                  <a:pt x="338791" y="0"/>
                </a:lnTo>
                <a:lnTo>
                  <a:pt x="301547" y="205997"/>
                </a:lnTo>
                <a:lnTo>
                  <a:pt x="0" y="2059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pic>
        <p:nvPicPr>
          <p:cNvPr id="263" name="Google Shape;263;p25"/>
          <p:cNvPicPr preferRelativeResize="0"/>
          <p:nvPr/>
        </p:nvPicPr>
        <p:blipFill rotWithShape="1">
          <a:blip>
            <a:alphaModFix/>
          </a:blip>
          <a:srcRect l="-391" t="22022" b="19453"/>
          <a:stretch/>
        </p:blipFill>
        <p:spPr>
          <a:xfrm>
            <a:off x="-35875" y="-45175"/>
            <a:ext cx="9196749" cy="519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5"/>
          <p:cNvSpPr/>
          <p:nvPr/>
        </p:nvSpPr>
        <p:spPr>
          <a:xfrm>
            <a:off x="7506550" y="-12850"/>
            <a:ext cx="1130175" cy="5169200"/>
          </a:xfrm>
          <a:custGeom>
            <a:avLst/>
            <a:gdLst/>
            <a:ahLst/>
            <a:cxnLst/>
            <a:rect l="l" t="t" r="r" b="b"/>
            <a:pathLst>
              <a:path w="45207" h="206768" extrusionOk="0">
                <a:moveTo>
                  <a:pt x="37758" y="0"/>
                </a:moveTo>
                <a:lnTo>
                  <a:pt x="45207" y="0"/>
                </a:lnTo>
                <a:lnTo>
                  <a:pt x="8220" y="206511"/>
                </a:lnTo>
                <a:lnTo>
                  <a:pt x="0" y="20676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26"/>
          <p:cNvGrpSpPr/>
          <p:nvPr/>
        </p:nvGrpSpPr>
        <p:grpSpPr>
          <a:xfrm>
            <a:off x="-2" y="-7175"/>
            <a:ext cx="9374729" cy="5157529"/>
            <a:chOff x="-2" y="-7175"/>
            <a:chExt cx="9374729" cy="5157529"/>
          </a:xfrm>
        </p:grpSpPr>
        <p:grpSp>
          <p:nvGrpSpPr>
            <p:cNvPr id="267" name="Google Shape;267;p26"/>
            <p:cNvGrpSpPr/>
            <p:nvPr/>
          </p:nvGrpSpPr>
          <p:grpSpPr>
            <a:xfrm>
              <a:off x="-2" y="-7175"/>
              <a:ext cx="9374729" cy="5155397"/>
              <a:chOff x="-28698" y="-7177"/>
              <a:chExt cx="9402938" cy="5155397"/>
            </a:xfrm>
          </p:grpSpPr>
          <p:sp>
            <p:nvSpPr>
              <p:cNvPr id="268" name="Google Shape;268;p26"/>
              <p:cNvSpPr/>
              <p:nvPr/>
            </p:nvSpPr>
            <p:spPr>
              <a:xfrm>
                <a:off x="-28696" y="2677698"/>
                <a:ext cx="6347116" cy="2470522"/>
              </a:xfrm>
              <a:custGeom>
                <a:avLst/>
                <a:gdLst/>
                <a:ahLst/>
                <a:cxnLst/>
                <a:rect l="l" t="t" r="r" b="b"/>
                <a:pathLst>
                  <a:path w="161033" h="30302" extrusionOk="0">
                    <a:moveTo>
                      <a:pt x="0" y="0"/>
                    </a:moveTo>
                    <a:lnTo>
                      <a:pt x="0" y="30302"/>
                    </a:lnTo>
                    <a:lnTo>
                      <a:pt x="139970" y="30302"/>
                    </a:lnTo>
                    <a:lnTo>
                      <a:pt x="16103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6"/>
              <p:cNvSpPr/>
              <p:nvPr/>
            </p:nvSpPr>
            <p:spPr>
              <a:xfrm>
                <a:off x="-28698" y="-7177"/>
                <a:ext cx="9402938" cy="2580994"/>
              </a:xfrm>
              <a:custGeom>
                <a:avLst/>
                <a:gdLst/>
                <a:ahLst/>
                <a:cxnLst/>
                <a:rect l="l" t="t" r="r" b="b"/>
                <a:pathLst>
                  <a:path w="248246" h="126659" extrusionOk="0">
                    <a:moveTo>
                      <a:pt x="0" y="0"/>
                    </a:moveTo>
                    <a:lnTo>
                      <a:pt x="0" y="126658"/>
                    </a:lnTo>
                    <a:lnTo>
                      <a:pt x="163568" y="126658"/>
                    </a:lnTo>
                    <a:lnTo>
                      <a:pt x="24824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0" name="Google Shape;270;p26"/>
            <p:cNvSpPr/>
            <p:nvPr/>
          </p:nvSpPr>
          <p:spPr>
            <a:xfrm>
              <a:off x="4659257" y="2"/>
              <a:ext cx="4502904" cy="5150351"/>
            </a:xfrm>
            <a:custGeom>
              <a:avLst/>
              <a:gdLst/>
              <a:ahLst/>
              <a:cxnLst/>
              <a:rect l="l" t="t" r="r" b="b"/>
              <a:pathLst>
                <a:path w="140947" h="160735" extrusionOk="0">
                  <a:moveTo>
                    <a:pt x="107157" y="0"/>
                  </a:moveTo>
                  <a:lnTo>
                    <a:pt x="1" y="160734"/>
                  </a:lnTo>
                  <a:lnTo>
                    <a:pt x="140947" y="160734"/>
                  </a:lnTo>
                  <a:lnTo>
                    <a:pt x="1409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71" name="Google Shape;271;p26"/>
          <p:cNvPicPr preferRelativeResize="0"/>
          <p:nvPr/>
        </p:nvPicPr>
        <p:blipFill rotWithShape="1">
          <a:blip>
            <a:alphaModFix/>
          </a:blip>
          <a:srcRect t="22532" b="19452"/>
          <a:stretch/>
        </p:blipFill>
        <p:spPr>
          <a:xfrm>
            <a:off x="0" y="0"/>
            <a:ext cx="9144003" cy="51503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2" name="Google Shape;272;p26"/>
          <p:cNvGrpSpPr/>
          <p:nvPr/>
        </p:nvGrpSpPr>
        <p:grpSpPr>
          <a:xfrm>
            <a:off x="0" y="-19050"/>
            <a:ext cx="8101025" cy="5210175"/>
            <a:chOff x="0" y="-19050"/>
            <a:chExt cx="8101025" cy="5210175"/>
          </a:xfrm>
        </p:grpSpPr>
        <p:sp>
          <p:nvSpPr>
            <p:cNvPr id="273" name="Google Shape;273;p26"/>
            <p:cNvSpPr/>
            <p:nvPr/>
          </p:nvSpPr>
          <p:spPr>
            <a:xfrm>
              <a:off x="0" y="2572175"/>
              <a:ext cx="6260700" cy="114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6"/>
            <p:cNvSpPr/>
            <p:nvPr/>
          </p:nvSpPr>
          <p:spPr>
            <a:xfrm>
              <a:off x="4457700" y="-19050"/>
              <a:ext cx="3643325" cy="5210175"/>
            </a:xfrm>
            <a:custGeom>
              <a:avLst/>
              <a:gdLst/>
              <a:ahLst/>
              <a:cxnLst/>
              <a:rect l="l" t="t" r="r" b="b"/>
              <a:pathLst>
                <a:path w="145733" h="208407" extrusionOk="0">
                  <a:moveTo>
                    <a:pt x="139827" y="0"/>
                  </a:moveTo>
                  <a:lnTo>
                    <a:pt x="0" y="208407"/>
                  </a:lnTo>
                  <a:lnTo>
                    <a:pt x="8382" y="207645"/>
                  </a:lnTo>
                  <a:lnTo>
                    <a:pt x="145733" y="19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oogle Shape;276;p27"/>
          <p:cNvGrpSpPr/>
          <p:nvPr/>
        </p:nvGrpSpPr>
        <p:grpSpPr>
          <a:xfrm>
            <a:off x="1900" y="-7175"/>
            <a:ext cx="9174200" cy="5176350"/>
            <a:chOff x="1900" y="-7175"/>
            <a:chExt cx="9174200" cy="5176350"/>
          </a:xfrm>
        </p:grpSpPr>
        <p:sp>
          <p:nvSpPr>
            <p:cNvPr id="277" name="Google Shape;277;p27"/>
            <p:cNvSpPr/>
            <p:nvPr/>
          </p:nvSpPr>
          <p:spPr>
            <a:xfrm>
              <a:off x="1900" y="-7175"/>
              <a:ext cx="9144000" cy="11331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7"/>
            <p:cNvSpPr/>
            <p:nvPr/>
          </p:nvSpPr>
          <p:spPr>
            <a:xfrm>
              <a:off x="1187950" y="1143000"/>
              <a:ext cx="7988150" cy="4026175"/>
            </a:xfrm>
            <a:custGeom>
              <a:avLst/>
              <a:gdLst/>
              <a:ahLst/>
              <a:cxnLst/>
              <a:rect l="l" t="t" r="r" b="b"/>
              <a:pathLst>
                <a:path w="319526" h="161047" extrusionOk="0">
                  <a:moveTo>
                    <a:pt x="318756" y="0"/>
                  </a:moveTo>
                  <a:lnTo>
                    <a:pt x="72433" y="514"/>
                  </a:lnTo>
                  <a:lnTo>
                    <a:pt x="0" y="161047"/>
                  </a:lnTo>
                  <a:lnTo>
                    <a:pt x="319526" y="1597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pic>
        <p:nvPicPr>
          <p:cNvPr id="279" name="Google Shape;279;p27"/>
          <p:cNvPicPr preferRelativeResize="0"/>
          <p:nvPr/>
        </p:nvPicPr>
        <p:blipFill rotWithShape="1">
          <a:blip>
            <a:alphaModFix/>
          </a:blip>
          <a:srcRect t="22532" b="19452"/>
          <a:stretch/>
        </p:blipFill>
        <p:spPr>
          <a:xfrm rot="10800000">
            <a:off x="-14349" y="-7174"/>
            <a:ext cx="9175224" cy="517924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0" name="Google Shape;280;p27"/>
          <p:cNvGrpSpPr/>
          <p:nvPr/>
        </p:nvGrpSpPr>
        <p:grpSpPr>
          <a:xfrm rot="10800000">
            <a:off x="-7250" y="1114850"/>
            <a:ext cx="9164100" cy="4073600"/>
            <a:chOff x="-31850" y="-16375"/>
            <a:chExt cx="9164100" cy="4073600"/>
          </a:xfrm>
        </p:grpSpPr>
        <p:sp>
          <p:nvSpPr>
            <p:cNvPr id="281" name="Google Shape;281;p27"/>
            <p:cNvSpPr/>
            <p:nvPr/>
          </p:nvSpPr>
          <p:spPr>
            <a:xfrm>
              <a:off x="-31850" y="3942925"/>
              <a:ext cx="9164100" cy="114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7"/>
            <p:cNvSpPr/>
            <p:nvPr/>
          </p:nvSpPr>
          <p:spPr>
            <a:xfrm>
              <a:off x="6087700" y="-16375"/>
              <a:ext cx="1945675" cy="4045450"/>
            </a:xfrm>
            <a:custGeom>
              <a:avLst/>
              <a:gdLst/>
              <a:ahLst/>
              <a:cxnLst/>
              <a:rect l="l" t="t" r="r" b="b"/>
              <a:pathLst>
                <a:path w="77827" h="161818" extrusionOk="0">
                  <a:moveTo>
                    <a:pt x="71405" y="0"/>
                  </a:moveTo>
                  <a:lnTo>
                    <a:pt x="0" y="161561"/>
                  </a:lnTo>
                  <a:lnTo>
                    <a:pt x="6165" y="161818"/>
                  </a:lnTo>
                  <a:lnTo>
                    <a:pt x="77827" y="51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_1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4" name="Google Shape;284;p28"/>
          <p:cNvGrpSpPr/>
          <p:nvPr/>
        </p:nvGrpSpPr>
        <p:grpSpPr>
          <a:xfrm>
            <a:off x="-19050" y="-19050"/>
            <a:ext cx="9197850" cy="5172075"/>
            <a:chOff x="-19050" y="-19050"/>
            <a:chExt cx="9197850" cy="5172075"/>
          </a:xfrm>
        </p:grpSpPr>
        <p:sp>
          <p:nvSpPr>
            <p:cNvPr id="285" name="Google Shape;285;p28"/>
            <p:cNvSpPr/>
            <p:nvPr/>
          </p:nvSpPr>
          <p:spPr>
            <a:xfrm>
              <a:off x="3754050" y="-12050"/>
              <a:ext cx="5414800" cy="2481400"/>
            </a:xfrm>
            <a:custGeom>
              <a:avLst/>
              <a:gdLst/>
              <a:ahLst/>
              <a:cxnLst/>
              <a:rect l="l" t="t" r="r" b="b"/>
              <a:pathLst>
                <a:path w="216592" h="99256" extrusionOk="0">
                  <a:moveTo>
                    <a:pt x="216592" y="234"/>
                  </a:moveTo>
                  <a:lnTo>
                    <a:pt x="44087" y="0"/>
                  </a:lnTo>
                  <a:lnTo>
                    <a:pt x="0" y="99256"/>
                  </a:lnTo>
                  <a:lnTo>
                    <a:pt x="215785" y="9901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86" name="Google Shape;286;p28"/>
            <p:cNvSpPr/>
            <p:nvPr/>
          </p:nvSpPr>
          <p:spPr>
            <a:xfrm>
              <a:off x="-19050" y="-19050"/>
              <a:ext cx="4714875" cy="5172075"/>
            </a:xfrm>
            <a:custGeom>
              <a:avLst/>
              <a:gdLst/>
              <a:ahLst/>
              <a:cxnLst/>
              <a:rect l="l" t="t" r="r" b="b"/>
              <a:pathLst>
                <a:path w="188595" h="206883" extrusionOk="0">
                  <a:moveTo>
                    <a:pt x="381" y="0"/>
                  </a:moveTo>
                  <a:lnTo>
                    <a:pt x="188595" y="381"/>
                  </a:lnTo>
                  <a:lnTo>
                    <a:pt x="96774" y="206502"/>
                  </a:lnTo>
                  <a:lnTo>
                    <a:pt x="0" y="20688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87" name="Google Shape;287;p28"/>
            <p:cNvSpPr/>
            <p:nvPr/>
          </p:nvSpPr>
          <p:spPr>
            <a:xfrm>
              <a:off x="2561525" y="2595575"/>
              <a:ext cx="6617275" cy="2547850"/>
            </a:xfrm>
            <a:custGeom>
              <a:avLst/>
              <a:gdLst/>
              <a:ahLst/>
              <a:cxnLst/>
              <a:rect l="l" t="t" r="r" b="b"/>
              <a:pathLst>
                <a:path w="264691" h="101914" extrusionOk="0">
                  <a:moveTo>
                    <a:pt x="263871" y="190"/>
                  </a:moveTo>
                  <a:lnTo>
                    <a:pt x="44605" y="0"/>
                  </a:lnTo>
                  <a:lnTo>
                    <a:pt x="0" y="101914"/>
                  </a:lnTo>
                  <a:lnTo>
                    <a:pt x="264691" y="10191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pic>
        <p:nvPicPr>
          <p:cNvPr id="288" name="Google Shape;288;p28"/>
          <p:cNvPicPr preferRelativeResize="0"/>
          <p:nvPr/>
        </p:nvPicPr>
        <p:blipFill rotWithShape="1">
          <a:blip>
            <a:alphaModFix/>
          </a:blip>
          <a:srcRect t="22319" b="19418"/>
          <a:stretch/>
        </p:blipFill>
        <p:spPr>
          <a:xfrm>
            <a:off x="0" y="-19050"/>
            <a:ext cx="8967798" cy="517207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9" name="Google Shape;289;p28"/>
          <p:cNvGrpSpPr/>
          <p:nvPr/>
        </p:nvGrpSpPr>
        <p:grpSpPr>
          <a:xfrm>
            <a:off x="2381250" y="-66675"/>
            <a:ext cx="6797550" cy="5262575"/>
            <a:chOff x="2381250" y="-66675"/>
            <a:chExt cx="6797550" cy="5262575"/>
          </a:xfrm>
        </p:grpSpPr>
        <p:sp>
          <p:nvSpPr>
            <p:cNvPr id="290" name="Google Shape;290;p28"/>
            <p:cNvSpPr/>
            <p:nvPr/>
          </p:nvSpPr>
          <p:spPr>
            <a:xfrm>
              <a:off x="3657600" y="2466975"/>
              <a:ext cx="5521200" cy="128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8"/>
            <p:cNvSpPr/>
            <p:nvPr/>
          </p:nvSpPr>
          <p:spPr>
            <a:xfrm>
              <a:off x="2381250" y="-66675"/>
              <a:ext cx="2495550" cy="5262575"/>
            </a:xfrm>
            <a:custGeom>
              <a:avLst/>
              <a:gdLst/>
              <a:ahLst/>
              <a:cxnLst/>
              <a:rect l="l" t="t" r="r" b="b"/>
              <a:pathLst>
                <a:path w="99822" h="210503" extrusionOk="0">
                  <a:moveTo>
                    <a:pt x="93345" y="572"/>
                  </a:moveTo>
                  <a:lnTo>
                    <a:pt x="0" y="209931"/>
                  </a:lnTo>
                  <a:lnTo>
                    <a:pt x="6668" y="210503"/>
                  </a:lnTo>
                  <a:lnTo>
                    <a:pt x="998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1_1_1_1">
    <p:bg>
      <p:bgPr>
        <a:solidFill>
          <a:schemeClr val="lt1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9"/>
          <p:cNvSpPr/>
          <p:nvPr/>
        </p:nvSpPr>
        <p:spPr>
          <a:xfrm>
            <a:off x="206850" y="193150"/>
            <a:ext cx="5931900" cy="4754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4" name="Google Shape;294;p29"/>
          <p:cNvPicPr preferRelativeResize="0"/>
          <p:nvPr/>
        </p:nvPicPr>
        <p:blipFill rotWithShape="1">
          <a:blip>
            <a:alphaModFix/>
          </a:blip>
          <a:srcRect l="22732" t="22825" r="7215" b="12457"/>
          <a:stretch/>
        </p:blipFill>
        <p:spPr>
          <a:xfrm>
            <a:off x="206850" y="193150"/>
            <a:ext cx="5931901" cy="4754101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9"/>
          <p:cNvSpPr/>
          <p:nvPr/>
        </p:nvSpPr>
        <p:spPr>
          <a:xfrm>
            <a:off x="6344250" y="193150"/>
            <a:ext cx="2592900" cy="4754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6" name="Google Shape;296;p29"/>
          <p:cNvPicPr preferRelativeResize="0"/>
          <p:nvPr/>
        </p:nvPicPr>
        <p:blipFill rotWithShape="1">
          <a:blip>
            <a:alphaModFix/>
          </a:blip>
          <a:srcRect r="5908" b="1545"/>
          <a:stretch/>
        </p:blipFill>
        <p:spPr>
          <a:xfrm>
            <a:off x="6344250" y="196250"/>
            <a:ext cx="2592900" cy="475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LANK_1_1_1_1_1_1_1_1_1_1_1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0"/>
          <p:cNvSpPr/>
          <p:nvPr/>
        </p:nvSpPr>
        <p:spPr>
          <a:xfrm>
            <a:off x="4409835" y="1284750"/>
            <a:ext cx="4757000" cy="3871650"/>
          </a:xfrm>
          <a:custGeom>
            <a:avLst/>
            <a:gdLst/>
            <a:ahLst/>
            <a:cxnLst/>
            <a:rect l="l" t="t" r="r" b="b"/>
            <a:pathLst>
              <a:path w="190280" h="154866" extrusionOk="0">
                <a:moveTo>
                  <a:pt x="21425" y="239"/>
                </a:moveTo>
                <a:lnTo>
                  <a:pt x="0" y="154866"/>
                </a:lnTo>
                <a:lnTo>
                  <a:pt x="190280" y="154745"/>
                </a:lnTo>
                <a:lnTo>
                  <a:pt x="18999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299" name="Google Shape;299;p30"/>
          <p:cNvSpPr/>
          <p:nvPr/>
        </p:nvSpPr>
        <p:spPr>
          <a:xfrm>
            <a:off x="-27390" y="-45175"/>
            <a:ext cx="9180000" cy="11574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30"/>
          <p:cNvSpPr/>
          <p:nvPr/>
        </p:nvSpPr>
        <p:spPr>
          <a:xfrm>
            <a:off x="-13040" y="1291925"/>
            <a:ext cx="4745550" cy="3870925"/>
          </a:xfrm>
          <a:custGeom>
            <a:avLst/>
            <a:gdLst/>
            <a:ahLst/>
            <a:cxnLst/>
            <a:rect l="l" t="t" r="r" b="b"/>
            <a:pathLst>
              <a:path w="189822" h="154837" extrusionOk="0">
                <a:moveTo>
                  <a:pt x="0" y="0"/>
                </a:moveTo>
                <a:lnTo>
                  <a:pt x="189822" y="468"/>
                </a:lnTo>
                <a:lnTo>
                  <a:pt x="167363" y="154837"/>
                </a:lnTo>
                <a:lnTo>
                  <a:pt x="287" y="15474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301" name="Google Shape;301;p30"/>
          <p:cNvPicPr preferRelativeResize="0"/>
          <p:nvPr/>
        </p:nvPicPr>
        <p:blipFill rotWithShape="1">
          <a:blip>
            <a:alphaModFix/>
          </a:blip>
          <a:srcRect l="-391" t="22022" b="19453"/>
          <a:stretch/>
        </p:blipFill>
        <p:spPr>
          <a:xfrm>
            <a:off x="-27390" y="-45175"/>
            <a:ext cx="9196749" cy="51955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2" name="Google Shape;302;p30"/>
          <p:cNvGrpSpPr/>
          <p:nvPr/>
        </p:nvGrpSpPr>
        <p:grpSpPr>
          <a:xfrm>
            <a:off x="-27390" y="1123950"/>
            <a:ext cx="9256200" cy="4038600"/>
            <a:chOff x="-35875" y="1123950"/>
            <a:chExt cx="9256200" cy="4038600"/>
          </a:xfrm>
        </p:grpSpPr>
        <p:sp>
          <p:nvSpPr>
            <p:cNvPr id="303" name="Google Shape;303;p30"/>
            <p:cNvSpPr/>
            <p:nvPr/>
          </p:nvSpPr>
          <p:spPr>
            <a:xfrm>
              <a:off x="-35875" y="1123950"/>
              <a:ext cx="9256200" cy="168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0"/>
            <p:cNvSpPr/>
            <p:nvPr/>
          </p:nvSpPr>
          <p:spPr>
            <a:xfrm>
              <a:off x="4171950" y="1262075"/>
              <a:ext cx="790575" cy="3900475"/>
            </a:xfrm>
            <a:custGeom>
              <a:avLst/>
              <a:gdLst/>
              <a:ahLst/>
              <a:cxnLst/>
              <a:rect l="l" t="t" r="r" b="b"/>
              <a:pathLst>
                <a:path w="31623" h="156019" extrusionOk="0">
                  <a:moveTo>
                    <a:pt x="21908" y="381"/>
                  </a:moveTo>
                  <a:lnTo>
                    <a:pt x="31623" y="0"/>
                  </a:lnTo>
                  <a:lnTo>
                    <a:pt x="9144" y="156019"/>
                  </a:lnTo>
                  <a:lnTo>
                    <a:pt x="0" y="1560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/>
          <p:nvPr/>
        </p:nvSpPr>
        <p:spPr>
          <a:xfrm>
            <a:off x="205500" y="194700"/>
            <a:ext cx="5931900" cy="47541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>
            <a:alphaModFix/>
          </a:blip>
          <a:srcRect l="22732" t="22825" r="7215" b="12457"/>
          <a:stretch/>
        </p:blipFill>
        <p:spPr>
          <a:xfrm>
            <a:off x="205500" y="194700"/>
            <a:ext cx="5931901" cy="475410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1176024" y="2264775"/>
            <a:ext cx="3509700" cy="84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1551474" y="1359110"/>
            <a:ext cx="2758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702224" y="3069343"/>
            <a:ext cx="2457300" cy="6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6342900" y="194700"/>
            <a:ext cx="2592900" cy="4754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" name="Google Shape;27;p3"/>
          <p:cNvPicPr preferRelativeResize="0"/>
          <p:nvPr/>
        </p:nvPicPr>
        <p:blipFill rotWithShape="1">
          <a:blip>
            <a:alphaModFix/>
          </a:blip>
          <a:srcRect r="5908" b="1545"/>
          <a:stretch/>
        </p:blipFill>
        <p:spPr>
          <a:xfrm>
            <a:off x="6342900" y="197800"/>
            <a:ext cx="2592900" cy="475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8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0" y="8930"/>
            <a:ext cx="9144003" cy="51256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8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0" y="0"/>
            <a:ext cx="916087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8"/>
          <p:cNvSpPr/>
          <p:nvPr/>
        </p:nvSpPr>
        <p:spPr>
          <a:xfrm>
            <a:off x="6380632" y="4417117"/>
            <a:ext cx="232741" cy="228554"/>
          </a:xfrm>
          <a:custGeom>
            <a:avLst/>
            <a:gdLst/>
            <a:ahLst/>
            <a:cxnLst/>
            <a:rect l="l" t="t" r="r" b="b"/>
            <a:pathLst>
              <a:path w="8451" h="8299" extrusionOk="0">
                <a:moveTo>
                  <a:pt x="2128" y="1"/>
                </a:moveTo>
                <a:lnTo>
                  <a:pt x="4620" y="1490"/>
                </a:lnTo>
                <a:lnTo>
                  <a:pt x="7356" y="548"/>
                </a:lnTo>
                <a:lnTo>
                  <a:pt x="6687" y="3344"/>
                </a:lnTo>
                <a:lnTo>
                  <a:pt x="8450" y="5654"/>
                </a:lnTo>
                <a:lnTo>
                  <a:pt x="5562" y="5928"/>
                </a:lnTo>
                <a:lnTo>
                  <a:pt x="3891" y="8299"/>
                </a:lnTo>
                <a:lnTo>
                  <a:pt x="2766" y="5624"/>
                </a:lnTo>
                <a:lnTo>
                  <a:pt x="0" y="4773"/>
                </a:lnTo>
                <a:lnTo>
                  <a:pt x="2189" y="288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8"/>
          <p:cNvSpPr/>
          <p:nvPr/>
        </p:nvSpPr>
        <p:spPr>
          <a:xfrm>
            <a:off x="7795062" y="469035"/>
            <a:ext cx="297184" cy="292172"/>
          </a:xfrm>
          <a:custGeom>
            <a:avLst/>
            <a:gdLst/>
            <a:ahLst/>
            <a:cxnLst/>
            <a:rect l="l" t="t" r="r" b="b"/>
            <a:pathLst>
              <a:path w="10791" h="10609" extrusionOk="0">
                <a:moveTo>
                  <a:pt x="2736" y="1"/>
                </a:moveTo>
                <a:lnTo>
                  <a:pt x="5897" y="1916"/>
                </a:lnTo>
                <a:lnTo>
                  <a:pt x="9392" y="700"/>
                </a:lnTo>
                <a:lnTo>
                  <a:pt x="8572" y="4317"/>
                </a:lnTo>
                <a:lnTo>
                  <a:pt x="10791" y="7265"/>
                </a:lnTo>
                <a:lnTo>
                  <a:pt x="7113" y="7569"/>
                </a:lnTo>
                <a:lnTo>
                  <a:pt x="4985" y="10609"/>
                </a:lnTo>
                <a:lnTo>
                  <a:pt x="3556" y="7205"/>
                </a:lnTo>
                <a:lnTo>
                  <a:pt x="0" y="6110"/>
                </a:lnTo>
                <a:lnTo>
                  <a:pt x="2796" y="3709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"/>
          <p:cNvSpPr/>
          <p:nvPr/>
        </p:nvSpPr>
        <p:spPr>
          <a:xfrm>
            <a:off x="8046480" y="4474802"/>
            <a:ext cx="173396" cy="170860"/>
          </a:xfrm>
          <a:custGeom>
            <a:avLst/>
            <a:gdLst/>
            <a:ahLst/>
            <a:cxnLst/>
            <a:rect l="l" t="t" r="r" b="b"/>
            <a:pathLst>
              <a:path w="12615" h="12433" extrusionOk="0">
                <a:moveTo>
                  <a:pt x="3192" y="1"/>
                </a:moveTo>
                <a:lnTo>
                  <a:pt x="6900" y="2250"/>
                </a:lnTo>
                <a:lnTo>
                  <a:pt x="11004" y="822"/>
                </a:lnTo>
                <a:lnTo>
                  <a:pt x="10001" y="5047"/>
                </a:lnTo>
                <a:lnTo>
                  <a:pt x="12615" y="8512"/>
                </a:lnTo>
                <a:lnTo>
                  <a:pt x="8298" y="8876"/>
                </a:lnTo>
                <a:lnTo>
                  <a:pt x="5836" y="12433"/>
                </a:lnTo>
                <a:lnTo>
                  <a:pt x="4134" y="8421"/>
                </a:lnTo>
                <a:lnTo>
                  <a:pt x="0" y="7174"/>
                </a:lnTo>
                <a:lnTo>
                  <a:pt x="3253" y="4347"/>
                </a:ln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8"/>
          <p:cNvSpPr/>
          <p:nvPr/>
        </p:nvSpPr>
        <p:spPr>
          <a:xfrm>
            <a:off x="5714850" y="259670"/>
            <a:ext cx="287986" cy="283800"/>
          </a:xfrm>
          <a:custGeom>
            <a:avLst/>
            <a:gdLst/>
            <a:ahLst/>
            <a:cxnLst/>
            <a:rect l="l" t="t" r="r" b="b"/>
            <a:pathLst>
              <a:path w="10457" h="10305" extrusionOk="0">
                <a:moveTo>
                  <a:pt x="2645" y="0"/>
                </a:moveTo>
                <a:lnTo>
                  <a:pt x="5715" y="1854"/>
                </a:lnTo>
                <a:lnTo>
                  <a:pt x="9120" y="699"/>
                </a:lnTo>
                <a:lnTo>
                  <a:pt x="8299" y="4195"/>
                </a:lnTo>
                <a:lnTo>
                  <a:pt x="10457" y="7052"/>
                </a:lnTo>
                <a:lnTo>
                  <a:pt x="6901" y="7356"/>
                </a:lnTo>
                <a:lnTo>
                  <a:pt x="4834" y="10304"/>
                </a:lnTo>
                <a:lnTo>
                  <a:pt x="3436" y="6991"/>
                </a:lnTo>
                <a:lnTo>
                  <a:pt x="1" y="5958"/>
                </a:lnTo>
                <a:lnTo>
                  <a:pt x="2706" y="3587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8"/>
          <p:cNvSpPr/>
          <p:nvPr/>
        </p:nvSpPr>
        <p:spPr>
          <a:xfrm>
            <a:off x="3583890" y="265860"/>
            <a:ext cx="120543" cy="118918"/>
          </a:xfrm>
          <a:custGeom>
            <a:avLst/>
            <a:gdLst/>
            <a:ahLst/>
            <a:cxnLst/>
            <a:rect l="l" t="t" r="r" b="b"/>
            <a:pathLst>
              <a:path w="4377" h="4318" extrusionOk="0">
                <a:moveTo>
                  <a:pt x="1094" y="1"/>
                </a:moveTo>
                <a:lnTo>
                  <a:pt x="2401" y="791"/>
                </a:lnTo>
                <a:lnTo>
                  <a:pt x="3799" y="274"/>
                </a:lnTo>
                <a:lnTo>
                  <a:pt x="3465" y="1764"/>
                </a:lnTo>
                <a:lnTo>
                  <a:pt x="4377" y="2949"/>
                </a:lnTo>
                <a:lnTo>
                  <a:pt x="2888" y="3101"/>
                </a:lnTo>
                <a:lnTo>
                  <a:pt x="2006" y="4317"/>
                </a:lnTo>
                <a:lnTo>
                  <a:pt x="1429" y="2949"/>
                </a:lnTo>
                <a:lnTo>
                  <a:pt x="0" y="2493"/>
                </a:lnTo>
                <a:lnTo>
                  <a:pt x="1125" y="1521"/>
                </a:ln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8"/>
          <p:cNvSpPr/>
          <p:nvPr/>
        </p:nvSpPr>
        <p:spPr>
          <a:xfrm>
            <a:off x="833479" y="265083"/>
            <a:ext cx="309742" cy="305556"/>
          </a:xfrm>
          <a:custGeom>
            <a:avLst/>
            <a:gdLst/>
            <a:ahLst/>
            <a:cxnLst/>
            <a:rect l="l" t="t" r="r" b="b"/>
            <a:pathLst>
              <a:path w="11247" h="11095" extrusionOk="0">
                <a:moveTo>
                  <a:pt x="8389" y="0"/>
                </a:moveTo>
                <a:lnTo>
                  <a:pt x="5107" y="2006"/>
                </a:lnTo>
                <a:lnTo>
                  <a:pt x="1459" y="730"/>
                </a:lnTo>
                <a:lnTo>
                  <a:pt x="2310" y="4499"/>
                </a:lnTo>
                <a:lnTo>
                  <a:pt x="0" y="7599"/>
                </a:lnTo>
                <a:lnTo>
                  <a:pt x="3830" y="7903"/>
                </a:lnTo>
                <a:lnTo>
                  <a:pt x="6049" y="11095"/>
                </a:lnTo>
                <a:lnTo>
                  <a:pt x="7538" y="7538"/>
                </a:lnTo>
                <a:lnTo>
                  <a:pt x="11247" y="6414"/>
                </a:lnTo>
                <a:lnTo>
                  <a:pt x="8329" y="3861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title"/>
          </p:nvPr>
        </p:nvSpPr>
        <p:spPr>
          <a:xfrm>
            <a:off x="2152625" y="1673875"/>
            <a:ext cx="5010300" cy="175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59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93" name="Google Shape;93;p8"/>
          <p:cNvSpPr/>
          <p:nvPr/>
        </p:nvSpPr>
        <p:spPr>
          <a:xfrm>
            <a:off x="526713" y="2486580"/>
            <a:ext cx="288812" cy="282974"/>
          </a:xfrm>
          <a:custGeom>
            <a:avLst/>
            <a:gdLst/>
            <a:ahLst/>
            <a:cxnLst/>
            <a:rect l="l" t="t" r="r" b="b"/>
            <a:pathLst>
              <a:path w="10487" h="10275" extrusionOk="0">
                <a:moveTo>
                  <a:pt x="7842" y="0"/>
                </a:moveTo>
                <a:lnTo>
                  <a:pt x="4772" y="1855"/>
                </a:lnTo>
                <a:lnTo>
                  <a:pt x="1368" y="669"/>
                </a:lnTo>
                <a:lnTo>
                  <a:pt x="2189" y="4165"/>
                </a:lnTo>
                <a:lnTo>
                  <a:pt x="0" y="7022"/>
                </a:lnTo>
                <a:lnTo>
                  <a:pt x="3587" y="7326"/>
                </a:lnTo>
                <a:lnTo>
                  <a:pt x="5654" y="10274"/>
                </a:lnTo>
                <a:lnTo>
                  <a:pt x="7052" y="6991"/>
                </a:lnTo>
                <a:lnTo>
                  <a:pt x="10487" y="5928"/>
                </a:lnTo>
                <a:lnTo>
                  <a:pt x="7782" y="3587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accent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9"/>
          <p:cNvPicPr preferRelativeResize="0"/>
          <p:nvPr/>
        </p:nvPicPr>
        <p:blipFill rotWithShape="1">
          <a:blip>
            <a:alphaModFix/>
          </a:blip>
          <a:srcRect l="-391" t="22022" b="19453"/>
          <a:stretch/>
        </p:blipFill>
        <p:spPr>
          <a:xfrm>
            <a:off x="-35875" y="-45175"/>
            <a:ext cx="9196749" cy="51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9"/>
          <p:cNvPicPr preferRelativeResize="0"/>
          <p:nvPr/>
        </p:nvPicPr>
        <p:blipFill>
          <a:blip>
            <a:alphaModFix/>
          </a:blip>
          <a:stretch>
            <a:fillRect/>
          </a:stretch>
        </p:blipFill>
        <p:spPr>
          <a:xfrm>
            <a:off x="0" y="0"/>
            <a:ext cx="914400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9"/>
          <p:cNvSpPr txBox="1">
            <a:spLocks noGrp="1"/>
          </p:cNvSpPr>
          <p:nvPr>
            <p:ph type="title"/>
          </p:nvPr>
        </p:nvSpPr>
        <p:spPr>
          <a:xfrm>
            <a:off x="2370900" y="1914747"/>
            <a:ext cx="4402200" cy="695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ubTitle" idx="1"/>
          </p:nvPr>
        </p:nvSpPr>
        <p:spPr>
          <a:xfrm>
            <a:off x="3078364" y="2457450"/>
            <a:ext cx="2988000" cy="12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"/>
          <p:cNvSpPr/>
          <p:nvPr/>
        </p:nvSpPr>
        <p:spPr>
          <a:xfrm>
            <a:off x="7508932" y="4579717"/>
            <a:ext cx="232741" cy="228554"/>
          </a:xfrm>
          <a:custGeom>
            <a:avLst/>
            <a:gdLst/>
            <a:ahLst/>
            <a:cxnLst/>
            <a:rect l="l" t="t" r="r" b="b"/>
            <a:pathLst>
              <a:path w="8451" h="8299" extrusionOk="0">
                <a:moveTo>
                  <a:pt x="2128" y="1"/>
                </a:moveTo>
                <a:lnTo>
                  <a:pt x="4620" y="1490"/>
                </a:lnTo>
                <a:lnTo>
                  <a:pt x="7356" y="548"/>
                </a:lnTo>
                <a:lnTo>
                  <a:pt x="6687" y="3344"/>
                </a:lnTo>
                <a:lnTo>
                  <a:pt x="8450" y="5654"/>
                </a:lnTo>
                <a:lnTo>
                  <a:pt x="5562" y="5928"/>
                </a:lnTo>
                <a:lnTo>
                  <a:pt x="3891" y="8299"/>
                </a:lnTo>
                <a:lnTo>
                  <a:pt x="2766" y="5624"/>
                </a:lnTo>
                <a:lnTo>
                  <a:pt x="0" y="4773"/>
                </a:lnTo>
                <a:lnTo>
                  <a:pt x="2189" y="2888"/>
                </a:ln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9"/>
          <p:cNvSpPr/>
          <p:nvPr/>
        </p:nvSpPr>
        <p:spPr>
          <a:xfrm>
            <a:off x="424413" y="1727205"/>
            <a:ext cx="288812" cy="282974"/>
          </a:xfrm>
          <a:custGeom>
            <a:avLst/>
            <a:gdLst/>
            <a:ahLst/>
            <a:cxnLst/>
            <a:rect l="l" t="t" r="r" b="b"/>
            <a:pathLst>
              <a:path w="10487" h="10275" extrusionOk="0">
                <a:moveTo>
                  <a:pt x="7842" y="0"/>
                </a:moveTo>
                <a:lnTo>
                  <a:pt x="4772" y="1855"/>
                </a:lnTo>
                <a:lnTo>
                  <a:pt x="1368" y="669"/>
                </a:lnTo>
                <a:lnTo>
                  <a:pt x="2189" y="4165"/>
                </a:lnTo>
                <a:lnTo>
                  <a:pt x="0" y="7022"/>
                </a:lnTo>
                <a:lnTo>
                  <a:pt x="3587" y="7326"/>
                </a:lnTo>
                <a:lnTo>
                  <a:pt x="5654" y="10274"/>
                </a:lnTo>
                <a:lnTo>
                  <a:pt x="7052" y="6991"/>
                </a:lnTo>
                <a:lnTo>
                  <a:pt x="10487" y="5928"/>
                </a:lnTo>
                <a:lnTo>
                  <a:pt x="7782" y="3587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9"/>
          <p:cNvSpPr/>
          <p:nvPr/>
        </p:nvSpPr>
        <p:spPr>
          <a:xfrm>
            <a:off x="4641860" y="4604004"/>
            <a:ext cx="347417" cy="342405"/>
          </a:xfrm>
          <a:custGeom>
            <a:avLst/>
            <a:gdLst/>
            <a:ahLst/>
            <a:cxnLst/>
            <a:rect l="l" t="t" r="r" b="b"/>
            <a:pathLst>
              <a:path w="12615" h="12433" extrusionOk="0">
                <a:moveTo>
                  <a:pt x="3192" y="1"/>
                </a:moveTo>
                <a:lnTo>
                  <a:pt x="6900" y="2250"/>
                </a:lnTo>
                <a:lnTo>
                  <a:pt x="11004" y="822"/>
                </a:lnTo>
                <a:lnTo>
                  <a:pt x="10001" y="5047"/>
                </a:lnTo>
                <a:lnTo>
                  <a:pt x="12615" y="8512"/>
                </a:lnTo>
                <a:lnTo>
                  <a:pt x="8298" y="8876"/>
                </a:lnTo>
                <a:lnTo>
                  <a:pt x="5836" y="12433"/>
                </a:lnTo>
                <a:lnTo>
                  <a:pt x="4134" y="8421"/>
                </a:lnTo>
                <a:lnTo>
                  <a:pt x="0" y="7174"/>
                </a:lnTo>
                <a:lnTo>
                  <a:pt x="3253" y="4347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9"/>
          <p:cNvSpPr/>
          <p:nvPr/>
        </p:nvSpPr>
        <p:spPr>
          <a:xfrm>
            <a:off x="5410050" y="259670"/>
            <a:ext cx="287986" cy="283800"/>
          </a:xfrm>
          <a:custGeom>
            <a:avLst/>
            <a:gdLst/>
            <a:ahLst/>
            <a:cxnLst/>
            <a:rect l="l" t="t" r="r" b="b"/>
            <a:pathLst>
              <a:path w="10457" h="10305" extrusionOk="0">
                <a:moveTo>
                  <a:pt x="2645" y="0"/>
                </a:moveTo>
                <a:lnTo>
                  <a:pt x="5715" y="1854"/>
                </a:lnTo>
                <a:lnTo>
                  <a:pt x="9120" y="699"/>
                </a:lnTo>
                <a:lnTo>
                  <a:pt x="8299" y="4195"/>
                </a:lnTo>
                <a:lnTo>
                  <a:pt x="10457" y="7052"/>
                </a:lnTo>
                <a:lnTo>
                  <a:pt x="6901" y="7356"/>
                </a:lnTo>
                <a:lnTo>
                  <a:pt x="4834" y="10304"/>
                </a:lnTo>
                <a:lnTo>
                  <a:pt x="3436" y="6991"/>
                </a:lnTo>
                <a:lnTo>
                  <a:pt x="1" y="5958"/>
                </a:lnTo>
                <a:lnTo>
                  <a:pt x="2706" y="3587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9"/>
          <p:cNvSpPr/>
          <p:nvPr/>
        </p:nvSpPr>
        <p:spPr>
          <a:xfrm>
            <a:off x="1576429" y="455158"/>
            <a:ext cx="309742" cy="305556"/>
          </a:xfrm>
          <a:custGeom>
            <a:avLst/>
            <a:gdLst/>
            <a:ahLst/>
            <a:cxnLst/>
            <a:rect l="l" t="t" r="r" b="b"/>
            <a:pathLst>
              <a:path w="11247" h="11095" extrusionOk="0">
                <a:moveTo>
                  <a:pt x="8389" y="0"/>
                </a:moveTo>
                <a:lnTo>
                  <a:pt x="5107" y="2006"/>
                </a:lnTo>
                <a:lnTo>
                  <a:pt x="1459" y="730"/>
                </a:lnTo>
                <a:lnTo>
                  <a:pt x="2310" y="4499"/>
                </a:lnTo>
                <a:lnTo>
                  <a:pt x="0" y="7599"/>
                </a:lnTo>
                <a:lnTo>
                  <a:pt x="3830" y="7903"/>
                </a:lnTo>
                <a:lnTo>
                  <a:pt x="6049" y="11095"/>
                </a:lnTo>
                <a:lnTo>
                  <a:pt x="7538" y="7538"/>
                </a:lnTo>
                <a:lnTo>
                  <a:pt x="11247" y="6414"/>
                </a:lnTo>
                <a:lnTo>
                  <a:pt x="8329" y="3861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5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1"/>
          <p:cNvPicPr preferRelativeResize="0"/>
          <p:nvPr/>
        </p:nvPicPr>
        <p:blipFill>
          <a:blip>
            <a:alphaModFix amt="18000"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0" name="Google Shape;110;p11"/>
          <p:cNvGrpSpPr/>
          <p:nvPr/>
        </p:nvGrpSpPr>
        <p:grpSpPr>
          <a:xfrm>
            <a:off x="200000" y="160800"/>
            <a:ext cx="8700550" cy="4802950"/>
            <a:chOff x="200000" y="160800"/>
            <a:chExt cx="8700550" cy="4802950"/>
          </a:xfrm>
        </p:grpSpPr>
        <p:sp>
          <p:nvSpPr>
            <p:cNvPr id="111" name="Google Shape;111;p11"/>
            <p:cNvSpPr/>
            <p:nvPr/>
          </p:nvSpPr>
          <p:spPr>
            <a:xfrm>
              <a:off x="6965100" y="4701938"/>
              <a:ext cx="211275" cy="207475"/>
            </a:xfrm>
            <a:custGeom>
              <a:avLst/>
              <a:gdLst/>
              <a:ahLst/>
              <a:cxnLst/>
              <a:rect l="l" t="t" r="r" b="b"/>
              <a:pathLst>
                <a:path w="8451" h="8299" extrusionOk="0">
                  <a:moveTo>
                    <a:pt x="2128" y="1"/>
                  </a:moveTo>
                  <a:lnTo>
                    <a:pt x="4620" y="1490"/>
                  </a:lnTo>
                  <a:lnTo>
                    <a:pt x="7356" y="548"/>
                  </a:lnTo>
                  <a:lnTo>
                    <a:pt x="6687" y="3344"/>
                  </a:lnTo>
                  <a:lnTo>
                    <a:pt x="8450" y="5654"/>
                  </a:lnTo>
                  <a:lnTo>
                    <a:pt x="5562" y="5928"/>
                  </a:lnTo>
                  <a:lnTo>
                    <a:pt x="3891" y="8299"/>
                  </a:lnTo>
                  <a:lnTo>
                    <a:pt x="2766" y="5624"/>
                  </a:lnTo>
                  <a:lnTo>
                    <a:pt x="0" y="4773"/>
                  </a:lnTo>
                  <a:lnTo>
                    <a:pt x="2189" y="28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4459763" y="4755500"/>
              <a:ext cx="211275" cy="208250"/>
            </a:xfrm>
            <a:custGeom>
              <a:avLst/>
              <a:gdLst/>
              <a:ahLst/>
              <a:cxnLst/>
              <a:rect l="l" t="t" r="r" b="b"/>
              <a:pathLst>
                <a:path w="8451" h="8330" extrusionOk="0">
                  <a:moveTo>
                    <a:pt x="6323" y="1"/>
                  </a:moveTo>
                  <a:lnTo>
                    <a:pt x="3831" y="1521"/>
                  </a:lnTo>
                  <a:lnTo>
                    <a:pt x="1095" y="548"/>
                  </a:lnTo>
                  <a:lnTo>
                    <a:pt x="1764" y="3375"/>
                  </a:lnTo>
                  <a:lnTo>
                    <a:pt x="1" y="5685"/>
                  </a:lnTo>
                  <a:lnTo>
                    <a:pt x="2888" y="5928"/>
                  </a:lnTo>
                  <a:lnTo>
                    <a:pt x="4560" y="8329"/>
                  </a:lnTo>
                  <a:lnTo>
                    <a:pt x="5685" y="5654"/>
                  </a:lnTo>
                  <a:lnTo>
                    <a:pt x="8451" y="4803"/>
                  </a:lnTo>
                  <a:lnTo>
                    <a:pt x="6262" y="291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288150" y="539500"/>
              <a:ext cx="262175" cy="256875"/>
            </a:xfrm>
            <a:custGeom>
              <a:avLst/>
              <a:gdLst/>
              <a:ahLst/>
              <a:cxnLst/>
              <a:rect l="l" t="t" r="r" b="b"/>
              <a:pathLst>
                <a:path w="10487" h="10275" extrusionOk="0">
                  <a:moveTo>
                    <a:pt x="7842" y="0"/>
                  </a:moveTo>
                  <a:lnTo>
                    <a:pt x="4772" y="1855"/>
                  </a:lnTo>
                  <a:lnTo>
                    <a:pt x="1368" y="669"/>
                  </a:lnTo>
                  <a:lnTo>
                    <a:pt x="2189" y="4165"/>
                  </a:lnTo>
                  <a:lnTo>
                    <a:pt x="0" y="7022"/>
                  </a:lnTo>
                  <a:lnTo>
                    <a:pt x="3587" y="7326"/>
                  </a:lnTo>
                  <a:lnTo>
                    <a:pt x="5654" y="10274"/>
                  </a:lnTo>
                  <a:lnTo>
                    <a:pt x="7052" y="6991"/>
                  </a:lnTo>
                  <a:lnTo>
                    <a:pt x="10487" y="5928"/>
                  </a:lnTo>
                  <a:lnTo>
                    <a:pt x="7782" y="358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630775" y="2372250"/>
              <a:ext cx="269775" cy="265225"/>
            </a:xfrm>
            <a:custGeom>
              <a:avLst/>
              <a:gdLst/>
              <a:ahLst/>
              <a:cxnLst/>
              <a:rect l="l" t="t" r="r" b="b"/>
              <a:pathLst>
                <a:path w="10791" h="10609" extrusionOk="0">
                  <a:moveTo>
                    <a:pt x="2736" y="1"/>
                  </a:moveTo>
                  <a:lnTo>
                    <a:pt x="5897" y="1916"/>
                  </a:lnTo>
                  <a:lnTo>
                    <a:pt x="9392" y="700"/>
                  </a:lnTo>
                  <a:lnTo>
                    <a:pt x="8572" y="4317"/>
                  </a:lnTo>
                  <a:lnTo>
                    <a:pt x="10791" y="7265"/>
                  </a:lnTo>
                  <a:lnTo>
                    <a:pt x="7113" y="7569"/>
                  </a:lnTo>
                  <a:lnTo>
                    <a:pt x="4985" y="10609"/>
                  </a:lnTo>
                  <a:lnTo>
                    <a:pt x="3556" y="7205"/>
                  </a:lnTo>
                  <a:lnTo>
                    <a:pt x="0" y="6110"/>
                  </a:lnTo>
                  <a:lnTo>
                    <a:pt x="2796" y="370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8273088" y="303463"/>
              <a:ext cx="315375" cy="310825"/>
            </a:xfrm>
            <a:custGeom>
              <a:avLst/>
              <a:gdLst/>
              <a:ahLst/>
              <a:cxnLst/>
              <a:rect l="l" t="t" r="r" b="b"/>
              <a:pathLst>
                <a:path w="12615" h="12433" extrusionOk="0">
                  <a:moveTo>
                    <a:pt x="3192" y="1"/>
                  </a:moveTo>
                  <a:lnTo>
                    <a:pt x="6900" y="2250"/>
                  </a:lnTo>
                  <a:lnTo>
                    <a:pt x="11004" y="822"/>
                  </a:lnTo>
                  <a:lnTo>
                    <a:pt x="10001" y="5047"/>
                  </a:lnTo>
                  <a:lnTo>
                    <a:pt x="12615" y="8512"/>
                  </a:lnTo>
                  <a:lnTo>
                    <a:pt x="8298" y="8876"/>
                  </a:lnTo>
                  <a:lnTo>
                    <a:pt x="5836" y="12433"/>
                  </a:lnTo>
                  <a:lnTo>
                    <a:pt x="4134" y="8421"/>
                  </a:lnTo>
                  <a:lnTo>
                    <a:pt x="0" y="7174"/>
                  </a:lnTo>
                  <a:lnTo>
                    <a:pt x="3253" y="434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200000" y="2787425"/>
              <a:ext cx="350325" cy="344250"/>
            </a:xfrm>
            <a:custGeom>
              <a:avLst/>
              <a:gdLst/>
              <a:ahLst/>
              <a:cxnLst/>
              <a:rect l="l" t="t" r="r" b="b"/>
              <a:pathLst>
                <a:path w="14013" h="13770" extrusionOk="0">
                  <a:moveTo>
                    <a:pt x="10487" y="0"/>
                  </a:moveTo>
                  <a:lnTo>
                    <a:pt x="6353" y="2462"/>
                  </a:lnTo>
                  <a:lnTo>
                    <a:pt x="1824" y="912"/>
                  </a:lnTo>
                  <a:lnTo>
                    <a:pt x="2918" y="5593"/>
                  </a:lnTo>
                  <a:lnTo>
                    <a:pt x="0" y="9423"/>
                  </a:lnTo>
                  <a:lnTo>
                    <a:pt x="4803" y="9818"/>
                  </a:lnTo>
                  <a:lnTo>
                    <a:pt x="7538" y="13769"/>
                  </a:lnTo>
                  <a:lnTo>
                    <a:pt x="9423" y="9331"/>
                  </a:lnTo>
                  <a:lnTo>
                    <a:pt x="14013" y="7933"/>
                  </a:lnTo>
                  <a:lnTo>
                    <a:pt x="10396" y="480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68025" y="4644250"/>
              <a:ext cx="261425" cy="257625"/>
            </a:xfrm>
            <a:custGeom>
              <a:avLst/>
              <a:gdLst/>
              <a:ahLst/>
              <a:cxnLst/>
              <a:rect l="l" t="t" r="r" b="b"/>
              <a:pathLst>
                <a:path w="10457" h="10305" extrusionOk="0">
                  <a:moveTo>
                    <a:pt x="2645" y="0"/>
                  </a:moveTo>
                  <a:lnTo>
                    <a:pt x="5715" y="1854"/>
                  </a:lnTo>
                  <a:lnTo>
                    <a:pt x="9120" y="699"/>
                  </a:lnTo>
                  <a:lnTo>
                    <a:pt x="8299" y="4195"/>
                  </a:lnTo>
                  <a:lnTo>
                    <a:pt x="10457" y="7052"/>
                  </a:lnTo>
                  <a:lnTo>
                    <a:pt x="6901" y="7356"/>
                  </a:lnTo>
                  <a:lnTo>
                    <a:pt x="4834" y="10304"/>
                  </a:lnTo>
                  <a:lnTo>
                    <a:pt x="3436" y="6991"/>
                  </a:lnTo>
                  <a:lnTo>
                    <a:pt x="1" y="5958"/>
                  </a:lnTo>
                  <a:lnTo>
                    <a:pt x="2706" y="358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5916350" y="4751713"/>
              <a:ext cx="109425" cy="107950"/>
            </a:xfrm>
            <a:custGeom>
              <a:avLst/>
              <a:gdLst/>
              <a:ahLst/>
              <a:cxnLst/>
              <a:rect l="l" t="t" r="r" b="b"/>
              <a:pathLst>
                <a:path w="4377" h="4318" extrusionOk="0">
                  <a:moveTo>
                    <a:pt x="1094" y="1"/>
                  </a:moveTo>
                  <a:lnTo>
                    <a:pt x="2401" y="791"/>
                  </a:lnTo>
                  <a:lnTo>
                    <a:pt x="3799" y="274"/>
                  </a:lnTo>
                  <a:lnTo>
                    <a:pt x="3465" y="1764"/>
                  </a:lnTo>
                  <a:lnTo>
                    <a:pt x="4377" y="2949"/>
                  </a:lnTo>
                  <a:lnTo>
                    <a:pt x="2888" y="3101"/>
                  </a:lnTo>
                  <a:lnTo>
                    <a:pt x="2006" y="4317"/>
                  </a:lnTo>
                  <a:lnTo>
                    <a:pt x="1429" y="2949"/>
                  </a:lnTo>
                  <a:lnTo>
                    <a:pt x="0" y="2493"/>
                  </a:lnTo>
                  <a:lnTo>
                    <a:pt x="1125" y="152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3742075" y="160800"/>
              <a:ext cx="281175" cy="277375"/>
            </a:xfrm>
            <a:custGeom>
              <a:avLst/>
              <a:gdLst/>
              <a:ahLst/>
              <a:cxnLst/>
              <a:rect l="l" t="t" r="r" b="b"/>
              <a:pathLst>
                <a:path w="11247" h="11095" extrusionOk="0">
                  <a:moveTo>
                    <a:pt x="8389" y="0"/>
                  </a:moveTo>
                  <a:lnTo>
                    <a:pt x="5107" y="2006"/>
                  </a:lnTo>
                  <a:lnTo>
                    <a:pt x="1459" y="730"/>
                  </a:lnTo>
                  <a:lnTo>
                    <a:pt x="2310" y="4499"/>
                  </a:lnTo>
                  <a:lnTo>
                    <a:pt x="0" y="7599"/>
                  </a:lnTo>
                  <a:lnTo>
                    <a:pt x="3830" y="7903"/>
                  </a:lnTo>
                  <a:lnTo>
                    <a:pt x="6049" y="11095"/>
                  </a:lnTo>
                  <a:lnTo>
                    <a:pt x="7538" y="7538"/>
                  </a:lnTo>
                  <a:lnTo>
                    <a:pt x="11247" y="6414"/>
                  </a:lnTo>
                  <a:lnTo>
                    <a:pt x="8329" y="386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20" name="Google Shape;120;p11"/>
          <p:cNvPicPr preferRelativeResize="0"/>
          <p:nvPr/>
        </p:nvPicPr>
        <p:blipFill rotWithShape="1">
          <a:blip>
            <a:alphaModFix/>
          </a:blip>
          <a:srcRect t="22319" b="19418"/>
          <a:stretch/>
        </p:blipFill>
        <p:spPr>
          <a:xfrm>
            <a:off x="0" y="-19050"/>
            <a:ext cx="9197850" cy="517207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819275"/>
            <a:ext cx="6576000" cy="9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6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22" name="Google Shape;122;p11"/>
          <p:cNvSpPr txBox="1">
            <a:spLocks noGrp="1"/>
          </p:cNvSpPr>
          <p:nvPr>
            <p:ph type="subTitle" idx="1"/>
          </p:nvPr>
        </p:nvSpPr>
        <p:spPr>
          <a:xfrm>
            <a:off x="1283975" y="2799175"/>
            <a:ext cx="6576000" cy="468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2">
    <p:bg>
      <p:bgPr>
        <a:solidFill>
          <a:schemeClr val="lt1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3"/>
          <p:cNvGrpSpPr/>
          <p:nvPr/>
        </p:nvGrpSpPr>
        <p:grpSpPr>
          <a:xfrm>
            <a:off x="-19050" y="-19050"/>
            <a:ext cx="9197850" cy="5172075"/>
            <a:chOff x="-19050" y="-19050"/>
            <a:chExt cx="9197850" cy="5172075"/>
          </a:xfrm>
        </p:grpSpPr>
        <p:sp>
          <p:nvSpPr>
            <p:cNvPr id="126" name="Google Shape;126;p13"/>
            <p:cNvSpPr/>
            <p:nvPr/>
          </p:nvSpPr>
          <p:spPr>
            <a:xfrm>
              <a:off x="3754050" y="-12050"/>
              <a:ext cx="5414800" cy="2481400"/>
            </a:xfrm>
            <a:custGeom>
              <a:avLst/>
              <a:gdLst/>
              <a:ahLst/>
              <a:cxnLst/>
              <a:rect l="l" t="t" r="r" b="b"/>
              <a:pathLst>
                <a:path w="216592" h="99256" extrusionOk="0">
                  <a:moveTo>
                    <a:pt x="216592" y="234"/>
                  </a:moveTo>
                  <a:lnTo>
                    <a:pt x="44087" y="0"/>
                  </a:lnTo>
                  <a:lnTo>
                    <a:pt x="0" y="99256"/>
                  </a:lnTo>
                  <a:lnTo>
                    <a:pt x="215785" y="9901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27" name="Google Shape;127;p13"/>
            <p:cNvSpPr/>
            <p:nvPr/>
          </p:nvSpPr>
          <p:spPr>
            <a:xfrm>
              <a:off x="-19050" y="-19050"/>
              <a:ext cx="4714875" cy="5172075"/>
            </a:xfrm>
            <a:custGeom>
              <a:avLst/>
              <a:gdLst/>
              <a:ahLst/>
              <a:cxnLst/>
              <a:rect l="l" t="t" r="r" b="b"/>
              <a:pathLst>
                <a:path w="188595" h="206883" extrusionOk="0">
                  <a:moveTo>
                    <a:pt x="381" y="0"/>
                  </a:moveTo>
                  <a:lnTo>
                    <a:pt x="188595" y="381"/>
                  </a:lnTo>
                  <a:lnTo>
                    <a:pt x="96774" y="206502"/>
                  </a:lnTo>
                  <a:lnTo>
                    <a:pt x="0" y="20688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8" name="Google Shape;128;p13"/>
            <p:cNvSpPr/>
            <p:nvPr/>
          </p:nvSpPr>
          <p:spPr>
            <a:xfrm>
              <a:off x="2561525" y="2595575"/>
              <a:ext cx="6617275" cy="2547850"/>
            </a:xfrm>
            <a:custGeom>
              <a:avLst/>
              <a:gdLst/>
              <a:ahLst/>
              <a:cxnLst/>
              <a:rect l="l" t="t" r="r" b="b"/>
              <a:pathLst>
                <a:path w="264691" h="101914" extrusionOk="0">
                  <a:moveTo>
                    <a:pt x="263871" y="190"/>
                  </a:moveTo>
                  <a:lnTo>
                    <a:pt x="44605" y="0"/>
                  </a:lnTo>
                  <a:lnTo>
                    <a:pt x="0" y="101914"/>
                  </a:lnTo>
                  <a:lnTo>
                    <a:pt x="264691" y="10191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pic>
        <p:nvPicPr>
          <p:cNvPr id="129" name="Google Shape;129;p13"/>
          <p:cNvPicPr preferRelativeResize="0"/>
          <p:nvPr/>
        </p:nvPicPr>
        <p:blipFill rotWithShape="1">
          <a:blip>
            <a:alphaModFix/>
          </a:blip>
          <a:srcRect t="22319" b="19418"/>
          <a:stretch/>
        </p:blipFill>
        <p:spPr>
          <a:xfrm>
            <a:off x="0" y="-19050"/>
            <a:ext cx="8967798" cy="5172076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3"/>
          <p:cNvSpPr txBox="1">
            <a:spLocks noGrp="1"/>
          </p:cNvSpPr>
          <p:nvPr>
            <p:ph type="title"/>
          </p:nvPr>
        </p:nvSpPr>
        <p:spPr>
          <a:xfrm>
            <a:off x="4257600" y="1407900"/>
            <a:ext cx="2085900" cy="36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subTitle" idx="1"/>
          </p:nvPr>
        </p:nvSpPr>
        <p:spPr>
          <a:xfrm>
            <a:off x="4257612" y="1751388"/>
            <a:ext cx="20859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3"/>
          <p:cNvSpPr txBox="1">
            <a:spLocks noGrp="1"/>
          </p:cNvSpPr>
          <p:nvPr>
            <p:ph type="title" idx="2"/>
          </p:nvPr>
        </p:nvSpPr>
        <p:spPr>
          <a:xfrm>
            <a:off x="6348769" y="1407900"/>
            <a:ext cx="2085900" cy="36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subTitle" idx="3"/>
          </p:nvPr>
        </p:nvSpPr>
        <p:spPr>
          <a:xfrm>
            <a:off x="6348763" y="1751388"/>
            <a:ext cx="20859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title" idx="4"/>
          </p:nvPr>
        </p:nvSpPr>
        <p:spPr>
          <a:xfrm>
            <a:off x="4257600" y="3687521"/>
            <a:ext cx="2085900" cy="36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5"/>
          </p:nvPr>
        </p:nvSpPr>
        <p:spPr>
          <a:xfrm>
            <a:off x="4257612" y="4031038"/>
            <a:ext cx="20859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title" idx="6"/>
          </p:nvPr>
        </p:nvSpPr>
        <p:spPr>
          <a:xfrm>
            <a:off x="6356113" y="3687521"/>
            <a:ext cx="2071200" cy="360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subTitle" idx="7"/>
          </p:nvPr>
        </p:nvSpPr>
        <p:spPr>
          <a:xfrm>
            <a:off x="6348763" y="4031038"/>
            <a:ext cx="20859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3"/>
          <p:cNvSpPr txBox="1">
            <a:spLocks noGrp="1"/>
          </p:cNvSpPr>
          <p:nvPr>
            <p:ph type="title" idx="8" hasCustomPrompt="1"/>
          </p:nvPr>
        </p:nvSpPr>
        <p:spPr>
          <a:xfrm>
            <a:off x="4904412" y="804505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39" name="Google Shape;139;p13"/>
          <p:cNvSpPr txBox="1">
            <a:spLocks noGrp="1"/>
          </p:cNvSpPr>
          <p:nvPr>
            <p:ph type="title" idx="9" hasCustomPrompt="1"/>
          </p:nvPr>
        </p:nvSpPr>
        <p:spPr>
          <a:xfrm>
            <a:off x="4904412" y="3067124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13" hasCustomPrompt="1"/>
          </p:nvPr>
        </p:nvSpPr>
        <p:spPr>
          <a:xfrm>
            <a:off x="6995563" y="804505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rgbClr val="10112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1" name="Google Shape;141;p13"/>
          <p:cNvSpPr txBox="1">
            <a:spLocks noGrp="1"/>
          </p:cNvSpPr>
          <p:nvPr>
            <p:ph type="title" idx="14" hasCustomPrompt="1"/>
          </p:nvPr>
        </p:nvSpPr>
        <p:spPr>
          <a:xfrm>
            <a:off x="6995563" y="3067124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rgbClr val="10112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2" name="Google Shape;142;p13"/>
          <p:cNvSpPr txBox="1">
            <a:spLocks noGrp="1"/>
          </p:cNvSpPr>
          <p:nvPr>
            <p:ph type="title" idx="15"/>
          </p:nvPr>
        </p:nvSpPr>
        <p:spPr>
          <a:xfrm>
            <a:off x="939075" y="2033550"/>
            <a:ext cx="2632800" cy="107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43" name="Google Shape;143;p13"/>
          <p:cNvGrpSpPr/>
          <p:nvPr/>
        </p:nvGrpSpPr>
        <p:grpSpPr>
          <a:xfrm>
            <a:off x="2381250" y="-66675"/>
            <a:ext cx="6797550" cy="5262575"/>
            <a:chOff x="2381250" y="-66675"/>
            <a:chExt cx="6797550" cy="5262575"/>
          </a:xfrm>
        </p:grpSpPr>
        <p:sp>
          <p:nvSpPr>
            <p:cNvPr id="144" name="Google Shape;144;p13"/>
            <p:cNvSpPr/>
            <p:nvPr/>
          </p:nvSpPr>
          <p:spPr>
            <a:xfrm>
              <a:off x="3657600" y="2466975"/>
              <a:ext cx="5521200" cy="128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2381250" y="-66675"/>
              <a:ext cx="2495550" cy="5262575"/>
            </a:xfrm>
            <a:custGeom>
              <a:avLst/>
              <a:gdLst/>
              <a:ahLst/>
              <a:cxnLst/>
              <a:rect l="l" t="t" r="r" b="b"/>
              <a:pathLst>
                <a:path w="99822" h="210503" extrusionOk="0">
                  <a:moveTo>
                    <a:pt x="93345" y="572"/>
                  </a:moveTo>
                  <a:lnTo>
                    <a:pt x="0" y="209931"/>
                  </a:lnTo>
                  <a:lnTo>
                    <a:pt x="6668" y="210503"/>
                  </a:lnTo>
                  <a:lnTo>
                    <a:pt x="998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1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4"/>
          <p:cNvSpPr/>
          <p:nvPr/>
        </p:nvSpPr>
        <p:spPr>
          <a:xfrm flipH="1">
            <a:off x="4430528" y="1271425"/>
            <a:ext cx="4775447" cy="3891441"/>
          </a:xfrm>
          <a:custGeom>
            <a:avLst/>
            <a:gdLst/>
            <a:ahLst/>
            <a:cxnLst/>
            <a:rect l="l" t="t" r="r" b="b"/>
            <a:pathLst>
              <a:path w="189822" h="154837" extrusionOk="0">
                <a:moveTo>
                  <a:pt x="0" y="0"/>
                </a:moveTo>
                <a:lnTo>
                  <a:pt x="189822" y="468"/>
                </a:lnTo>
                <a:lnTo>
                  <a:pt x="167363" y="154837"/>
                </a:lnTo>
                <a:lnTo>
                  <a:pt x="287" y="1547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sp>
        <p:nvSpPr>
          <p:cNvPr id="148" name="Google Shape;148;p14"/>
          <p:cNvSpPr/>
          <p:nvPr/>
        </p:nvSpPr>
        <p:spPr>
          <a:xfrm flipH="1">
            <a:off x="-35875" y="0"/>
            <a:ext cx="9256200" cy="113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9" name="Google Shape;149;p14"/>
          <p:cNvPicPr preferRelativeResize="0"/>
          <p:nvPr/>
        </p:nvPicPr>
        <p:blipFill rotWithShape="1">
          <a:blip>
            <a:alphaModFix/>
          </a:blip>
          <a:srcRect l="-391" t="22022" b="19453"/>
          <a:stretch/>
        </p:blipFill>
        <p:spPr>
          <a:xfrm>
            <a:off x="-35875" y="-45175"/>
            <a:ext cx="9196749" cy="51955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0" name="Google Shape;150;p14"/>
          <p:cNvGrpSpPr/>
          <p:nvPr/>
        </p:nvGrpSpPr>
        <p:grpSpPr>
          <a:xfrm flipH="1">
            <a:off x="-35875" y="1123950"/>
            <a:ext cx="9256200" cy="4038600"/>
            <a:chOff x="-35875" y="1123950"/>
            <a:chExt cx="9256200" cy="4038600"/>
          </a:xfrm>
        </p:grpSpPr>
        <p:sp>
          <p:nvSpPr>
            <p:cNvPr id="151" name="Google Shape;151;p14"/>
            <p:cNvSpPr/>
            <p:nvPr/>
          </p:nvSpPr>
          <p:spPr>
            <a:xfrm>
              <a:off x="-35875" y="1123950"/>
              <a:ext cx="9256200" cy="168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4171950" y="1262075"/>
              <a:ext cx="790575" cy="3900475"/>
            </a:xfrm>
            <a:custGeom>
              <a:avLst/>
              <a:gdLst/>
              <a:ahLst/>
              <a:cxnLst/>
              <a:rect l="l" t="t" r="r" b="b"/>
              <a:pathLst>
                <a:path w="31623" h="156019" extrusionOk="0">
                  <a:moveTo>
                    <a:pt x="21908" y="381"/>
                  </a:moveTo>
                  <a:lnTo>
                    <a:pt x="31623" y="0"/>
                  </a:lnTo>
                  <a:lnTo>
                    <a:pt x="9144" y="156019"/>
                  </a:lnTo>
                  <a:lnTo>
                    <a:pt x="0" y="1560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  <p:sp>
        <p:nvSpPr>
          <p:cNvPr id="153" name="Google Shape;153;p14"/>
          <p:cNvSpPr txBox="1">
            <a:spLocks noGrp="1"/>
          </p:cNvSpPr>
          <p:nvPr>
            <p:ph type="subTitle" idx="1"/>
          </p:nvPr>
        </p:nvSpPr>
        <p:spPr>
          <a:xfrm>
            <a:off x="944400" y="2222825"/>
            <a:ext cx="2587500" cy="13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4"/>
          <p:cNvSpPr txBox="1">
            <a:spLocks noGrp="1"/>
          </p:cNvSpPr>
          <p:nvPr>
            <p:ph type="title"/>
          </p:nvPr>
        </p:nvSpPr>
        <p:spPr>
          <a:xfrm>
            <a:off x="720000" y="539500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19"/>
          <p:cNvGrpSpPr/>
          <p:nvPr/>
        </p:nvGrpSpPr>
        <p:grpSpPr>
          <a:xfrm>
            <a:off x="-2" y="-7175"/>
            <a:ext cx="9374729" cy="5157529"/>
            <a:chOff x="-2" y="-7175"/>
            <a:chExt cx="9374729" cy="5157529"/>
          </a:xfrm>
        </p:grpSpPr>
        <p:grpSp>
          <p:nvGrpSpPr>
            <p:cNvPr id="200" name="Google Shape;200;p19"/>
            <p:cNvGrpSpPr/>
            <p:nvPr/>
          </p:nvGrpSpPr>
          <p:grpSpPr>
            <a:xfrm>
              <a:off x="-2" y="-7175"/>
              <a:ext cx="9374729" cy="5155397"/>
              <a:chOff x="-28698" y="-7177"/>
              <a:chExt cx="9402938" cy="5155397"/>
            </a:xfrm>
          </p:grpSpPr>
          <p:sp>
            <p:nvSpPr>
              <p:cNvPr id="201" name="Google Shape;201;p19"/>
              <p:cNvSpPr/>
              <p:nvPr/>
            </p:nvSpPr>
            <p:spPr>
              <a:xfrm>
                <a:off x="-28696" y="2677698"/>
                <a:ext cx="6347116" cy="2470522"/>
              </a:xfrm>
              <a:custGeom>
                <a:avLst/>
                <a:gdLst/>
                <a:ahLst/>
                <a:cxnLst/>
                <a:rect l="l" t="t" r="r" b="b"/>
                <a:pathLst>
                  <a:path w="161033" h="30302" extrusionOk="0">
                    <a:moveTo>
                      <a:pt x="0" y="0"/>
                    </a:moveTo>
                    <a:lnTo>
                      <a:pt x="0" y="30302"/>
                    </a:lnTo>
                    <a:lnTo>
                      <a:pt x="139970" y="30302"/>
                    </a:lnTo>
                    <a:lnTo>
                      <a:pt x="16103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9"/>
              <p:cNvSpPr/>
              <p:nvPr/>
            </p:nvSpPr>
            <p:spPr>
              <a:xfrm>
                <a:off x="-28698" y="-7177"/>
                <a:ext cx="9402938" cy="2580994"/>
              </a:xfrm>
              <a:custGeom>
                <a:avLst/>
                <a:gdLst/>
                <a:ahLst/>
                <a:cxnLst/>
                <a:rect l="l" t="t" r="r" b="b"/>
                <a:pathLst>
                  <a:path w="248246" h="126659" extrusionOk="0">
                    <a:moveTo>
                      <a:pt x="0" y="0"/>
                    </a:moveTo>
                    <a:lnTo>
                      <a:pt x="0" y="126658"/>
                    </a:lnTo>
                    <a:lnTo>
                      <a:pt x="163568" y="126658"/>
                    </a:lnTo>
                    <a:lnTo>
                      <a:pt x="24824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3" name="Google Shape;203;p19"/>
            <p:cNvSpPr/>
            <p:nvPr/>
          </p:nvSpPr>
          <p:spPr>
            <a:xfrm>
              <a:off x="4659257" y="2"/>
              <a:ext cx="4502745" cy="5150351"/>
            </a:xfrm>
            <a:custGeom>
              <a:avLst/>
              <a:gdLst/>
              <a:ahLst/>
              <a:cxnLst/>
              <a:rect l="l" t="t" r="r" b="b"/>
              <a:pathLst>
                <a:path w="140947" h="160735" extrusionOk="0">
                  <a:moveTo>
                    <a:pt x="107157" y="0"/>
                  </a:moveTo>
                  <a:lnTo>
                    <a:pt x="1" y="160734"/>
                  </a:lnTo>
                  <a:lnTo>
                    <a:pt x="140947" y="160734"/>
                  </a:lnTo>
                  <a:lnTo>
                    <a:pt x="14094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4" name="Google Shape;204;p19"/>
          <p:cNvPicPr preferRelativeResize="0"/>
          <p:nvPr/>
        </p:nvPicPr>
        <p:blipFill rotWithShape="1">
          <a:blip>
            <a:alphaModFix/>
          </a:blip>
          <a:srcRect t="22532" b="19452"/>
          <a:stretch/>
        </p:blipFill>
        <p:spPr>
          <a:xfrm>
            <a:off x="0" y="0"/>
            <a:ext cx="9144003" cy="515035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05" name="Google Shape;205;p19"/>
          <p:cNvGrpSpPr/>
          <p:nvPr/>
        </p:nvGrpSpPr>
        <p:grpSpPr>
          <a:xfrm>
            <a:off x="0" y="-19050"/>
            <a:ext cx="8101025" cy="5210175"/>
            <a:chOff x="0" y="-19050"/>
            <a:chExt cx="8101025" cy="5210175"/>
          </a:xfrm>
        </p:grpSpPr>
        <p:sp>
          <p:nvSpPr>
            <p:cNvPr id="206" name="Google Shape;206;p19"/>
            <p:cNvSpPr/>
            <p:nvPr/>
          </p:nvSpPr>
          <p:spPr>
            <a:xfrm>
              <a:off x="0" y="2572175"/>
              <a:ext cx="6260700" cy="114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9"/>
            <p:cNvSpPr/>
            <p:nvPr/>
          </p:nvSpPr>
          <p:spPr>
            <a:xfrm>
              <a:off x="4457700" y="-19050"/>
              <a:ext cx="3643325" cy="5210175"/>
            </a:xfrm>
            <a:custGeom>
              <a:avLst/>
              <a:gdLst/>
              <a:ahLst/>
              <a:cxnLst/>
              <a:rect l="l" t="t" r="r" b="b"/>
              <a:pathLst>
                <a:path w="145733" h="208407" extrusionOk="0">
                  <a:moveTo>
                    <a:pt x="139827" y="0"/>
                  </a:moveTo>
                  <a:lnTo>
                    <a:pt x="0" y="208407"/>
                  </a:lnTo>
                  <a:lnTo>
                    <a:pt x="8382" y="207645"/>
                  </a:lnTo>
                  <a:lnTo>
                    <a:pt x="145733" y="19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</p:sp>
      </p:grpSp>
      <p:sp>
        <p:nvSpPr>
          <p:cNvPr id="208" name="Google Shape;208;p19"/>
          <p:cNvSpPr txBox="1">
            <a:spLocks noGrp="1"/>
          </p:cNvSpPr>
          <p:nvPr>
            <p:ph type="title" hasCustomPrompt="1"/>
          </p:nvPr>
        </p:nvSpPr>
        <p:spPr>
          <a:xfrm>
            <a:off x="716424" y="742763"/>
            <a:ext cx="46113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09" name="Google Shape;209;p19"/>
          <p:cNvSpPr txBox="1">
            <a:spLocks noGrp="1"/>
          </p:cNvSpPr>
          <p:nvPr>
            <p:ph type="subTitle" idx="1"/>
          </p:nvPr>
        </p:nvSpPr>
        <p:spPr>
          <a:xfrm>
            <a:off x="716424" y="1571063"/>
            <a:ext cx="4611300" cy="329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 txBox="1">
            <a:spLocks noGrp="1"/>
          </p:cNvSpPr>
          <p:nvPr>
            <p:ph type="title" idx="2" hasCustomPrompt="1"/>
          </p:nvPr>
        </p:nvSpPr>
        <p:spPr>
          <a:xfrm>
            <a:off x="722859" y="3170635"/>
            <a:ext cx="46113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11" name="Google Shape;211;p19"/>
          <p:cNvSpPr txBox="1">
            <a:spLocks noGrp="1"/>
          </p:cNvSpPr>
          <p:nvPr>
            <p:ph type="subTitle" idx="3"/>
          </p:nvPr>
        </p:nvSpPr>
        <p:spPr>
          <a:xfrm>
            <a:off x="722859" y="3998932"/>
            <a:ext cx="4611300" cy="329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lackey"/>
              <a:buNone/>
              <a:defRPr sz="2800" b="1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236775"/>
            <a:ext cx="7717500" cy="3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●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○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ind"/>
              <a:buChar char="■"/>
              <a:defRPr>
                <a:solidFill>
                  <a:schemeClr val="dk1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7" r:id="rId5"/>
    <p:sldLayoutId id="2147483658" r:id="rId6"/>
    <p:sldLayoutId id="2147483659" r:id="rId7"/>
    <p:sldLayoutId id="2147483660" r:id="rId8"/>
    <p:sldLayoutId id="2147483665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3"/>
          <p:cNvSpPr/>
          <p:nvPr/>
        </p:nvSpPr>
        <p:spPr>
          <a:xfrm>
            <a:off x="617675" y="4311025"/>
            <a:ext cx="3902503" cy="484675"/>
          </a:xfrm>
          <a:custGeom>
            <a:avLst/>
            <a:gdLst/>
            <a:ahLst/>
            <a:cxnLst/>
            <a:rect l="l" t="t" r="r" b="b"/>
            <a:pathLst>
              <a:path w="163353" h="19387" extrusionOk="0">
                <a:moveTo>
                  <a:pt x="2757" y="0"/>
                </a:moveTo>
                <a:lnTo>
                  <a:pt x="0" y="18540"/>
                </a:lnTo>
                <a:lnTo>
                  <a:pt x="159789" y="19387"/>
                </a:lnTo>
                <a:lnTo>
                  <a:pt x="163353" y="10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314" name="Google Shape;314;p33"/>
          <p:cNvSpPr/>
          <p:nvPr/>
        </p:nvSpPr>
        <p:spPr>
          <a:xfrm>
            <a:off x="3979843" y="863101"/>
            <a:ext cx="7126572" cy="5493334"/>
          </a:xfrm>
          <a:custGeom>
            <a:avLst/>
            <a:gdLst/>
            <a:ahLst/>
            <a:cxnLst/>
            <a:rect l="l" t="t" r="r" b="b"/>
            <a:pathLst>
              <a:path w="222410" h="171439" extrusionOk="0">
                <a:moveTo>
                  <a:pt x="222409" y="44625"/>
                </a:moveTo>
                <a:cubicBezTo>
                  <a:pt x="222064" y="44839"/>
                  <a:pt x="221742" y="45054"/>
                  <a:pt x="221409" y="45280"/>
                </a:cubicBezTo>
                <a:cubicBezTo>
                  <a:pt x="221742" y="45065"/>
                  <a:pt x="222076" y="44851"/>
                  <a:pt x="222409" y="44625"/>
                </a:cubicBezTo>
                <a:close/>
                <a:moveTo>
                  <a:pt x="100930" y="0"/>
                </a:moveTo>
                <a:cubicBezTo>
                  <a:pt x="101156" y="13597"/>
                  <a:pt x="87952" y="25611"/>
                  <a:pt x="73593" y="27861"/>
                </a:cubicBezTo>
                <a:cubicBezTo>
                  <a:pt x="71509" y="28187"/>
                  <a:pt x="69423" y="28343"/>
                  <a:pt x="67346" y="28343"/>
                </a:cubicBezTo>
                <a:cubicBezTo>
                  <a:pt x="55110" y="28343"/>
                  <a:pt x="43200" y="22944"/>
                  <a:pt x="34100" y="15300"/>
                </a:cubicBezTo>
                <a:lnTo>
                  <a:pt x="34100" y="15300"/>
                </a:lnTo>
                <a:cubicBezTo>
                  <a:pt x="44196" y="38672"/>
                  <a:pt x="26647" y="69414"/>
                  <a:pt x="0" y="75021"/>
                </a:cubicBezTo>
                <a:cubicBezTo>
                  <a:pt x="14502" y="81272"/>
                  <a:pt x="25492" y="94012"/>
                  <a:pt x="29052" y="108680"/>
                </a:cubicBezTo>
                <a:cubicBezTo>
                  <a:pt x="32612" y="123349"/>
                  <a:pt x="28671" y="139660"/>
                  <a:pt x="18646" y="151793"/>
                </a:cubicBezTo>
                <a:cubicBezTo>
                  <a:pt x="23170" y="148959"/>
                  <a:pt x="26909" y="147352"/>
                  <a:pt x="32064" y="145804"/>
                </a:cubicBezTo>
                <a:cubicBezTo>
                  <a:pt x="41968" y="142828"/>
                  <a:pt x="52287" y="140184"/>
                  <a:pt x="62510" y="140184"/>
                </a:cubicBezTo>
                <a:cubicBezTo>
                  <a:pt x="65130" y="140184"/>
                  <a:pt x="67744" y="140358"/>
                  <a:pt x="70343" y="140744"/>
                </a:cubicBezTo>
                <a:cubicBezTo>
                  <a:pt x="83082" y="142637"/>
                  <a:pt x="102847" y="159496"/>
                  <a:pt x="105002" y="171438"/>
                </a:cubicBezTo>
                <a:cubicBezTo>
                  <a:pt x="109324" y="159830"/>
                  <a:pt x="117610" y="148757"/>
                  <a:pt x="129671" y="143911"/>
                </a:cubicBezTo>
                <a:cubicBezTo>
                  <a:pt x="133320" y="142441"/>
                  <a:pt x="137319" y="141716"/>
                  <a:pt x="141285" y="141716"/>
                </a:cubicBezTo>
                <a:cubicBezTo>
                  <a:pt x="150428" y="141716"/>
                  <a:pt x="159392" y="145572"/>
                  <a:pt x="163461" y="153055"/>
                </a:cubicBezTo>
                <a:cubicBezTo>
                  <a:pt x="159568" y="141411"/>
                  <a:pt x="163473" y="127599"/>
                  <a:pt x="173105" y="118979"/>
                </a:cubicBezTo>
                <a:cubicBezTo>
                  <a:pt x="179819" y="112971"/>
                  <a:pt x="189078" y="109699"/>
                  <a:pt x="198197" y="109699"/>
                </a:cubicBezTo>
                <a:cubicBezTo>
                  <a:pt x="202161" y="109699"/>
                  <a:pt x="206098" y="110317"/>
                  <a:pt x="209789" y="111597"/>
                </a:cubicBezTo>
                <a:cubicBezTo>
                  <a:pt x="191739" y="97453"/>
                  <a:pt x="200776" y="59401"/>
                  <a:pt x="221409" y="45280"/>
                </a:cubicBezTo>
                <a:lnTo>
                  <a:pt x="221409" y="45280"/>
                </a:lnTo>
                <a:cubicBezTo>
                  <a:pt x="215174" y="49214"/>
                  <a:pt x="206561" y="51147"/>
                  <a:pt x="198564" y="51147"/>
                </a:cubicBezTo>
                <a:cubicBezTo>
                  <a:pt x="190054" y="51147"/>
                  <a:pt x="182242" y="48957"/>
                  <a:pt x="178737" y="44661"/>
                </a:cubicBezTo>
                <a:cubicBezTo>
                  <a:pt x="171748" y="36124"/>
                  <a:pt x="170284" y="24599"/>
                  <a:pt x="170665" y="13669"/>
                </a:cubicBezTo>
                <a:lnTo>
                  <a:pt x="170665" y="13669"/>
                </a:lnTo>
                <a:cubicBezTo>
                  <a:pt x="165613" y="22869"/>
                  <a:pt x="154411" y="27577"/>
                  <a:pt x="143357" y="27577"/>
                </a:cubicBezTo>
                <a:cubicBezTo>
                  <a:pt x="139691" y="27577"/>
                  <a:pt x="136040" y="27059"/>
                  <a:pt x="132636" y="26015"/>
                </a:cubicBezTo>
                <a:cubicBezTo>
                  <a:pt x="118968" y="21836"/>
                  <a:pt x="108800" y="11228"/>
                  <a:pt x="100930" y="0"/>
                </a:cubicBezTo>
                <a:close/>
              </a:path>
            </a:pathLst>
          </a:custGeom>
          <a:solidFill>
            <a:schemeClr val="accent4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33"/>
          <p:cNvSpPr txBox="1">
            <a:spLocks noGrp="1"/>
          </p:cNvSpPr>
          <p:nvPr>
            <p:ph type="ctrTitle"/>
          </p:nvPr>
        </p:nvSpPr>
        <p:spPr>
          <a:xfrm>
            <a:off x="103084" y="371903"/>
            <a:ext cx="5932579" cy="17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EXPEDICION DIGITAL</a:t>
            </a:r>
            <a:endParaRPr dirty="0"/>
          </a:p>
        </p:txBody>
      </p:sp>
      <p:sp>
        <p:nvSpPr>
          <p:cNvPr id="316" name="Google Shape;316;p33"/>
          <p:cNvSpPr txBox="1">
            <a:spLocks noGrp="1"/>
          </p:cNvSpPr>
          <p:nvPr>
            <p:ph type="subTitle" idx="1"/>
          </p:nvPr>
        </p:nvSpPr>
        <p:spPr>
          <a:xfrm>
            <a:off x="713225" y="4383150"/>
            <a:ext cx="3706500" cy="3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PLANEACIÓN TERCER TRIMESTRE 2025</a:t>
            </a:r>
            <a:endParaRPr dirty="0"/>
          </a:p>
        </p:txBody>
      </p:sp>
      <p:grpSp>
        <p:nvGrpSpPr>
          <p:cNvPr id="317" name="Google Shape;317;p33"/>
          <p:cNvGrpSpPr/>
          <p:nvPr/>
        </p:nvGrpSpPr>
        <p:grpSpPr>
          <a:xfrm>
            <a:off x="4876992" y="1152936"/>
            <a:ext cx="4215989" cy="4322016"/>
            <a:chOff x="4243375" y="1988975"/>
            <a:chExt cx="3063500" cy="3140543"/>
          </a:xfrm>
        </p:grpSpPr>
        <p:sp>
          <p:nvSpPr>
            <p:cNvPr id="318" name="Google Shape;318;p33"/>
            <p:cNvSpPr/>
            <p:nvPr/>
          </p:nvSpPr>
          <p:spPr>
            <a:xfrm>
              <a:off x="4815175" y="2675450"/>
              <a:ext cx="947750" cy="1367175"/>
            </a:xfrm>
            <a:custGeom>
              <a:avLst/>
              <a:gdLst/>
              <a:ahLst/>
              <a:cxnLst/>
              <a:rect l="l" t="t" r="r" b="b"/>
              <a:pathLst>
                <a:path w="37910" h="54687" extrusionOk="0">
                  <a:moveTo>
                    <a:pt x="1834" y="1"/>
                  </a:moveTo>
                  <a:lnTo>
                    <a:pt x="0" y="3989"/>
                  </a:lnTo>
                  <a:lnTo>
                    <a:pt x="37910" y="5468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D05A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3"/>
            <p:cNvSpPr/>
            <p:nvPr/>
          </p:nvSpPr>
          <p:spPr>
            <a:xfrm>
              <a:off x="4243375" y="1988975"/>
              <a:ext cx="3063500" cy="3138000"/>
            </a:xfrm>
            <a:custGeom>
              <a:avLst/>
              <a:gdLst/>
              <a:ahLst/>
              <a:cxnLst/>
              <a:rect l="l" t="t" r="r" b="b"/>
              <a:pathLst>
                <a:path w="122540" h="125520" extrusionOk="0">
                  <a:moveTo>
                    <a:pt x="61149" y="1"/>
                  </a:moveTo>
                  <a:cubicBezTo>
                    <a:pt x="54632" y="1"/>
                    <a:pt x="48564" y="1834"/>
                    <a:pt x="47697" y="6517"/>
                  </a:cubicBezTo>
                  <a:cubicBezTo>
                    <a:pt x="47697" y="6517"/>
                    <a:pt x="33648" y="7469"/>
                    <a:pt x="34326" y="14113"/>
                  </a:cubicBezTo>
                  <a:cubicBezTo>
                    <a:pt x="34993" y="20769"/>
                    <a:pt x="25766" y="18268"/>
                    <a:pt x="22646" y="23531"/>
                  </a:cubicBezTo>
                  <a:cubicBezTo>
                    <a:pt x="20884" y="26495"/>
                    <a:pt x="20717" y="28472"/>
                    <a:pt x="21527" y="29936"/>
                  </a:cubicBezTo>
                  <a:cubicBezTo>
                    <a:pt x="20705" y="31270"/>
                    <a:pt x="20074" y="32818"/>
                    <a:pt x="20027" y="34520"/>
                  </a:cubicBezTo>
                  <a:cubicBezTo>
                    <a:pt x="19836" y="40045"/>
                    <a:pt x="21479" y="42486"/>
                    <a:pt x="25277" y="43938"/>
                  </a:cubicBezTo>
                  <a:cubicBezTo>
                    <a:pt x="25861" y="44164"/>
                    <a:pt x="26540" y="44557"/>
                    <a:pt x="27278" y="45069"/>
                  </a:cubicBezTo>
                  <a:cubicBezTo>
                    <a:pt x="27504" y="45224"/>
                    <a:pt x="27742" y="45391"/>
                    <a:pt x="27968" y="45569"/>
                  </a:cubicBezTo>
                  <a:cubicBezTo>
                    <a:pt x="28349" y="45855"/>
                    <a:pt x="28730" y="46153"/>
                    <a:pt x="29123" y="46486"/>
                  </a:cubicBezTo>
                  <a:cubicBezTo>
                    <a:pt x="29278" y="48379"/>
                    <a:pt x="29683" y="50534"/>
                    <a:pt x="29980" y="51106"/>
                  </a:cubicBezTo>
                  <a:cubicBezTo>
                    <a:pt x="30350" y="51844"/>
                    <a:pt x="34910" y="53094"/>
                    <a:pt x="36422" y="53499"/>
                  </a:cubicBezTo>
                  <a:cubicBezTo>
                    <a:pt x="36743" y="53844"/>
                    <a:pt x="36946" y="54070"/>
                    <a:pt x="36993" y="54118"/>
                  </a:cubicBezTo>
                  <a:cubicBezTo>
                    <a:pt x="37184" y="55297"/>
                    <a:pt x="37458" y="58428"/>
                    <a:pt x="35945" y="61607"/>
                  </a:cubicBezTo>
                  <a:cubicBezTo>
                    <a:pt x="33419" y="62297"/>
                    <a:pt x="25516" y="64401"/>
                    <a:pt x="22482" y="64401"/>
                  </a:cubicBezTo>
                  <a:cubicBezTo>
                    <a:pt x="22269" y="64401"/>
                    <a:pt x="22081" y="64391"/>
                    <a:pt x="21920" y="64369"/>
                  </a:cubicBezTo>
                  <a:cubicBezTo>
                    <a:pt x="20860" y="64226"/>
                    <a:pt x="19372" y="63655"/>
                    <a:pt x="17610" y="63333"/>
                  </a:cubicBezTo>
                  <a:cubicBezTo>
                    <a:pt x="16874" y="63198"/>
                    <a:pt x="16088" y="63106"/>
                    <a:pt x="15260" y="63106"/>
                  </a:cubicBezTo>
                  <a:cubicBezTo>
                    <a:pt x="12658" y="63106"/>
                    <a:pt x="9647" y="64016"/>
                    <a:pt x="6513" y="67358"/>
                  </a:cubicBezTo>
                  <a:cubicBezTo>
                    <a:pt x="1" y="74299"/>
                    <a:pt x="3072" y="83717"/>
                    <a:pt x="3072" y="83717"/>
                  </a:cubicBezTo>
                  <a:cubicBezTo>
                    <a:pt x="3072" y="83717"/>
                    <a:pt x="834" y="91980"/>
                    <a:pt x="10085" y="95421"/>
                  </a:cubicBezTo>
                  <a:cubicBezTo>
                    <a:pt x="10121" y="95825"/>
                    <a:pt x="10168" y="96230"/>
                    <a:pt x="10216" y="96659"/>
                  </a:cubicBezTo>
                  <a:cubicBezTo>
                    <a:pt x="10657" y="100243"/>
                    <a:pt x="11502" y="104696"/>
                    <a:pt x="13133" y="107791"/>
                  </a:cubicBezTo>
                  <a:cubicBezTo>
                    <a:pt x="16288" y="113756"/>
                    <a:pt x="6692" y="122436"/>
                    <a:pt x="6692" y="122436"/>
                  </a:cubicBezTo>
                  <a:lnTo>
                    <a:pt x="61984" y="125520"/>
                  </a:lnTo>
                  <a:cubicBezTo>
                    <a:pt x="61984" y="125520"/>
                    <a:pt x="70224" y="123031"/>
                    <a:pt x="72533" y="116197"/>
                  </a:cubicBezTo>
                  <a:cubicBezTo>
                    <a:pt x="72819" y="115352"/>
                    <a:pt x="73010" y="114459"/>
                    <a:pt x="73093" y="113494"/>
                  </a:cubicBezTo>
                  <a:cubicBezTo>
                    <a:pt x="73153" y="112827"/>
                    <a:pt x="73153" y="112125"/>
                    <a:pt x="73093" y="111399"/>
                  </a:cubicBezTo>
                  <a:cubicBezTo>
                    <a:pt x="73057" y="110994"/>
                    <a:pt x="73010" y="110601"/>
                    <a:pt x="72950" y="110208"/>
                  </a:cubicBezTo>
                  <a:lnTo>
                    <a:pt x="72950" y="110208"/>
                  </a:lnTo>
                  <a:cubicBezTo>
                    <a:pt x="75820" y="113042"/>
                    <a:pt x="76212" y="115185"/>
                    <a:pt x="76189" y="116197"/>
                  </a:cubicBezTo>
                  <a:cubicBezTo>
                    <a:pt x="76189" y="116614"/>
                    <a:pt x="76105" y="116828"/>
                    <a:pt x="76105" y="116828"/>
                  </a:cubicBezTo>
                  <a:cubicBezTo>
                    <a:pt x="78703" y="117817"/>
                    <a:pt x="81265" y="118177"/>
                    <a:pt x="83618" y="118177"/>
                  </a:cubicBezTo>
                  <a:cubicBezTo>
                    <a:pt x="89872" y="118177"/>
                    <a:pt x="94643" y="115637"/>
                    <a:pt x="94643" y="115637"/>
                  </a:cubicBezTo>
                  <a:cubicBezTo>
                    <a:pt x="94643" y="115637"/>
                    <a:pt x="86154" y="106148"/>
                    <a:pt x="84702" y="101755"/>
                  </a:cubicBezTo>
                  <a:cubicBezTo>
                    <a:pt x="83249" y="97361"/>
                    <a:pt x="84344" y="92039"/>
                    <a:pt x="79094" y="87646"/>
                  </a:cubicBezTo>
                  <a:cubicBezTo>
                    <a:pt x="77582" y="86396"/>
                    <a:pt x="74986" y="84872"/>
                    <a:pt x="72033" y="83348"/>
                  </a:cubicBezTo>
                  <a:cubicBezTo>
                    <a:pt x="77855" y="81288"/>
                    <a:pt x="83309" y="79597"/>
                    <a:pt x="83309" y="79597"/>
                  </a:cubicBezTo>
                  <a:cubicBezTo>
                    <a:pt x="83636" y="79676"/>
                    <a:pt x="84280" y="79718"/>
                    <a:pt x="85096" y="79718"/>
                  </a:cubicBezTo>
                  <a:cubicBezTo>
                    <a:pt x="87715" y="79718"/>
                    <a:pt x="92103" y="79289"/>
                    <a:pt x="93465" y="78299"/>
                  </a:cubicBezTo>
                  <a:cubicBezTo>
                    <a:pt x="95834" y="76597"/>
                    <a:pt x="102263" y="73906"/>
                    <a:pt x="103442" y="73037"/>
                  </a:cubicBezTo>
                  <a:cubicBezTo>
                    <a:pt x="106347" y="70894"/>
                    <a:pt x="121456" y="61357"/>
                    <a:pt x="121992" y="58785"/>
                  </a:cubicBezTo>
                  <a:cubicBezTo>
                    <a:pt x="122540" y="56213"/>
                    <a:pt x="120551" y="55666"/>
                    <a:pt x="120551" y="55666"/>
                  </a:cubicBezTo>
                  <a:cubicBezTo>
                    <a:pt x="120551" y="55666"/>
                    <a:pt x="96298" y="64071"/>
                    <a:pt x="93238" y="64107"/>
                  </a:cubicBezTo>
                  <a:cubicBezTo>
                    <a:pt x="90190" y="64131"/>
                    <a:pt x="84499" y="68322"/>
                    <a:pt x="84499" y="68322"/>
                  </a:cubicBezTo>
                  <a:cubicBezTo>
                    <a:pt x="84499" y="68322"/>
                    <a:pt x="64890" y="71668"/>
                    <a:pt x="57412" y="71953"/>
                  </a:cubicBezTo>
                  <a:cubicBezTo>
                    <a:pt x="57051" y="71968"/>
                    <a:pt x="56717" y="71976"/>
                    <a:pt x="56416" y="71976"/>
                  </a:cubicBezTo>
                  <a:cubicBezTo>
                    <a:pt x="55766" y="71976"/>
                    <a:pt x="55265" y="71940"/>
                    <a:pt x="54948" y="71858"/>
                  </a:cubicBezTo>
                  <a:cubicBezTo>
                    <a:pt x="54579" y="71763"/>
                    <a:pt x="54138" y="71680"/>
                    <a:pt x="53614" y="71596"/>
                  </a:cubicBezTo>
                  <a:cubicBezTo>
                    <a:pt x="53864" y="71227"/>
                    <a:pt x="54079" y="70870"/>
                    <a:pt x="54257" y="70548"/>
                  </a:cubicBezTo>
                  <a:cubicBezTo>
                    <a:pt x="54388" y="70310"/>
                    <a:pt x="54507" y="70084"/>
                    <a:pt x="54614" y="69894"/>
                  </a:cubicBezTo>
                  <a:cubicBezTo>
                    <a:pt x="60484" y="66655"/>
                    <a:pt x="65056" y="60226"/>
                    <a:pt x="66402" y="56130"/>
                  </a:cubicBezTo>
                  <a:cubicBezTo>
                    <a:pt x="66616" y="55475"/>
                    <a:pt x="66830" y="54570"/>
                    <a:pt x="67033" y="53570"/>
                  </a:cubicBezTo>
                  <a:cubicBezTo>
                    <a:pt x="67176" y="53534"/>
                    <a:pt x="67366" y="53487"/>
                    <a:pt x="67592" y="53415"/>
                  </a:cubicBezTo>
                  <a:cubicBezTo>
                    <a:pt x="68450" y="53189"/>
                    <a:pt x="69866" y="52796"/>
                    <a:pt x="71140" y="52368"/>
                  </a:cubicBezTo>
                  <a:cubicBezTo>
                    <a:pt x="72438" y="51927"/>
                    <a:pt x="73569" y="51463"/>
                    <a:pt x="73748" y="51106"/>
                  </a:cubicBezTo>
                  <a:cubicBezTo>
                    <a:pt x="74093" y="50439"/>
                    <a:pt x="74593" y="47593"/>
                    <a:pt x="74653" y="45545"/>
                  </a:cubicBezTo>
                  <a:cubicBezTo>
                    <a:pt x="75915" y="45914"/>
                    <a:pt x="77141" y="46212"/>
                    <a:pt x="78320" y="46438"/>
                  </a:cubicBezTo>
                  <a:lnTo>
                    <a:pt x="78332" y="46438"/>
                  </a:lnTo>
                  <a:cubicBezTo>
                    <a:pt x="78725" y="46522"/>
                    <a:pt x="79106" y="46593"/>
                    <a:pt x="79499" y="46653"/>
                  </a:cubicBezTo>
                  <a:cubicBezTo>
                    <a:pt x="81219" y="46927"/>
                    <a:pt x="82839" y="47054"/>
                    <a:pt x="84354" y="47054"/>
                  </a:cubicBezTo>
                  <a:cubicBezTo>
                    <a:pt x="94069" y="47054"/>
                    <a:pt x="99477" y="41864"/>
                    <a:pt x="99477" y="37342"/>
                  </a:cubicBezTo>
                  <a:cubicBezTo>
                    <a:pt x="99477" y="31991"/>
                    <a:pt x="103384" y="24929"/>
                    <a:pt x="107791" y="24929"/>
                  </a:cubicBezTo>
                  <a:cubicBezTo>
                    <a:pt x="108317" y="24929"/>
                    <a:pt x="108849" y="25030"/>
                    <a:pt x="109383" y="25245"/>
                  </a:cubicBezTo>
                  <a:cubicBezTo>
                    <a:pt x="109315" y="25184"/>
                    <a:pt x="108090" y="24191"/>
                    <a:pt x="106277" y="24191"/>
                  </a:cubicBezTo>
                  <a:cubicBezTo>
                    <a:pt x="104941" y="24191"/>
                    <a:pt x="103285" y="24730"/>
                    <a:pt x="101537" y="26579"/>
                  </a:cubicBezTo>
                  <a:cubicBezTo>
                    <a:pt x="101835" y="26210"/>
                    <a:pt x="105430" y="21626"/>
                    <a:pt x="101513" y="19542"/>
                  </a:cubicBezTo>
                  <a:cubicBezTo>
                    <a:pt x="98066" y="17708"/>
                    <a:pt x="100165" y="12461"/>
                    <a:pt x="103527" y="12461"/>
                  </a:cubicBezTo>
                  <a:cubicBezTo>
                    <a:pt x="104136" y="12461"/>
                    <a:pt x="104787" y="12633"/>
                    <a:pt x="105454" y="13030"/>
                  </a:cubicBezTo>
                  <a:cubicBezTo>
                    <a:pt x="105454" y="13030"/>
                    <a:pt x="103692" y="11267"/>
                    <a:pt x="99620" y="10994"/>
                  </a:cubicBezTo>
                  <a:cubicBezTo>
                    <a:pt x="99415" y="10980"/>
                    <a:pt x="99218" y="10973"/>
                    <a:pt x="99029" y="10973"/>
                  </a:cubicBezTo>
                  <a:cubicBezTo>
                    <a:pt x="95455" y="10973"/>
                    <a:pt x="94596" y="13303"/>
                    <a:pt x="94596" y="13303"/>
                  </a:cubicBezTo>
                  <a:cubicBezTo>
                    <a:pt x="94596" y="13303"/>
                    <a:pt x="93884" y="8601"/>
                    <a:pt x="99044" y="8601"/>
                  </a:cubicBezTo>
                  <a:cubicBezTo>
                    <a:pt x="99429" y="8601"/>
                    <a:pt x="99846" y="8628"/>
                    <a:pt x="100299" y="8684"/>
                  </a:cubicBezTo>
                  <a:cubicBezTo>
                    <a:pt x="100299" y="8684"/>
                    <a:pt x="98638" y="8011"/>
                    <a:pt x="96853" y="8011"/>
                  </a:cubicBezTo>
                  <a:cubicBezTo>
                    <a:pt x="95329" y="8011"/>
                    <a:pt x="93715" y="8501"/>
                    <a:pt x="92965" y="10315"/>
                  </a:cubicBezTo>
                  <a:cubicBezTo>
                    <a:pt x="92965" y="10315"/>
                    <a:pt x="91312" y="7846"/>
                    <a:pt x="89443" y="7846"/>
                  </a:cubicBezTo>
                  <a:cubicBezTo>
                    <a:pt x="89171" y="7846"/>
                    <a:pt x="88895" y="7898"/>
                    <a:pt x="88619" y="8017"/>
                  </a:cubicBezTo>
                  <a:cubicBezTo>
                    <a:pt x="87547" y="8482"/>
                    <a:pt x="85775" y="9315"/>
                    <a:pt x="83847" y="9315"/>
                  </a:cubicBezTo>
                  <a:cubicBezTo>
                    <a:pt x="81879" y="9315"/>
                    <a:pt x="79748" y="8447"/>
                    <a:pt x="78034" y="5433"/>
                  </a:cubicBezTo>
                  <a:cubicBezTo>
                    <a:pt x="76245" y="2282"/>
                    <a:pt x="68418" y="1"/>
                    <a:pt x="611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3"/>
            <p:cNvSpPr/>
            <p:nvPr/>
          </p:nvSpPr>
          <p:spPr>
            <a:xfrm>
              <a:off x="4243375" y="3380600"/>
              <a:ext cx="3063500" cy="1562800"/>
            </a:xfrm>
            <a:custGeom>
              <a:avLst/>
              <a:gdLst/>
              <a:ahLst/>
              <a:cxnLst/>
              <a:rect l="l" t="t" r="r" b="b"/>
              <a:pathLst>
                <a:path w="122540" h="62512" extrusionOk="0">
                  <a:moveTo>
                    <a:pt x="120551" y="1"/>
                  </a:moveTo>
                  <a:cubicBezTo>
                    <a:pt x="120551" y="1"/>
                    <a:pt x="96298" y="8406"/>
                    <a:pt x="93238" y="8442"/>
                  </a:cubicBezTo>
                  <a:cubicBezTo>
                    <a:pt x="90190" y="8466"/>
                    <a:pt x="84499" y="12657"/>
                    <a:pt x="84499" y="12657"/>
                  </a:cubicBezTo>
                  <a:cubicBezTo>
                    <a:pt x="84499" y="12657"/>
                    <a:pt x="64890" y="16003"/>
                    <a:pt x="57412" y="16288"/>
                  </a:cubicBezTo>
                  <a:cubicBezTo>
                    <a:pt x="56555" y="16669"/>
                    <a:pt x="56079" y="16872"/>
                    <a:pt x="56079" y="16872"/>
                  </a:cubicBezTo>
                  <a:cubicBezTo>
                    <a:pt x="56055" y="16872"/>
                    <a:pt x="56019" y="16860"/>
                    <a:pt x="55996" y="16860"/>
                  </a:cubicBezTo>
                  <a:cubicBezTo>
                    <a:pt x="53008" y="16631"/>
                    <a:pt x="50313" y="16533"/>
                    <a:pt x="47888" y="16533"/>
                  </a:cubicBezTo>
                  <a:cubicBezTo>
                    <a:pt x="33408" y="16533"/>
                    <a:pt x="28552" y="20027"/>
                    <a:pt x="28552" y="20027"/>
                  </a:cubicBezTo>
                  <a:cubicBezTo>
                    <a:pt x="27659" y="15491"/>
                    <a:pt x="20086" y="13014"/>
                    <a:pt x="20086" y="13014"/>
                  </a:cubicBezTo>
                  <a:cubicBezTo>
                    <a:pt x="20229" y="11193"/>
                    <a:pt x="18979" y="9228"/>
                    <a:pt x="17610" y="7668"/>
                  </a:cubicBezTo>
                  <a:cubicBezTo>
                    <a:pt x="16874" y="7533"/>
                    <a:pt x="16088" y="7441"/>
                    <a:pt x="15260" y="7441"/>
                  </a:cubicBezTo>
                  <a:cubicBezTo>
                    <a:pt x="12658" y="7441"/>
                    <a:pt x="9647" y="8351"/>
                    <a:pt x="6513" y="11693"/>
                  </a:cubicBezTo>
                  <a:cubicBezTo>
                    <a:pt x="1" y="18634"/>
                    <a:pt x="3072" y="28052"/>
                    <a:pt x="3072" y="28052"/>
                  </a:cubicBezTo>
                  <a:cubicBezTo>
                    <a:pt x="3072" y="28052"/>
                    <a:pt x="834" y="36315"/>
                    <a:pt x="10085" y="39756"/>
                  </a:cubicBezTo>
                  <a:cubicBezTo>
                    <a:pt x="10121" y="40160"/>
                    <a:pt x="10168" y="40565"/>
                    <a:pt x="10216" y="40994"/>
                  </a:cubicBezTo>
                  <a:lnTo>
                    <a:pt x="17610" y="39089"/>
                  </a:lnTo>
                  <a:lnTo>
                    <a:pt x="43542" y="37862"/>
                  </a:lnTo>
                  <a:lnTo>
                    <a:pt x="60484" y="31731"/>
                  </a:lnTo>
                  <a:lnTo>
                    <a:pt x="60901" y="31576"/>
                  </a:lnTo>
                  <a:lnTo>
                    <a:pt x="61211" y="32171"/>
                  </a:lnTo>
                  <a:lnTo>
                    <a:pt x="71664" y="52424"/>
                  </a:lnTo>
                  <a:cubicBezTo>
                    <a:pt x="71664" y="52424"/>
                    <a:pt x="72822" y="54585"/>
                    <a:pt x="72942" y="54585"/>
                  </a:cubicBezTo>
                  <a:cubicBezTo>
                    <a:pt x="72951" y="54585"/>
                    <a:pt x="72954" y="54572"/>
                    <a:pt x="72950" y="54543"/>
                  </a:cubicBezTo>
                  <a:lnTo>
                    <a:pt x="72950" y="54543"/>
                  </a:lnTo>
                  <a:cubicBezTo>
                    <a:pt x="75820" y="57377"/>
                    <a:pt x="76212" y="59520"/>
                    <a:pt x="76189" y="60532"/>
                  </a:cubicBezTo>
                  <a:cubicBezTo>
                    <a:pt x="76189" y="60949"/>
                    <a:pt x="76105" y="61163"/>
                    <a:pt x="76105" y="61163"/>
                  </a:cubicBezTo>
                  <a:cubicBezTo>
                    <a:pt x="78703" y="62152"/>
                    <a:pt x="81265" y="62512"/>
                    <a:pt x="83618" y="62512"/>
                  </a:cubicBezTo>
                  <a:cubicBezTo>
                    <a:pt x="89872" y="62512"/>
                    <a:pt x="94643" y="59972"/>
                    <a:pt x="94643" y="59972"/>
                  </a:cubicBezTo>
                  <a:cubicBezTo>
                    <a:pt x="94643" y="59972"/>
                    <a:pt x="86154" y="50483"/>
                    <a:pt x="84702" y="46090"/>
                  </a:cubicBezTo>
                  <a:cubicBezTo>
                    <a:pt x="83261" y="41696"/>
                    <a:pt x="84344" y="36374"/>
                    <a:pt x="79094" y="31993"/>
                  </a:cubicBezTo>
                  <a:cubicBezTo>
                    <a:pt x="77582" y="30731"/>
                    <a:pt x="74986" y="29207"/>
                    <a:pt x="72033" y="27683"/>
                  </a:cubicBezTo>
                  <a:cubicBezTo>
                    <a:pt x="75474" y="26456"/>
                    <a:pt x="78796" y="25373"/>
                    <a:pt x="80927" y="24682"/>
                  </a:cubicBezTo>
                  <a:cubicBezTo>
                    <a:pt x="82404" y="24206"/>
                    <a:pt x="83309" y="23932"/>
                    <a:pt x="83309" y="23932"/>
                  </a:cubicBezTo>
                  <a:cubicBezTo>
                    <a:pt x="83636" y="24011"/>
                    <a:pt x="84280" y="24053"/>
                    <a:pt x="85096" y="24053"/>
                  </a:cubicBezTo>
                  <a:cubicBezTo>
                    <a:pt x="87715" y="24053"/>
                    <a:pt x="92103" y="23624"/>
                    <a:pt x="93465" y="22634"/>
                  </a:cubicBezTo>
                  <a:cubicBezTo>
                    <a:pt x="95834" y="20932"/>
                    <a:pt x="102263" y="18241"/>
                    <a:pt x="103442" y="17372"/>
                  </a:cubicBezTo>
                  <a:cubicBezTo>
                    <a:pt x="106347" y="15229"/>
                    <a:pt x="121456" y="5692"/>
                    <a:pt x="121992" y="3120"/>
                  </a:cubicBezTo>
                  <a:cubicBezTo>
                    <a:pt x="122540" y="548"/>
                    <a:pt x="120551" y="1"/>
                    <a:pt x="120551" y="1"/>
                  </a:cubicBezTo>
                  <a:close/>
                </a:path>
              </a:pathLst>
            </a:custGeom>
            <a:solidFill>
              <a:srgbClr val="EEC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3"/>
            <p:cNvSpPr/>
            <p:nvPr/>
          </p:nvSpPr>
          <p:spPr>
            <a:xfrm>
              <a:off x="5136350" y="3083250"/>
              <a:ext cx="885550" cy="669450"/>
            </a:xfrm>
            <a:custGeom>
              <a:avLst/>
              <a:gdLst/>
              <a:ahLst/>
              <a:cxnLst/>
              <a:rect l="l" t="t" r="r" b="b"/>
              <a:pathLst>
                <a:path w="35422" h="26778" extrusionOk="0">
                  <a:moveTo>
                    <a:pt x="215" y="0"/>
                  </a:moveTo>
                  <a:cubicBezTo>
                    <a:pt x="215" y="0"/>
                    <a:pt x="0" y="25682"/>
                    <a:pt x="16705" y="26718"/>
                  </a:cubicBezTo>
                  <a:cubicBezTo>
                    <a:pt x="17336" y="26766"/>
                    <a:pt x="17943" y="26777"/>
                    <a:pt x="18538" y="26777"/>
                  </a:cubicBezTo>
                  <a:cubicBezTo>
                    <a:pt x="18669" y="26539"/>
                    <a:pt x="18788" y="26313"/>
                    <a:pt x="18895" y="26123"/>
                  </a:cubicBezTo>
                  <a:cubicBezTo>
                    <a:pt x="24765" y="22884"/>
                    <a:pt x="29337" y="16455"/>
                    <a:pt x="30683" y="12359"/>
                  </a:cubicBezTo>
                  <a:cubicBezTo>
                    <a:pt x="30897" y="11704"/>
                    <a:pt x="31111" y="10799"/>
                    <a:pt x="31314" y="9799"/>
                  </a:cubicBezTo>
                  <a:cubicBezTo>
                    <a:pt x="31457" y="9763"/>
                    <a:pt x="31647" y="9716"/>
                    <a:pt x="31873" y="9644"/>
                  </a:cubicBezTo>
                  <a:cubicBezTo>
                    <a:pt x="32731" y="9418"/>
                    <a:pt x="34147" y="9025"/>
                    <a:pt x="35421" y="8597"/>
                  </a:cubicBezTo>
                  <a:lnTo>
                    <a:pt x="32719" y="703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EEC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3"/>
            <p:cNvSpPr/>
            <p:nvPr/>
          </p:nvSpPr>
          <p:spPr>
            <a:xfrm>
              <a:off x="5104500" y="2762075"/>
              <a:ext cx="876025" cy="542650"/>
            </a:xfrm>
            <a:custGeom>
              <a:avLst/>
              <a:gdLst/>
              <a:ahLst/>
              <a:cxnLst/>
              <a:rect l="l" t="t" r="r" b="b"/>
              <a:pathLst>
                <a:path w="35041" h="21706" extrusionOk="0">
                  <a:moveTo>
                    <a:pt x="15157" y="1"/>
                  </a:moveTo>
                  <a:lnTo>
                    <a:pt x="5644" y="1977"/>
                  </a:lnTo>
                  <a:lnTo>
                    <a:pt x="0" y="5847"/>
                  </a:lnTo>
                  <a:lnTo>
                    <a:pt x="2310" y="18193"/>
                  </a:lnTo>
                  <a:cubicBezTo>
                    <a:pt x="2310" y="18193"/>
                    <a:pt x="6704" y="21706"/>
                    <a:pt x="8656" y="21706"/>
                  </a:cubicBezTo>
                  <a:cubicBezTo>
                    <a:pt x="13337" y="21706"/>
                    <a:pt x="14867" y="17233"/>
                    <a:pt x="16916" y="17233"/>
                  </a:cubicBezTo>
                  <a:cubicBezTo>
                    <a:pt x="17176" y="17233"/>
                    <a:pt x="17445" y="17305"/>
                    <a:pt x="17729" y="17467"/>
                  </a:cubicBezTo>
                  <a:cubicBezTo>
                    <a:pt x="19944" y="18721"/>
                    <a:pt x="24176" y="21460"/>
                    <a:pt x="26628" y="21460"/>
                  </a:cubicBezTo>
                  <a:cubicBezTo>
                    <a:pt x="26970" y="21460"/>
                    <a:pt x="27277" y="21407"/>
                    <a:pt x="27539" y="21289"/>
                  </a:cubicBezTo>
                  <a:cubicBezTo>
                    <a:pt x="29671" y="20324"/>
                    <a:pt x="33719" y="18015"/>
                    <a:pt x="33719" y="18015"/>
                  </a:cubicBezTo>
                  <a:lnTo>
                    <a:pt x="35040" y="10466"/>
                  </a:lnTo>
                  <a:lnTo>
                    <a:pt x="1515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3"/>
            <p:cNvSpPr/>
            <p:nvPr/>
          </p:nvSpPr>
          <p:spPr>
            <a:xfrm>
              <a:off x="4925300" y="2919525"/>
              <a:ext cx="228625" cy="406925"/>
            </a:xfrm>
            <a:custGeom>
              <a:avLst/>
              <a:gdLst/>
              <a:ahLst/>
              <a:cxnLst/>
              <a:rect l="l" t="t" r="r" b="b"/>
              <a:pathLst>
                <a:path w="9145" h="16277" extrusionOk="0">
                  <a:moveTo>
                    <a:pt x="6513" y="1"/>
                  </a:moveTo>
                  <a:lnTo>
                    <a:pt x="1" y="7847"/>
                  </a:lnTo>
                  <a:cubicBezTo>
                    <a:pt x="227" y="8002"/>
                    <a:pt x="465" y="8169"/>
                    <a:pt x="691" y="8347"/>
                  </a:cubicBezTo>
                  <a:cubicBezTo>
                    <a:pt x="1072" y="8633"/>
                    <a:pt x="1465" y="8931"/>
                    <a:pt x="1846" y="9264"/>
                  </a:cubicBezTo>
                  <a:cubicBezTo>
                    <a:pt x="2001" y="11157"/>
                    <a:pt x="2406" y="13312"/>
                    <a:pt x="2703" y="13884"/>
                  </a:cubicBezTo>
                  <a:cubicBezTo>
                    <a:pt x="3073" y="14622"/>
                    <a:pt x="7633" y="15872"/>
                    <a:pt x="9145" y="16277"/>
                  </a:cubicBezTo>
                  <a:cubicBezTo>
                    <a:pt x="9145" y="16277"/>
                    <a:pt x="9026" y="2716"/>
                    <a:pt x="65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3"/>
            <p:cNvSpPr/>
            <p:nvPr/>
          </p:nvSpPr>
          <p:spPr>
            <a:xfrm>
              <a:off x="5923350" y="2935900"/>
              <a:ext cx="279825" cy="388475"/>
            </a:xfrm>
            <a:custGeom>
              <a:avLst/>
              <a:gdLst/>
              <a:ahLst/>
              <a:cxnLst/>
              <a:rect l="l" t="t" r="r" b="b"/>
              <a:pathLst>
                <a:path w="11193" h="15539" extrusionOk="0">
                  <a:moveTo>
                    <a:pt x="1489" y="1"/>
                  </a:moveTo>
                  <a:lnTo>
                    <a:pt x="0" y="14336"/>
                  </a:lnTo>
                  <a:lnTo>
                    <a:pt x="393" y="15538"/>
                  </a:lnTo>
                  <a:cubicBezTo>
                    <a:pt x="2120" y="15074"/>
                    <a:pt x="6192" y="13919"/>
                    <a:pt x="6549" y="13229"/>
                  </a:cubicBezTo>
                  <a:cubicBezTo>
                    <a:pt x="6894" y="12562"/>
                    <a:pt x="7394" y="9716"/>
                    <a:pt x="7454" y="7668"/>
                  </a:cubicBezTo>
                  <a:cubicBezTo>
                    <a:pt x="8716" y="8037"/>
                    <a:pt x="9942" y="8335"/>
                    <a:pt x="11121" y="8561"/>
                  </a:cubicBezTo>
                  <a:lnTo>
                    <a:pt x="11133" y="8561"/>
                  </a:lnTo>
                  <a:lnTo>
                    <a:pt x="11192" y="8407"/>
                  </a:lnTo>
                  <a:lnTo>
                    <a:pt x="14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3"/>
            <p:cNvSpPr/>
            <p:nvPr/>
          </p:nvSpPr>
          <p:spPr>
            <a:xfrm>
              <a:off x="4739575" y="1988975"/>
              <a:ext cx="2238400" cy="1176350"/>
            </a:xfrm>
            <a:custGeom>
              <a:avLst/>
              <a:gdLst/>
              <a:ahLst/>
              <a:cxnLst/>
              <a:rect l="l" t="t" r="r" b="b"/>
              <a:pathLst>
                <a:path w="89536" h="47054" extrusionOk="0">
                  <a:moveTo>
                    <a:pt x="41301" y="1"/>
                  </a:moveTo>
                  <a:cubicBezTo>
                    <a:pt x="34784" y="1"/>
                    <a:pt x="28716" y="1834"/>
                    <a:pt x="27849" y="6517"/>
                  </a:cubicBezTo>
                  <a:cubicBezTo>
                    <a:pt x="27849" y="6517"/>
                    <a:pt x="13800" y="7469"/>
                    <a:pt x="14478" y="14113"/>
                  </a:cubicBezTo>
                  <a:cubicBezTo>
                    <a:pt x="15157" y="20769"/>
                    <a:pt x="5918" y="18268"/>
                    <a:pt x="2798" y="23531"/>
                  </a:cubicBezTo>
                  <a:cubicBezTo>
                    <a:pt x="1036" y="26495"/>
                    <a:pt x="881" y="28472"/>
                    <a:pt x="1679" y="29936"/>
                  </a:cubicBezTo>
                  <a:cubicBezTo>
                    <a:pt x="857" y="31270"/>
                    <a:pt x="226" y="32818"/>
                    <a:pt x="179" y="34520"/>
                  </a:cubicBezTo>
                  <a:cubicBezTo>
                    <a:pt x="0" y="40045"/>
                    <a:pt x="1631" y="42486"/>
                    <a:pt x="5429" y="43938"/>
                  </a:cubicBezTo>
                  <a:cubicBezTo>
                    <a:pt x="6191" y="44224"/>
                    <a:pt x="7120" y="44819"/>
                    <a:pt x="8120" y="45569"/>
                  </a:cubicBezTo>
                  <a:cubicBezTo>
                    <a:pt x="8880" y="43935"/>
                    <a:pt x="11119" y="40031"/>
                    <a:pt x="15291" y="40031"/>
                  </a:cubicBezTo>
                  <a:cubicBezTo>
                    <a:pt x="15434" y="40031"/>
                    <a:pt x="15580" y="40035"/>
                    <a:pt x="15728" y="40045"/>
                  </a:cubicBezTo>
                  <a:cubicBezTo>
                    <a:pt x="17224" y="40140"/>
                    <a:pt x="17880" y="40175"/>
                    <a:pt x="18039" y="40175"/>
                  </a:cubicBezTo>
                  <a:cubicBezTo>
                    <a:pt x="18473" y="40175"/>
                    <a:pt x="15193" y="39914"/>
                    <a:pt x="15193" y="39914"/>
                  </a:cubicBezTo>
                  <a:cubicBezTo>
                    <a:pt x="15193" y="39914"/>
                    <a:pt x="16542" y="34494"/>
                    <a:pt x="20113" y="34494"/>
                  </a:cubicBezTo>
                  <a:cubicBezTo>
                    <a:pt x="20156" y="34494"/>
                    <a:pt x="20198" y="34495"/>
                    <a:pt x="20241" y="34496"/>
                  </a:cubicBezTo>
                  <a:lnTo>
                    <a:pt x="27063" y="33984"/>
                  </a:lnTo>
                  <a:lnTo>
                    <a:pt x="34433" y="34913"/>
                  </a:lnTo>
                  <a:cubicBezTo>
                    <a:pt x="34433" y="34913"/>
                    <a:pt x="46125" y="42736"/>
                    <a:pt x="49637" y="42807"/>
                  </a:cubicBezTo>
                  <a:lnTo>
                    <a:pt x="59651" y="46653"/>
                  </a:lnTo>
                  <a:cubicBezTo>
                    <a:pt x="61371" y="46927"/>
                    <a:pt x="62991" y="47054"/>
                    <a:pt x="64506" y="47054"/>
                  </a:cubicBezTo>
                  <a:cubicBezTo>
                    <a:pt x="74221" y="47054"/>
                    <a:pt x="79629" y="41864"/>
                    <a:pt x="79629" y="37342"/>
                  </a:cubicBezTo>
                  <a:cubicBezTo>
                    <a:pt x="79629" y="31991"/>
                    <a:pt x="83536" y="24929"/>
                    <a:pt x="87943" y="24929"/>
                  </a:cubicBezTo>
                  <a:cubicBezTo>
                    <a:pt x="88469" y="24929"/>
                    <a:pt x="89001" y="25030"/>
                    <a:pt x="89535" y="25245"/>
                  </a:cubicBezTo>
                  <a:cubicBezTo>
                    <a:pt x="89467" y="25184"/>
                    <a:pt x="88246" y="24190"/>
                    <a:pt x="86436" y="24190"/>
                  </a:cubicBezTo>
                  <a:cubicBezTo>
                    <a:pt x="85096" y="24190"/>
                    <a:pt x="83434" y="24734"/>
                    <a:pt x="81677" y="26603"/>
                  </a:cubicBezTo>
                  <a:cubicBezTo>
                    <a:pt x="81832" y="26400"/>
                    <a:pt x="85654" y="21673"/>
                    <a:pt x="81665" y="19554"/>
                  </a:cubicBezTo>
                  <a:cubicBezTo>
                    <a:pt x="78218" y="17710"/>
                    <a:pt x="80317" y="12461"/>
                    <a:pt x="83679" y="12461"/>
                  </a:cubicBezTo>
                  <a:cubicBezTo>
                    <a:pt x="84288" y="12461"/>
                    <a:pt x="84939" y="12633"/>
                    <a:pt x="85606" y="13030"/>
                  </a:cubicBezTo>
                  <a:cubicBezTo>
                    <a:pt x="85606" y="13030"/>
                    <a:pt x="83844" y="11267"/>
                    <a:pt x="79772" y="10994"/>
                  </a:cubicBezTo>
                  <a:cubicBezTo>
                    <a:pt x="79567" y="10980"/>
                    <a:pt x="79370" y="10973"/>
                    <a:pt x="79181" y="10973"/>
                  </a:cubicBezTo>
                  <a:cubicBezTo>
                    <a:pt x="75607" y="10973"/>
                    <a:pt x="74748" y="13303"/>
                    <a:pt x="74748" y="13303"/>
                  </a:cubicBezTo>
                  <a:cubicBezTo>
                    <a:pt x="74748" y="13303"/>
                    <a:pt x="74036" y="8601"/>
                    <a:pt x="79196" y="8601"/>
                  </a:cubicBezTo>
                  <a:cubicBezTo>
                    <a:pt x="79581" y="8601"/>
                    <a:pt x="79998" y="8628"/>
                    <a:pt x="80451" y="8684"/>
                  </a:cubicBezTo>
                  <a:cubicBezTo>
                    <a:pt x="80451" y="8684"/>
                    <a:pt x="78790" y="8011"/>
                    <a:pt x="77005" y="8011"/>
                  </a:cubicBezTo>
                  <a:cubicBezTo>
                    <a:pt x="75481" y="8011"/>
                    <a:pt x="73867" y="8501"/>
                    <a:pt x="73117" y="10315"/>
                  </a:cubicBezTo>
                  <a:cubicBezTo>
                    <a:pt x="73117" y="10315"/>
                    <a:pt x="71464" y="7846"/>
                    <a:pt x="69595" y="7846"/>
                  </a:cubicBezTo>
                  <a:cubicBezTo>
                    <a:pt x="69323" y="7846"/>
                    <a:pt x="69047" y="7898"/>
                    <a:pt x="68771" y="8017"/>
                  </a:cubicBezTo>
                  <a:cubicBezTo>
                    <a:pt x="67699" y="8482"/>
                    <a:pt x="65927" y="9315"/>
                    <a:pt x="63999" y="9315"/>
                  </a:cubicBezTo>
                  <a:cubicBezTo>
                    <a:pt x="62031" y="9315"/>
                    <a:pt x="59900" y="8447"/>
                    <a:pt x="58186" y="5433"/>
                  </a:cubicBezTo>
                  <a:cubicBezTo>
                    <a:pt x="56397" y="2282"/>
                    <a:pt x="48570" y="1"/>
                    <a:pt x="41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3"/>
            <p:cNvSpPr/>
            <p:nvPr/>
          </p:nvSpPr>
          <p:spPr>
            <a:xfrm>
              <a:off x="5404825" y="3514200"/>
              <a:ext cx="267325" cy="70375"/>
            </a:xfrm>
            <a:custGeom>
              <a:avLst/>
              <a:gdLst/>
              <a:ahLst/>
              <a:cxnLst/>
              <a:rect l="l" t="t" r="r" b="b"/>
              <a:pathLst>
                <a:path w="10693" h="2815" extrusionOk="0">
                  <a:moveTo>
                    <a:pt x="5761" y="1"/>
                  </a:moveTo>
                  <a:cubicBezTo>
                    <a:pt x="5679" y="1"/>
                    <a:pt x="5597" y="1"/>
                    <a:pt x="5513" y="3"/>
                  </a:cubicBezTo>
                  <a:cubicBezTo>
                    <a:pt x="2418" y="50"/>
                    <a:pt x="1" y="1038"/>
                    <a:pt x="1" y="1038"/>
                  </a:cubicBezTo>
                  <a:cubicBezTo>
                    <a:pt x="1" y="1038"/>
                    <a:pt x="1191" y="2741"/>
                    <a:pt x="5454" y="2812"/>
                  </a:cubicBezTo>
                  <a:cubicBezTo>
                    <a:pt x="5526" y="2814"/>
                    <a:pt x="5597" y="2814"/>
                    <a:pt x="5668" y="2814"/>
                  </a:cubicBezTo>
                  <a:cubicBezTo>
                    <a:pt x="9749" y="2814"/>
                    <a:pt x="10693" y="812"/>
                    <a:pt x="10693" y="812"/>
                  </a:cubicBezTo>
                  <a:cubicBezTo>
                    <a:pt x="10693" y="812"/>
                    <a:pt x="8709" y="1"/>
                    <a:pt x="57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3"/>
            <p:cNvSpPr/>
            <p:nvPr/>
          </p:nvSpPr>
          <p:spPr>
            <a:xfrm>
              <a:off x="5643250" y="3380600"/>
              <a:ext cx="1663625" cy="807575"/>
            </a:xfrm>
            <a:custGeom>
              <a:avLst/>
              <a:gdLst/>
              <a:ahLst/>
              <a:cxnLst/>
              <a:rect l="l" t="t" r="r" b="b"/>
              <a:pathLst>
                <a:path w="66545" h="32303" extrusionOk="0">
                  <a:moveTo>
                    <a:pt x="64556" y="1"/>
                  </a:moveTo>
                  <a:cubicBezTo>
                    <a:pt x="64556" y="1"/>
                    <a:pt x="40303" y="8406"/>
                    <a:pt x="37243" y="8442"/>
                  </a:cubicBezTo>
                  <a:cubicBezTo>
                    <a:pt x="34195" y="8466"/>
                    <a:pt x="28504" y="12657"/>
                    <a:pt x="28504" y="12657"/>
                  </a:cubicBezTo>
                  <a:cubicBezTo>
                    <a:pt x="28504" y="12657"/>
                    <a:pt x="8895" y="16003"/>
                    <a:pt x="1417" y="16288"/>
                  </a:cubicBezTo>
                  <a:cubicBezTo>
                    <a:pt x="560" y="16669"/>
                    <a:pt x="84" y="16872"/>
                    <a:pt x="84" y="16872"/>
                  </a:cubicBezTo>
                  <a:cubicBezTo>
                    <a:pt x="60" y="16872"/>
                    <a:pt x="24" y="16860"/>
                    <a:pt x="1" y="16860"/>
                  </a:cubicBezTo>
                  <a:cubicBezTo>
                    <a:pt x="1" y="20027"/>
                    <a:pt x="572" y="26313"/>
                    <a:pt x="4489" y="31731"/>
                  </a:cubicBezTo>
                  <a:cubicBezTo>
                    <a:pt x="4620" y="31921"/>
                    <a:pt x="4763" y="32112"/>
                    <a:pt x="4906" y="32302"/>
                  </a:cubicBezTo>
                  <a:lnTo>
                    <a:pt x="5216" y="32171"/>
                  </a:lnTo>
                  <a:lnTo>
                    <a:pt x="23670" y="24313"/>
                  </a:lnTo>
                  <a:lnTo>
                    <a:pt x="24932" y="24682"/>
                  </a:lnTo>
                  <a:cubicBezTo>
                    <a:pt x="26409" y="24206"/>
                    <a:pt x="27314" y="23932"/>
                    <a:pt x="27314" y="23932"/>
                  </a:cubicBezTo>
                  <a:cubicBezTo>
                    <a:pt x="27641" y="24011"/>
                    <a:pt x="28285" y="24053"/>
                    <a:pt x="29101" y="24053"/>
                  </a:cubicBezTo>
                  <a:cubicBezTo>
                    <a:pt x="31720" y="24053"/>
                    <a:pt x="36108" y="23624"/>
                    <a:pt x="37470" y="22634"/>
                  </a:cubicBezTo>
                  <a:cubicBezTo>
                    <a:pt x="39839" y="20932"/>
                    <a:pt x="46268" y="18241"/>
                    <a:pt x="47447" y="17372"/>
                  </a:cubicBezTo>
                  <a:cubicBezTo>
                    <a:pt x="50352" y="15229"/>
                    <a:pt x="65461" y="5692"/>
                    <a:pt x="65997" y="3120"/>
                  </a:cubicBezTo>
                  <a:cubicBezTo>
                    <a:pt x="66545" y="548"/>
                    <a:pt x="64556" y="1"/>
                    <a:pt x="645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3"/>
            <p:cNvSpPr/>
            <p:nvPr/>
          </p:nvSpPr>
          <p:spPr>
            <a:xfrm>
              <a:off x="5385475" y="3484625"/>
              <a:ext cx="318825" cy="128500"/>
            </a:xfrm>
            <a:custGeom>
              <a:avLst/>
              <a:gdLst/>
              <a:ahLst/>
              <a:cxnLst/>
              <a:rect l="l" t="t" r="r" b="b"/>
              <a:pathLst>
                <a:path w="12753" h="5140" extrusionOk="0">
                  <a:moveTo>
                    <a:pt x="8018" y="1"/>
                  </a:moveTo>
                  <a:cubicBezTo>
                    <a:pt x="6832" y="1"/>
                    <a:pt x="6109" y="352"/>
                    <a:pt x="6109" y="352"/>
                  </a:cubicBezTo>
                  <a:cubicBezTo>
                    <a:pt x="5643" y="233"/>
                    <a:pt x="5185" y="182"/>
                    <a:pt x="4743" y="182"/>
                  </a:cubicBezTo>
                  <a:cubicBezTo>
                    <a:pt x="2091" y="182"/>
                    <a:pt x="1" y="2019"/>
                    <a:pt x="1" y="2019"/>
                  </a:cubicBezTo>
                  <a:cubicBezTo>
                    <a:pt x="1" y="2019"/>
                    <a:pt x="239" y="2555"/>
                    <a:pt x="1215" y="3317"/>
                  </a:cubicBezTo>
                  <a:cubicBezTo>
                    <a:pt x="2901" y="4634"/>
                    <a:pt x="3934" y="5140"/>
                    <a:pt x="6196" y="5140"/>
                  </a:cubicBezTo>
                  <a:cubicBezTo>
                    <a:pt x="6490" y="5140"/>
                    <a:pt x="6805" y="5131"/>
                    <a:pt x="7145" y="5115"/>
                  </a:cubicBezTo>
                  <a:cubicBezTo>
                    <a:pt x="9395" y="5007"/>
                    <a:pt x="10312" y="4591"/>
                    <a:pt x="11883" y="2793"/>
                  </a:cubicBezTo>
                  <a:cubicBezTo>
                    <a:pt x="12443" y="2150"/>
                    <a:pt x="12752" y="1793"/>
                    <a:pt x="12752" y="1793"/>
                  </a:cubicBezTo>
                  <a:cubicBezTo>
                    <a:pt x="10881" y="358"/>
                    <a:pt x="9214" y="1"/>
                    <a:pt x="8018" y="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3"/>
            <p:cNvSpPr/>
            <p:nvPr/>
          </p:nvSpPr>
          <p:spPr>
            <a:xfrm>
              <a:off x="5586100" y="3070500"/>
              <a:ext cx="276550" cy="154750"/>
            </a:xfrm>
            <a:custGeom>
              <a:avLst/>
              <a:gdLst/>
              <a:ahLst/>
              <a:cxnLst/>
              <a:rect l="l" t="t" r="r" b="b"/>
              <a:pathLst>
                <a:path w="11062" h="6190" extrusionOk="0">
                  <a:moveTo>
                    <a:pt x="6144" y="1964"/>
                  </a:moveTo>
                  <a:cubicBezTo>
                    <a:pt x="6747" y="1964"/>
                    <a:pt x="7453" y="2084"/>
                    <a:pt x="8275" y="2380"/>
                  </a:cubicBezTo>
                  <a:cubicBezTo>
                    <a:pt x="8275" y="2380"/>
                    <a:pt x="6642" y="4566"/>
                    <a:pt x="4049" y="4566"/>
                  </a:cubicBezTo>
                  <a:cubicBezTo>
                    <a:pt x="3646" y="4566"/>
                    <a:pt x="3221" y="4513"/>
                    <a:pt x="2775" y="4392"/>
                  </a:cubicBezTo>
                  <a:cubicBezTo>
                    <a:pt x="2775" y="4392"/>
                    <a:pt x="3436" y="1964"/>
                    <a:pt x="6144" y="1964"/>
                  </a:cubicBezTo>
                  <a:close/>
                  <a:moveTo>
                    <a:pt x="8045" y="1"/>
                  </a:moveTo>
                  <a:cubicBezTo>
                    <a:pt x="6678" y="1"/>
                    <a:pt x="4951" y="509"/>
                    <a:pt x="3084" y="2284"/>
                  </a:cubicBezTo>
                  <a:cubicBezTo>
                    <a:pt x="2006" y="3306"/>
                    <a:pt x="696" y="3411"/>
                    <a:pt x="202" y="3411"/>
                  </a:cubicBezTo>
                  <a:cubicBezTo>
                    <a:pt x="74" y="3411"/>
                    <a:pt x="1" y="3404"/>
                    <a:pt x="1" y="3404"/>
                  </a:cubicBezTo>
                  <a:lnTo>
                    <a:pt x="1" y="3404"/>
                  </a:lnTo>
                  <a:cubicBezTo>
                    <a:pt x="228" y="3771"/>
                    <a:pt x="591" y="3986"/>
                    <a:pt x="1102" y="3986"/>
                  </a:cubicBezTo>
                  <a:cubicBezTo>
                    <a:pt x="1552" y="3986"/>
                    <a:pt x="2119" y="3819"/>
                    <a:pt x="2810" y="3439"/>
                  </a:cubicBezTo>
                  <a:cubicBezTo>
                    <a:pt x="2817" y="3433"/>
                    <a:pt x="2823" y="3430"/>
                    <a:pt x="2827" y="3427"/>
                  </a:cubicBezTo>
                  <a:lnTo>
                    <a:pt x="2827" y="3427"/>
                  </a:lnTo>
                  <a:cubicBezTo>
                    <a:pt x="2463" y="4042"/>
                    <a:pt x="2263" y="4654"/>
                    <a:pt x="2263" y="4654"/>
                  </a:cubicBezTo>
                  <a:cubicBezTo>
                    <a:pt x="3561" y="5404"/>
                    <a:pt x="5513" y="5975"/>
                    <a:pt x="6287" y="6190"/>
                  </a:cubicBezTo>
                  <a:cubicBezTo>
                    <a:pt x="5525" y="5940"/>
                    <a:pt x="4334" y="5297"/>
                    <a:pt x="3549" y="4844"/>
                  </a:cubicBezTo>
                  <a:lnTo>
                    <a:pt x="3549" y="4844"/>
                  </a:lnTo>
                  <a:cubicBezTo>
                    <a:pt x="3601" y="4845"/>
                    <a:pt x="3655" y="4846"/>
                    <a:pt x="3711" y="4846"/>
                  </a:cubicBezTo>
                  <a:cubicBezTo>
                    <a:pt x="4268" y="4846"/>
                    <a:pt x="4958" y="4786"/>
                    <a:pt x="5728" y="4558"/>
                  </a:cubicBezTo>
                  <a:cubicBezTo>
                    <a:pt x="7728" y="3987"/>
                    <a:pt x="8918" y="2213"/>
                    <a:pt x="8918" y="2213"/>
                  </a:cubicBezTo>
                  <a:cubicBezTo>
                    <a:pt x="7631" y="1596"/>
                    <a:pt x="6698" y="1373"/>
                    <a:pt x="5975" y="1373"/>
                  </a:cubicBezTo>
                  <a:cubicBezTo>
                    <a:pt x="5902" y="1373"/>
                    <a:pt x="5832" y="1375"/>
                    <a:pt x="5763" y="1380"/>
                  </a:cubicBezTo>
                  <a:cubicBezTo>
                    <a:pt x="6729" y="826"/>
                    <a:pt x="7836" y="380"/>
                    <a:pt x="8990" y="380"/>
                  </a:cubicBezTo>
                  <a:cubicBezTo>
                    <a:pt x="9670" y="380"/>
                    <a:pt x="10368" y="535"/>
                    <a:pt x="11062" y="915"/>
                  </a:cubicBezTo>
                  <a:cubicBezTo>
                    <a:pt x="11062" y="915"/>
                    <a:pt x="9878" y="1"/>
                    <a:pt x="80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3"/>
            <p:cNvSpPr/>
            <p:nvPr/>
          </p:nvSpPr>
          <p:spPr>
            <a:xfrm>
              <a:off x="5655450" y="3119575"/>
              <a:ext cx="137550" cy="65075"/>
            </a:xfrm>
            <a:custGeom>
              <a:avLst/>
              <a:gdLst/>
              <a:ahLst/>
              <a:cxnLst/>
              <a:rect l="l" t="t" r="r" b="b"/>
              <a:pathLst>
                <a:path w="5502" h="2603" extrusionOk="0">
                  <a:moveTo>
                    <a:pt x="3370" y="1"/>
                  </a:moveTo>
                  <a:cubicBezTo>
                    <a:pt x="662" y="1"/>
                    <a:pt x="1" y="2429"/>
                    <a:pt x="1" y="2429"/>
                  </a:cubicBezTo>
                  <a:cubicBezTo>
                    <a:pt x="447" y="2550"/>
                    <a:pt x="872" y="2603"/>
                    <a:pt x="1275" y="2603"/>
                  </a:cubicBezTo>
                  <a:cubicBezTo>
                    <a:pt x="3868" y="2603"/>
                    <a:pt x="5501" y="417"/>
                    <a:pt x="5501" y="417"/>
                  </a:cubicBezTo>
                  <a:cubicBezTo>
                    <a:pt x="4679" y="121"/>
                    <a:pt x="3973" y="1"/>
                    <a:pt x="337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3"/>
            <p:cNvSpPr/>
            <p:nvPr/>
          </p:nvSpPr>
          <p:spPr>
            <a:xfrm>
              <a:off x="5192300" y="3070625"/>
              <a:ext cx="276550" cy="151125"/>
            </a:xfrm>
            <a:custGeom>
              <a:avLst/>
              <a:gdLst/>
              <a:ahLst/>
              <a:cxnLst/>
              <a:rect l="l" t="t" r="r" b="b"/>
              <a:pathLst>
                <a:path w="11062" h="6045" extrusionOk="0">
                  <a:moveTo>
                    <a:pt x="4919" y="1959"/>
                  </a:moveTo>
                  <a:cubicBezTo>
                    <a:pt x="7627" y="1959"/>
                    <a:pt x="8287" y="4387"/>
                    <a:pt x="8287" y="4387"/>
                  </a:cubicBezTo>
                  <a:cubicBezTo>
                    <a:pt x="7841" y="4508"/>
                    <a:pt x="7416" y="4561"/>
                    <a:pt x="7014" y="4561"/>
                  </a:cubicBezTo>
                  <a:cubicBezTo>
                    <a:pt x="4420" y="4561"/>
                    <a:pt x="2787" y="2375"/>
                    <a:pt x="2787" y="2375"/>
                  </a:cubicBezTo>
                  <a:cubicBezTo>
                    <a:pt x="3609" y="2079"/>
                    <a:pt x="4315" y="1959"/>
                    <a:pt x="4919" y="1959"/>
                  </a:cubicBezTo>
                  <a:close/>
                  <a:moveTo>
                    <a:pt x="3027" y="1"/>
                  </a:moveTo>
                  <a:cubicBezTo>
                    <a:pt x="1189" y="1"/>
                    <a:pt x="1" y="922"/>
                    <a:pt x="1" y="922"/>
                  </a:cubicBezTo>
                  <a:cubicBezTo>
                    <a:pt x="698" y="535"/>
                    <a:pt x="1399" y="378"/>
                    <a:pt x="2084" y="378"/>
                  </a:cubicBezTo>
                  <a:cubicBezTo>
                    <a:pt x="3233" y="378"/>
                    <a:pt x="4336" y="822"/>
                    <a:pt x="5299" y="1375"/>
                  </a:cubicBezTo>
                  <a:cubicBezTo>
                    <a:pt x="5230" y="1370"/>
                    <a:pt x="5160" y="1368"/>
                    <a:pt x="5087" y="1368"/>
                  </a:cubicBezTo>
                  <a:cubicBezTo>
                    <a:pt x="4364" y="1368"/>
                    <a:pt x="3431" y="1591"/>
                    <a:pt x="2144" y="2208"/>
                  </a:cubicBezTo>
                  <a:cubicBezTo>
                    <a:pt x="2144" y="2208"/>
                    <a:pt x="3334" y="3982"/>
                    <a:pt x="5335" y="4553"/>
                  </a:cubicBezTo>
                  <a:cubicBezTo>
                    <a:pt x="6094" y="4773"/>
                    <a:pt x="6775" y="4845"/>
                    <a:pt x="7326" y="4845"/>
                  </a:cubicBezTo>
                  <a:cubicBezTo>
                    <a:pt x="7492" y="4845"/>
                    <a:pt x="7646" y="4838"/>
                    <a:pt x="7787" y="4827"/>
                  </a:cubicBezTo>
                  <a:lnTo>
                    <a:pt x="7787" y="4827"/>
                  </a:lnTo>
                  <a:cubicBezTo>
                    <a:pt x="6347" y="5851"/>
                    <a:pt x="3787" y="5970"/>
                    <a:pt x="3787" y="5970"/>
                  </a:cubicBezTo>
                  <a:cubicBezTo>
                    <a:pt x="4037" y="6022"/>
                    <a:pt x="4295" y="6044"/>
                    <a:pt x="4556" y="6044"/>
                  </a:cubicBezTo>
                  <a:cubicBezTo>
                    <a:pt x="6598" y="6044"/>
                    <a:pt x="8799" y="4649"/>
                    <a:pt x="8799" y="4649"/>
                  </a:cubicBezTo>
                  <a:cubicBezTo>
                    <a:pt x="8799" y="4649"/>
                    <a:pt x="8597" y="4030"/>
                    <a:pt x="8216" y="3410"/>
                  </a:cubicBezTo>
                  <a:lnTo>
                    <a:pt x="8216" y="3410"/>
                  </a:lnTo>
                  <a:cubicBezTo>
                    <a:pt x="8228" y="3422"/>
                    <a:pt x="8240" y="3422"/>
                    <a:pt x="8252" y="3434"/>
                  </a:cubicBezTo>
                  <a:cubicBezTo>
                    <a:pt x="8943" y="3814"/>
                    <a:pt x="9510" y="3981"/>
                    <a:pt x="9960" y="3981"/>
                  </a:cubicBezTo>
                  <a:cubicBezTo>
                    <a:pt x="10471" y="3981"/>
                    <a:pt x="10834" y="3766"/>
                    <a:pt x="11062" y="3399"/>
                  </a:cubicBezTo>
                  <a:lnTo>
                    <a:pt x="11062" y="3399"/>
                  </a:lnTo>
                  <a:cubicBezTo>
                    <a:pt x="11061" y="3399"/>
                    <a:pt x="10988" y="3406"/>
                    <a:pt x="10860" y="3406"/>
                  </a:cubicBezTo>
                  <a:cubicBezTo>
                    <a:pt x="10366" y="3406"/>
                    <a:pt x="9056" y="3301"/>
                    <a:pt x="7978" y="2279"/>
                  </a:cubicBezTo>
                  <a:cubicBezTo>
                    <a:pt x="6116" y="509"/>
                    <a:pt x="4392" y="1"/>
                    <a:pt x="30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3"/>
            <p:cNvSpPr/>
            <p:nvPr/>
          </p:nvSpPr>
          <p:spPr>
            <a:xfrm>
              <a:off x="5261950" y="3119575"/>
              <a:ext cx="137550" cy="65075"/>
            </a:xfrm>
            <a:custGeom>
              <a:avLst/>
              <a:gdLst/>
              <a:ahLst/>
              <a:cxnLst/>
              <a:rect l="l" t="t" r="r" b="b"/>
              <a:pathLst>
                <a:path w="5502" h="2603" extrusionOk="0">
                  <a:moveTo>
                    <a:pt x="2133" y="1"/>
                  </a:moveTo>
                  <a:cubicBezTo>
                    <a:pt x="1529" y="1"/>
                    <a:pt x="823" y="121"/>
                    <a:pt x="1" y="417"/>
                  </a:cubicBezTo>
                  <a:cubicBezTo>
                    <a:pt x="1" y="417"/>
                    <a:pt x="1634" y="2603"/>
                    <a:pt x="4228" y="2603"/>
                  </a:cubicBezTo>
                  <a:cubicBezTo>
                    <a:pt x="4630" y="2603"/>
                    <a:pt x="5055" y="2550"/>
                    <a:pt x="5501" y="2429"/>
                  </a:cubicBezTo>
                  <a:cubicBezTo>
                    <a:pt x="5501" y="2429"/>
                    <a:pt x="4841" y="1"/>
                    <a:pt x="21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3"/>
            <p:cNvSpPr/>
            <p:nvPr/>
          </p:nvSpPr>
          <p:spPr>
            <a:xfrm>
              <a:off x="5551575" y="3406350"/>
              <a:ext cx="46450" cy="17150"/>
            </a:xfrm>
            <a:custGeom>
              <a:avLst/>
              <a:gdLst/>
              <a:ahLst/>
              <a:cxnLst/>
              <a:rect l="l" t="t" r="r" b="b"/>
              <a:pathLst>
                <a:path w="1858" h="686" extrusionOk="0">
                  <a:moveTo>
                    <a:pt x="1323" y="0"/>
                  </a:moveTo>
                  <a:cubicBezTo>
                    <a:pt x="522" y="0"/>
                    <a:pt x="0" y="685"/>
                    <a:pt x="0" y="685"/>
                  </a:cubicBezTo>
                  <a:cubicBezTo>
                    <a:pt x="0" y="685"/>
                    <a:pt x="179" y="471"/>
                    <a:pt x="548" y="435"/>
                  </a:cubicBezTo>
                  <a:cubicBezTo>
                    <a:pt x="548" y="435"/>
                    <a:pt x="758" y="571"/>
                    <a:pt x="1061" y="571"/>
                  </a:cubicBezTo>
                  <a:cubicBezTo>
                    <a:pt x="1160" y="571"/>
                    <a:pt x="1268" y="556"/>
                    <a:pt x="1382" y="519"/>
                  </a:cubicBezTo>
                  <a:cubicBezTo>
                    <a:pt x="1679" y="423"/>
                    <a:pt x="1858" y="102"/>
                    <a:pt x="1858" y="102"/>
                  </a:cubicBezTo>
                  <a:cubicBezTo>
                    <a:pt x="1669" y="30"/>
                    <a:pt x="1490" y="0"/>
                    <a:pt x="13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3"/>
            <p:cNvSpPr/>
            <p:nvPr/>
          </p:nvSpPr>
          <p:spPr>
            <a:xfrm>
              <a:off x="5470025" y="3406350"/>
              <a:ext cx="46450" cy="17150"/>
            </a:xfrm>
            <a:custGeom>
              <a:avLst/>
              <a:gdLst/>
              <a:ahLst/>
              <a:cxnLst/>
              <a:rect l="l" t="t" r="r" b="b"/>
              <a:pathLst>
                <a:path w="1858" h="686" extrusionOk="0">
                  <a:moveTo>
                    <a:pt x="539" y="0"/>
                  </a:moveTo>
                  <a:cubicBezTo>
                    <a:pt x="371" y="0"/>
                    <a:pt x="191" y="30"/>
                    <a:pt x="0" y="102"/>
                  </a:cubicBezTo>
                  <a:cubicBezTo>
                    <a:pt x="0" y="102"/>
                    <a:pt x="179" y="423"/>
                    <a:pt x="488" y="519"/>
                  </a:cubicBezTo>
                  <a:cubicBezTo>
                    <a:pt x="602" y="556"/>
                    <a:pt x="710" y="571"/>
                    <a:pt x="807" y="571"/>
                  </a:cubicBezTo>
                  <a:cubicBezTo>
                    <a:pt x="1106" y="571"/>
                    <a:pt x="1310" y="435"/>
                    <a:pt x="1310" y="435"/>
                  </a:cubicBezTo>
                  <a:cubicBezTo>
                    <a:pt x="1679" y="471"/>
                    <a:pt x="1858" y="685"/>
                    <a:pt x="1858" y="685"/>
                  </a:cubicBezTo>
                  <a:cubicBezTo>
                    <a:pt x="1858" y="685"/>
                    <a:pt x="1344" y="0"/>
                    <a:pt x="5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3"/>
            <p:cNvSpPr/>
            <p:nvPr/>
          </p:nvSpPr>
          <p:spPr>
            <a:xfrm>
              <a:off x="5367325" y="3514250"/>
              <a:ext cx="32175" cy="53300"/>
            </a:xfrm>
            <a:custGeom>
              <a:avLst/>
              <a:gdLst/>
              <a:ahLst/>
              <a:cxnLst/>
              <a:rect l="l" t="t" r="r" b="b"/>
              <a:pathLst>
                <a:path w="1287" h="2132" extrusionOk="0">
                  <a:moveTo>
                    <a:pt x="1286" y="1"/>
                  </a:moveTo>
                  <a:cubicBezTo>
                    <a:pt x="1" y="1155"/>
                    <a:pt x="536" y="2132"/>
                    <a:pt x="536" y="2132"/>
                  </a:cubicBezTo>
                  <a:lnTo>
                    <a:pt x="1286" y="1"/>
                  </a:ln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3"/>
            <p:cNvSpPr/>
            <p:nvPr/>
          </p:nvSpPr>
          <p:spPr>
            <a:xfrm>
              <a:off x="5704275" y="3526150"/>
              <a:ext cx="22950" cy="23850"/>
            </a:xfrm>
            <a:custGeom>
              <a:avLst/>
              <a:gdLst/>
              <a:ahLst/>
              <a:cxnLst/>
              <a:rect l="l" t="t" r="r" b="b"/>
              <a:pathLst>
                <a:path w="918" h="954" extrusionOk="0">
                  <a:moveTo>
                    <a:pt x="0" y="1"/>
                  </a:moveTo>
                  <a:lnTo>
                    <a:pt x="500" y="953"/>
                  </a:lnTo>
                  <a:cubicBezTo>
                    <a:pt x="500" y="953"/>
                    <a:pt x="917" y="382"/>
                    <a:pt x="0" y="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3"/>
            <p:cNvSpPr/>
            <p:nvPr/>
          </p:nvSpPr>
          <p:spPr>
            <a:xfrm>
              <a:off x="5502450" y="3372275"/>
              <a:ext cx="61650" cy="22375"/>
            </a:xfrm>
            <a:custGeom>
              <a:avLst/>
              <a:gdLst/>
              <a:ahLst/>
              <a:cxnLst/>
              <a:rect l="l" t="t" r="r" b="b"/>
              <a:pathLst>
                <a:path w="2466" h="895" extrusionOk="0">
                  <a:moveTo>
                    <a:pt x="1" y="0"/>
                  </a:moveTo>
                  <a:cubicBezTo>
                    <a:pt x="1" y="0"/>
                    <a:pt x="1" y="1"/>
                    <a:pt x="1" y="1"/>
                  </a:cubicBezTo>
                  <a:lnTo>
                    <a:pt x="1" y="1"/>
                  </a:lnTo>
                  <a:cubicBezTo>
                    <a:pt x="1" y="1"/>
                    <a:pt x="1" y="0"/>
                    <a:pt x="1" y="0"/>
                  </a:cubicBezTo>
                  <a:close/>
                  <a:moveTo>
                    <a:pt x="2466" y="0"/>
                  </a:moveTo>
                  <a:cubicBezTo>
                    <a:pt x="1866" y="385"/>
                    <a:pt x="1393" y="514"/>
                    <a:pt x="1028" y="514"/>
                  </a:cubicBezTo>
                  <a:cubicBezTo>
                    <a:pt x="311" y="514"/>
                    <a:pt x="12" y="19"/>
                    <a:pt x="1" y="1"/>
                  </a:cubicBezTo>
                  <a:lnTo>
                    <a:pt x="1" y="1"/>
                  </a:lnTo>
                  <a:cubicBezTo>
                    <a:pt x="394" y="671"/>
                    <a:pt x="799" y="895"/>
                    <a:pt x="1164" y="895"/>
                  </a:cubicBezTo>
                  <a:cubicBezTo>
                    <a:pt x="1894" y="895"/>
                    <a:pt x="2465" y="0"/>
                    <a:pt x="24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3"/>
            <p:cNvSpPr/>
            <p:nvPr/>
          </p:nvSpPr>
          <p:spPr>
            <a:xfrm>
              <a:off x="5606050" y="3388350"/>
              <a:ext cx="40500" cy="26500"/>
            </a:xfrm>
            <a:custGeom>
              <a:avLst/>
              <a:gdLst/>
              <a:ahLst/>
              <a:cxnLst/>
              <a:rect l="l" t="t" r="r" b="b"/>
              <a:pathLst>
                <a:path w="1620" h="1060" extrusionOk="0">
                  <a:moveTo>
                    <a:pt x="858" y="0"/>
                  </a:moveTo>
                  <a:lnTo>
                    <a:pt x="858" y="0"/>
                  </a:lnTo>
                  <a:cubicBezTo>
                    <a:pt x="1084" y="679"/>
                    <a:pt x="0" y="1060"/>
                    <a:pt x="0" y="1060"/>
                  </a:cubicBezTo>
                  <a:cubicBezTo>
                    <a:pt x="1619" y="965"/>
                    <a:pt x="858" y="1"/>
                    <a:pt x="8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3"/>
            <p:cNvSpPr/>
            <p:nvPr/>
          </p:nvSpPr>
          <p:spPr>
            <a:xfrm>
              <a:off x="5429825" y="3388350"/>
              <a:ext cx="31875" cy="26200"/>
            </a:xfrm>
            <a:custGeom>
              <a:avLst/>
              <a:gdLst/>
              <a:ahLst/>
              <a:cxnLst/>
              <a:rect l="l" t="t" r="r" b="b"/>
              <a:pathLst>
                <a:path w="1275" h="1048" extrusionOk="0">
                  <a:moveTo>
                    <a:pt x="263" y="0"/>
                  </a:moveTo>
                  <a:cubicBezTo>
                    <a:pt x="263" y="0"/>
                    <a:pt x="1" y="655"/>
                    <a:pt x="1275" y="1048"/>
                  </a:cubicBezTo>
                  <a:cubicBezTo>
                    <a:pt x="1060" y="965"/>
                    <a:pt x="370" y="679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3"/>
            <p:cNvSpPr/>
            <p:nvPr/>
          </p:nvSpPr>
          <p:spPr>
            <a:xfrm>
              <a:off x="5461675" y="3414550"/>
              <a:ext cx="1825" cy="300"/>
            </a:xfrm>
            <a:custGeom>
              <a:avLst/>
              <a:gdLst/>
              <a:ahLst/>
              <a:cxnLst/>
              <a:rect l="l" t="t" r="r" b="b"/>
              <a:pathLst>
                <a:path w="73" h="12" extrusionOk="0">
                  <a:moveTo>
                    <a:pt x="1" y="0"/>
                  </a:moveTo>
                  <a:cubicBezTo>
                    <a:pt x="31" y="8"/>
                    <a:pt x="52" y="10"/>
                    <a:pt x="63" y="11"/>
                  </a:cubicBezTo>
                  <a:lnTo>
                    <a:pt x="63" y="11"/>
                  </a:lnTo>
                  <a:cubicBezTo>
                    <a:pt x="42" y="9"/>
                    <a:pt x="21" y="0"/>
                    <a:pt x="1" y="0"/>
                  </a:cubicBezTo>
                  <a:close/>
                  <a:moveTo>
                    <a:pt x="63" y="11"/>
                  </a:moveTo>
                  <a:lnTo>
                    <a:pt x="63" y="11"/>
                  </a:lnTo>
                  <a:cubicBezTo>
                    <a:pt x="66" y="12"/>
                    <a:pt x="69" y="12"/>
                    <a:pt x="72" y="12"/>
                  </a:cubicBezTo>
                  <a:cubicBezTo>
                    <a:pt x="72" y="12"/>
                    <a:pt x="69" y="12"/>
                    <a:pt x="63" y="1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3"/>
            <p:cNvSpPr/>
            <p:nvPr/>
          </p:nvSpPr>
          <p:spPr>
            <a:xfrm>
              <a:off x="5527175" y="3087425"/>
              <a:ext cx="36925" cy="46450"/>
            </a:xfrm>
            <a:custGeom>
              <a:avLst/>
              <a:gdLst/>
              <a:ahLst/>
              <a:cxnLst/>
              <a:rect l="l" t="t" r="r" b="b"/>
              <a:pathLst>
                <a:path w="1477" h="1858" extrusionOk="0">
                  <a:moveTo>
                    <a:pt x="976" y="0"/>
                  </a:moveTo>
                  <a:cubicBezTo>
                    <a:pt x="976" y="0"/>
                    <a:pt x="0" y="1000"/>
                    <a:pt x="1477" y="1857"/>
                  </a:cubicBezTo>
                  <a:cubicBezTo>
                    <a:pt x="1477" y="1857"/>
                    <a:pt x="655" y="131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3"/>
            <p:cNvSpPr/>
            <p:nvPr/>
          </p:nvSpPr>
          <p:spPr>
            <a:xfrm>
              <a:off x="5493225" y="3097525"/>
              <a:ext cx="24375" cy="42925"/>
            </a:xfrm>
            <a:custGeom>
              <a:avLst/>
              <a:gdLst/>
              <a:ahLst/>
              <a:cxnLst/>
              <a:rect l="l" t="t" r="r" b="b"/>
              <a:pathLst>
                <a:path w="975" h="1717" extrusionOk="0">
                  <a:moveTo>
                    <a:pt x="930" y="1"/>
                  </a:moveTo>
                  <a:cubicBezTo>
                    <a:pt x="930" y="1"/>
                    <a:pt x="932" y="26"/>
                    <a:pt x="935" y="70"/>
                  </a:cubicBezTo>
                  <a:lnTo>
                    <a:pt x="935" y="70"/>
                  </a:lnTo>
                  <a:cubicBezTo>
                    <a:pt x="934" y="47"/>
                    <a:pt x="932" y="24"/>
                    <a:pt x="930" y="1"/>
                  </a:cubicBezTo>
                  <a:close/>
                  <a:moveTo>
                    <a:pt x="935" y="70"/>
                  </a:moveTo>
                  <a:lnTo>
                    <a:pt x="935" y="70"/>
                  </a:lnTo>
                  <a:cubicBezTo>
                    <a:pt x="973" y="947"/>
                    <a:pt x="1" y="1715"/>
                    <a:pt x="1" y="1715"/>
                  </a:cubicBezTo>
                  <a:cubicBezTo>
                    <a:pt x="16" y="1716"/>
                    <a:pt x="30" y="1716"/>
                    <a:pt x="44" y="1716"/>
                  </a:cubicBezTo>
                  <a:cubicBezTo>
                    <a:pt x="975" y="1716"/>
                    <a:pt x="954" y="392"/>
                    <a:pt x="935" y="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3"/>
            <p:cNvSpPr/>
            <p:nvPr/>
          </p:nvSpPr>
          <p:spPr>
            <a:xfrm>
              <a:off x="5743275" y="3225225"/>
              <a:ext cx="8650" cy="2400"/>
            </a:xfrm>
            <a:custGeom>
              <a:avLst/>
              <a:gdLst/>
              <a:ahLst/>
              <a:cxnLst/>
              <a:rect l="l" t="t" r="r" b="b"/>
              <a:pathLst>
                <a:path w="346" h="96" extrusionOk="0">
                  <a:moveTo>
                    <a:pt x="0" y="1"/>
                  </a:moveTo>
                  <a:lnTo>
                    <a:pt x="0" y="1"/>
                  </a:lnTo>
                  <a:cubicBezTo>
                    <a:pt x="131" y="48"/>
                    <a:pt x="250" y="84"/>
                    <a:pt x="345" y="96"/>
                  </a:cubicBezTo>
                  <a:cubicBezTo>
                    <a:pt x="345" y="96"/>
                    <a:pt x="214" y="60"/>
                    <a:pt x="0" y="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3"/>
            <p:cNvSpPr/>
            <p:nvPr/>
          </p:nvSpPr>
          <p:spPr>
            <a:xfrm>
              <a:off x="5598000" y="2988600"/>
              <a:ext cx="94975" cy="70550"/>
            </a:xfrm>
            <a:custGeom>
              <a:avLst/>
              <a:gdLst/>
              <a:ahLst/>
              <a:cxnLst/>
              <a:rect l="l" t="t" r="r" b="b"/>
              <a:pathLst>
                <a:path w="3799" h="2822" extrusionOk="0">
                  <a:moveTo>
                    <a:pt x="3799" y="0"/>
                  </a:moveTo>
                  <a:cubicBezTo>
                    <a:pt x="3013" y="226"/>
                    <a:pt x="680" y="1060"/>
                    <a:pt x="1" y="2822"/>
                  </a:cubicBezTo>
                  <a:cubicBezTo>
                    <a:pt x="1" y="2822"/>
                    <a:pt x="2513" y="465"/>
                    <a:pt x="37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3"/>
            <p:cNvSpPr/>
            <p:nvPr/>
          </p:nvSpPr>
          <p:spPr>
            <a:xfrm>
              <a:off x="5692950" y="2986800"/>
              <a:ext cx="6275" cy="1825"/>
            </a:xfrm>
            <a:custGeom>
              <a:avLst/>
              <a:gdLst/>
              <a:ahLst/>
              <a:cxnLst/>
              <a:rect l="l" t="t" r="r" b="b"/>
              <a:pathLst>
                <a:path w="251" h="73" extrusionOk="0">
                  <a:moveTo>
                    <a:pt x="251" y="1"/>
                  </a:moveTo>
                  <a:lnTo>
                    <a:pt x="251" y="1"/>
                  </a:lnTo>
                  <a:cubicBezTo>
                    <a:pt x="180" y="13"/>
                    <a:pt x="84" y="36"/>
                    <a:pt x="1" y="72"/>
                  </a:cubicBezTo>
                  <a:cubicBezTo>
                    <a:pt x="156" y="25"/>
                    <a:pt x="251" y="1"/>
                    <a:pt x="251" y="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3"/>
            <p:cNvSpPr/>
            <p:nvPr/>
          </p:nvSpPr>
          <p:spPr>
            <a:xfrm>
              <a:off x="5361975" y="2990075"/>
              <a:ext cx="108075" cy="80400"/>
            </a:xfrm>
            <a:custGeom>
              <a:avLst/>
              <a:gdLst/>
              <a:ahLst/>
              <a:cxnLst/>
              <a:rect l="l" t="t" r="r" b="b"/>
              <a:pathLst>
                <a:path w="4323" h="3216" extrusionOk="0">
                  <a:moveTo>
                    <a:pt x="0" y="1"/>
                  </a:moveTo>
                  <a:lnTo>
                    <a:pt x="0" y="1"/>
                  </a:lnTo>
                  <a:cubicBezTo>
                    <a:pt x="1715" y="644"/>
                    <a:pt x="4322" y="3215"/>
                    <a:pt x="4322" y="3215"/>
                  </a:cubicBezTo>
                  <a:cubicBezTo>
                    <a:pt x="3227" y="1191"/>
                    <a:pt x="988" y="310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3"/>
            <p:cNvSpPr/>
            <p:nvPr/>
          </p:nvSpPr>
          <p:spPr>
            <a:xfrm>
              <a:off x="5349475" y="2986800"/>
              <a:ext cx="12525" cy="3300"/>
            </a:xfrm>
            <a:custGeom>
              <a:avLst/>
              <a:gdLst/>
              <a:ahLst/>
              <a:cxnLst/>
              <a:rect l="l" t="t" r="r" b="b"/>
              <a:pathLst>
                <a:path w="501" h="132" extrusionOk="0">
                  <a:moveTo>
                    <a:pt x="0" y="1"/>
                  </a:moveTo>
                  <a:cubicBezTo>
                    <a:pt x="0" y="1"/>
                    <a:pt x="191" y="36"/>
                    <a:pt x="500" y="132"/>
                  </a:cubicBezTo>
                  <a:cubicBezTo>
                    <a:pt x="322" y="60"/>
                    <a:pt x="155" y="13"/>
                    <a:pt x="0" y="1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3"/>
            <p:cNvSpPr/>
            <p:nvPr/>
          </p:nvSpPr>
          <p:spPr>
            <a:xfrm>
              <a:off x="5385475" y="3526150"/>
              <a:ext cx="313750" cy="82575"/>
            </a:xfrm>
            <a:custGeom>
              <a:avLst/>
              <a:gdLst/>
              <a:ahLst/>
              <a:cxnLst/>
              <a:rect l="l" t="t" r="r" b="b"/>
              <a:pathLst>
                <a:path w="12550" h="3303" extrusionOk="0">
                  <a:moveTo>
                    <a:pt x="11157" y="1"/>
                  </a:moveTo>
                  <a:cubicBezTo>
                    <a:pt x="11157" y="1"/>
                    <a:pt x="8942" y="1775"/>
                    <a:pt x="8121" y="1846"/>
                  </a:cubicBezTo>
                  <a:cubicBezTo>
                    <a:pt x="7932" y="1863"/>
                    <a:pt x="7651" y="1870"/>
                    <a:pt x="7324" y="1870"/>
                  </a:cubicBezTo>
                  <a:cubicBezTo>
                    <a:pt x="6222" y="1870"/>
                    <a:pt x="4593" y="1784"/>
                    <a:pt x="4180" y="1656"/>
                  </a:cubicBezTo>
                  <a:cubicBezTo>
                    <a:pt x="3644" y="1489"/>
                    <a:pt x="1346" y="406"/>
                    <a:pt x="1346" y="406"/>
                  </a:cubicBezTo>
                  <a:lnTo>
                    <a:pt x="1" y="358"/>
                  </a:lnTo>
                  <a:lnTo>
                    <a:pt x="1" y="358"/>
                  </a:lnTo>
                  <a:cubicBezTo>
                    <a:pt x="1" y="358"/>
                    <a:pt x="2406" y="2715"/>
                    <a:pt x="3930" y="3073"/>
                  </a:cubicBezTo>
                  <a:cubicBezTo>
                    <a:pt x="4544" y="3216"/>
                    <a:pt x="5443" y="3302"/>
                    <a:pt x="6379" y="3302"/>
                  </a:cubicBezTo>
                  <a:cubicBezTo>
                    <a:pt x="7766" y="3302"/>
                    <a:pt x="9234" y="3113"/>
                    <a:pt x="9966" y="2644"/>
                  </a:cubicBezTo>
                  <a:cubicBezTo>
                    <a:pt x="11205" y="1846"/>
                    <a:pt x="12550" y="144"/>
                    <a:pt x="12550" y="144"/>
                  </a:cubicBezTo>
                  <a:lnTo>
                    <a:pt x="111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3"/>
            <p:cNvSpPr/>
            <p:nvPr/>
          </p:nvSpPr>
          <p:spPr>
            <a:xfrm>
              <a:off x="5385475" y="3487825"/>
              <a:ext cx="313750" cy="53050"/>
            </a:xfrm>
            <a:custGeom>
              <a:avLst/>
              <a:gdLst/>
              <a:ahLst/>
              <a:cxnLst/>
              <a:rect l="l" t="t" r="r" b="b"/>
              <a:pathLst>
                <a:path w="12550" h="2122" extrusionOk="0">
                  <a:moveTo>
                    <a:pt x="8162" y="0"/>
                  </a:moveTo>
                  <a:cubicBezTo>
                    <a:pt x="6919" y="0"/>
                    <a:pt x="6109" y="379"/>
                    <a:pt x="6109" y="379"/>
                  </a:cubicBezTo>
                  <a:cubicBezTo>
                    <a:pt x="5744" y="264"/>
                    <a:pt x="5355" y="215"/>
                    <a:pt x="4957" y="215"/>
                  </a:cubicBezTo>
                  <a:cubicBezTo>
                    <a:pt x="2632" y="215"/>
                    <a:pt x="1" y="1891"/>
                    <a:pt x="1" y="1891"/>
                  </a:cubicBezTo>
                  <a:lnTo>
                    <a:pt x="441" y="2022"/>
                  </a:lnTo>
                  <a:cubicBezTo>
                    <a:pt x="679" y="2089"/>
                    <a:pt x="926" y="2122"/>
                    <a:pt x="1173" y="2122"/>
                  </a:cubicBezTo>
                  <a:cubicBezTo>
                    <a:pt x="1408" y="2122"/>
                    <a:pt x="1643" y="2092"/>
                    <a:pt x="1870" y="2034"/>
                  </a:cubicBezTo>
                  <a:cubicBezTo>
                    <a:pt x="2727" y="1796"/>
                    <a:pt x="4347" y="1439"/>
                    <a:pt x="6311" y="1391"/>
                  </a:cubicBezTo>
                  <a:cubicBezTo>
                    <a:pt x="6465" y="1387"/>
                    <a:pt x="6616" y="1386"/>
                    <a:pt x="6764" y="1386"/>
                  </a:cubicBezTo>
                  <a:cubicBezTo>
                    <a:pt x="8587" y="1386"/>
                    <a:pt x="9963" y="1643"/>
                    <a:pt x="10657" y="1808"/>
                  </a:cubicBezTo>
                  <a:cubicBezTo>
                    <a:pt x="10856" y="1854"/>
                    <a:pt x="11063" y="1878"/>
                    <a:pt x="11270" y="1878"/>
                  </a:cubicBezTo>
                  <a:cubicBezTo>
                    <a:pt x="11435" y="1878"/>
                    <a:pt x="11601" y="1863"/>
                    <a:pt x="11764" y="1831"/>
                  </a:cubicBezTo>
                  <a:lnTo>
                    <a:pt x="12550" y="1677"/>
                  </a:lnTo>
                  <a:cubicBezTo>
                    <a:pt x="10914" y="342"/>
                    <a:pt x="9343" y="0"/>
                    <a:pt x="81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3"/>
            <p:cNvSpPr/>
            <p:nvPr/>
          </p:nvSpPr>
          <p:spPr>
            <a:xfrm>
              <a:off x="4243375" y="1991518"/>
              <a:ext cx="3063500" cy="3138000"/>
            </a:xfrm>
            <a:custGeom>
              <a:avLst/>
              <a:gdLst/>
              <a:ahLst/>
              <a:cxnLst/>
              <a:rect l="l" t="t" r="r" b="b"/>
              <a:pathLst>
                <a:path w="122540" h="125520" extrusionOk="0">
                  <a:moveTo>
                    <a:pt x="62973" y="921"/>
                  </a:moveTo>
                  <a:cubicBezTo>
                    <a:pt x="63413" y="921"/>
                    <a:pt x="63842" y="921"/>
                    <a:pt x="64247" y="957"/>
                  </a:cubicBezTo>
                  <a:cubicBezTo>
                    <a:pt x="64651" y="980"/>
                    <a:pt x="65021" y="1016"/>
                    <a:pt x="65378" y="1052"/>
                  </a:cubicBezTo>
                  <a:cubicBezTo>
                    <a:pt x="65723" y="1064"/>
                    <a:pt x="66044" y="1135"/>
                    <a:pt x="66318" y="1171"/>
                  </a:cubicBezTo>
                  <a:cubicBezTo>
                    <a:pt x="66604" y="1219"/>
                    <a:pt x="66854" y="1254"/>
                    <a:pt x="67057" y="1290"/>
                  </a:cubicBezTo>
                  <a:cubicBezTo>
                    <a:pt x="67449" y="1361"/>
                    <a:pt x="67688" y="1397"/>
                    <a:pt x="67688" y="1397"/>
                  </a:cubicBezTo>
                  <a:lnTo>
                    <a:pt x="67045" y="1397"/>
                  </a:lnTo>
                  <a:cubicBezTo>
                    <a:pt x="66842" y="1397"/>
                    <a:pt x="66592" y="1385"/>
                    <a:pt x="66306" y="1385"/>
                  </a:cubicBezTo>
                  <a:cubicBezTo>
                    <a:pt x="66164" y="1373"/>
                    <a:pt x="66009" y="1373"/>
                    <a:pt x="65854" y="1361"/>
                  </a:cubicBezTo>
                  <a:cubicBezTo>
                    <a:pt x="65751" y="1361"/>
                    <a:pt x="65642" y="1356"/>
                    <a:pt x="65529" y="1356"/>
                  </a:cubicBezTo>
                  <a:cubicBezTo>
                    <a:pt x="65472" y="1356"/>
                    <a:pt x="65413" y="1357"/>
                    <a:pt x="65354" y="1361"/>
                  </a:cubicBezTo>
                  <a:lnTo>
                    <a:pt x="64235" y="1361"/>
                  </a:lnTo>
                  <a:cubicBezTo>
                    <a:pt x="64180" y="1360"/>
                    <a:pt x="64125" y="1359"/>
                    <a:pt x="64069" y="1359"/>
                  </a:cubicBezTo>
                  <a:cubicBezTo>
                    <a:pt x="63725" y="1359"/>
                    <a:pt x="63364" y="1387"/>
                    <a:pt x="62985" y="1397"/>
                  </a:cubicBezTo>
                  <a:cubicBezTo>
                    <a:pt x="62556" y="1421"/>
                    <a:pt x="62115" y="1433"/>
                    <a:pt x="61663" y="1480"/>
                  </a:cubicBezTo>
                  <a:cubicBezTo>
                    <a:pt x="61437" y="1504"/>
                    <a:pt x="61211" y="1528"/>
                    <a:pt x="60984" y="1552"/>
                  </a:cubicBezTo>
                  <a:cubicBezTo>
                    <a:pt x="60865" y="1564"/>
                    <a:pt x="60746" y="1564"/>
                    <a:pt x="60639" y="1588"/>
                  </a:cubicBezTo>
                  <a:lnTo>
                    <a:pt x="60294" y="1635"/>
                  </a:lnTo>
                  <a:cubicBezTo>
                    <a:pt x="59841" y="1707"/>
                    <a:pt x="59389" y="1754"/>
                    <a:pt x="58948" y="1873"/>
                  </a:cubicBezTo>
                  <a:cubicBezTo>
                    <a:pt x="58734" y="1921"/>
                    <a:pt x="58520" y="1969"/>
                    <a:pt x="58294" y="2016"/>
                  </a:cubicBezTo>
                  <a:cubicBezTo>
                    <a:pt x="58091" y="2076"/>
                    <a:pt x="57877" y="2135"/>
                    <a:pt x="57674" y="2195"/>
                  </a:cubicBezTo>
                  <a:cubicBezTo>
                    <a:pt x="57258" y="2302"/>
                    <a:pt x="56877" y="2469"/>
                    <a:pt x="56508" y="2600"/>
                  </a:cubicBezTo>
                  <a:cubicBezTo>
                    <a:pt x="56329" y="2671"/>
                    <a:pt x="56162" y="2754"/>
                    <a:pt x="55984" y="2826"/>
                  </a:cubicBezTo>
                  <a:cubicBezTo>
                    <a:pt x="55900" y="2873"/>
                    <a:pt x="55817" y="2909"/>
                    <a:pt x="55734" y="2945"/>
                  </a:cubicBezTo>
                  <a:cubicBezTo>
                    <a:pt x="55662" y="2993"/>
                    <a:pt x="55591" y="3028"/>
                    <a:pt x="55507" y="3076"/>
                  </a:cubicBezTo>
                  <a:cubicBezTo>
                    <a:pt x="55210" y="3231"/>
                    <a:pt x="54948" y="3409"/>
                    <a:pt x="54710" y="3564"/>
                  </a:cubicBezTo>
                  <a:cubicBezTo>
                    <a:pt x="54495" y="3731"/>
                    <a:pt x="54293" y="3874"/>
                    <a:pt x="54150" y="4016"/>
                  </a:cubicBezTo>
                  <a:cubicBezTo>
                    <a:pt x="53995" y="4147"/>
                    <a:pt x="53888" y="4267"/>
                    <a:pt x="53817" y="4350"/>
                  </a:cubicBezTo>
                  <a:cubicBezTo>
                    <a:pt x="53745" y="4433"/>
                    <a:pt x="53710" y="4481"/>
                    <a:pt x="53710" y="4481"/>
                  </a:cubicBezTo>
                  <a:cubicBezTo>
                    <a:pt x="53710" y="4481"/>
                    <a:pt x="53733" y="4421"/>
                    <a:pt x="53793" y="4326"/>
                  </a:cubicBezTo>
                  <a:cubicBezTo>
                    <a:pt x="53817" y="4278"/>
                    <a:pt x="53864" y="4231"/>
                    <a:pt x="53900" y="4159"/>
                  </a:cubicBezTo>
                  <a:cubicBezTo>
                    <a:pt x="53948" y="4100"/>
                    <a:pt x="54007" y="4016"/>
                    <a:pt x="54067" y="3945"/>
                  </a:cubicBezTo>
                  <a:cubicBezTo>
                    <a:pt x="54198" y="3778"/>
                    <a:pt x="54376" y="3600"/>
                    <a:pt x="54579" y="3397"/>
                  </a:cubicBezTo>
                  <a:cubicBezTo>
                    <a:pt x="54698" y="3302"/>
                    <a:pt x="54805" y="3207"/>
                    <a:pt x="54936" y="3100"/>
                  </a:cubicBezTo>
                  <a:cubicBezTo>
                    <a:pt x="55055" y="2993"/>
                    <a:pt x="55210" y="2909"/>
                    <a:pt x="55353" y="2802"/>
                  </a:cubicBezTo>
                  <a:cubicBezTo>
                    <a:pt x="55424" y="2754"/>
                    <a:pt x="55496" y="2707"/>
                    <a:pt x="55579" y="2647"/>
                  </a:cubicBezTo>
                  <a:cubicBezTo>
                    <a:pt x="55650" y="2612"/>
                    <a:pt x="55734" y="2564"/>
                    <a:pt x="55817" y="2516"/>
                  </a:cubicBezTo>
                  <a:cubicBezTo>
                    <a:pt x="55984" y="2421"/>
                    <a:pt x="56162" y="2314"/>
                    <a:pt x="56341" y="2231"/>
                  </a:cubicBezTo>
                  <a:cubicBezTo>
                    <a:pt x="56710" y="2064"/>
                    <a:pt x="57103" y="1861"/>
                    <a:pt x="57520" y="1742"/>
                  </a:cubicBezTo>
                  <a:cubicBezTo>
                    <a:pt x="57734" y="1671"/>
                    <a:pt x="57948" y="1600"/>
                    <a:pt x="58163" y="1528"/>
                  </a:cubicBezTo>
                  <a:cubicBezTo>
                    <a:pt x="58389" y="1469"/>
                    <a:pt x="58615" y="1421"/>
                    <a:pt x="58841" y="1361"/>
                  </a:cubicBezTo>
                  <a:cubicBezTo>
                    <a:pt x="59294" y="1242"/>
                    <a:pt x="59758" y="1183"/>
                    <a:pt x="60222" y="1099"/>
                  </a:cubicBezTo>
                  <a:lnTo>
                    <a:pt x="60568" y="1052"/>
                  </a:lnTo>
                  <a:cubicBezTo>
                    <a:pt x="60687" y="1028"/>
                    <a:pt x="60806" y="1028"/>
                    <a:pt x="60925" y="1016"/>
                  </a:cubicBezTo>
                  <a:cubicBezTo>
                    <a:pt x="61163" y="1004"/>
                    <a:pt x="61389" y="980"/>
                    <a:pt x="61615" y="957"/>
                  </a:cubicBezTo>
                  <a:cubicBezTo>
                    <a:pt x="61925" y="925"/>
                    <a:pt x="62229" y="925"/>
                    <a:pt x="62528" y="925"/>
                  </a:cubicBezTo>
                  <a:cubicBezTo>
                    <a:pt x="62678" y="925"/>
                    <a:pt x="62826" y="925"/>
                    <a:pt x="62973" y="921"/>
                  </a:cubicBezTo>
                  <a:close/>
                  <a:moveTo>
                    <a:pt x="63735" y="3159"/>
                  </a:moveTo>
                  <a:cubicBezTo>
                    <a:pt x="64104" y="3171"/>
                    <a:pt x="64485" y="3195"/>
                    <a:pt x="64878" y="3207"/>
                  </a:cubicBezTo>
                  <a:cubicBezTo>
                    <a:pt x="65640" y="3266"/>
                    <a:pt x="66414" y="3350"/>
                    <a:pt x="67187" y="3493"/>
                  </a:cubicBezTo>
                  <a:lnTo>
                    <a:pt x="67771" y="3588"/>
                  </a:lnTo>
                  <a:lnTo>
                    <a:pt x="68330" y="3719"/>
                  </a:lnTo>
                  <a:cubicBezTo>
                    <a:pt x="68711" y="3802"/>
                    <a:pt x="69081" y="3874"/>
                    <a:pt x="69450" y="3981"/>
                  </a:cubicBezTo>
                  <a:cubicBezTo>
                    <a:pt x="69831" y="4088"/>
                    <a:pt x="70200" y="4183"/>
                    <a:pt x="70557" y="4302"/>
                  </a:cubicBezTo>
                  <a:cubicBezTo>
                    <a:pt x="70914" y="4421"/>
                    <a:pt x="71271" y="4540"/>
                    <a:pt x="71605" y="4671"/>
                  </a:cubicBezTo>
                  <a:cubicBezTo>
                    <a:pt x="72295" y="4921"/>
                    <a:pt x="72926" y="5243"/>
                    <a:pt x="73522" y="5564"/>
                  </a:cubicBezTo>
                  <a:cubicBezTo>
                    <a:pt x="74105" y="5898"/>
                    <a:pt x="74641" y="6255"/>
                    <a:pt x="75105" y="6588"/>
                  </a:cubicBezTo>
                  <a:cubicBezTo>
                    <a:pt x="75581" y="6934"/>
                    <a:pt x="75998" y="7255"/>
                    <a:pt x="76379" y="7529"/>
                  </a:cubicBezTo>
                  <a:cubicBezTo>
                    <a:pt x="76772" y="7791"/>
                    <a:pt x="77117" y="7993"/>
                    <a:pt x="77415" y="8148"/>
                  </a:cubicBezTo>
                  <a:cubicBezTo>
                    <a:pt x="77570" y="8219"/>
                    <a:pt x="77713" y="8279"/>
                    <a:pt x="77820" y="8338"/>
                  </a:cubicBezTo>
                  <a:cubicBezTo>
                    <a:pt x="77951" y="8374"/>
                    <a:pt x="78046" y="8422"/>
                    <a:pt x="78141" y="8458"/>
                  </a:cubicBezTo>
                  <a:cubicBezTo>
                    <a:pt x="78308" y="8517"/>
                    <a:pt x="78391" y="8553"/>
                    <a:pt x="78391" y="8553"/>
                  </a:cubicBezTo>
                  <a:cubicBezTo>
                    <a:pt x="78391" y="8553"/>
                    <a:pt x="78296" y="8529"/>
                    <a:pt x="78129" y="8481"/>
                  </a:cubicBezTo>
                  <a:cubicBezTo>
                    <a:pt x="78034" y="8458"/>
                    <a:pt x="77927" y="8434"/>
                    <a:pt x="77808" y="8398"/>
                  </a:cubicBezTo>
                  <a:cubicBezTo>
                    <a:pt x="77677" y="8350"/>
                    <a:pt x="77534" y="8303"/>
                    <a:pt x="77379" y="8243"/>
                  </a:cubicBezTo>
                  <a:cubicBezTo>
                    <a:pt x="77058" y="8112"/>
                    <a:pt x="76689" y="7934"/>
                    <a:pt x="76272" y="7696"/>
                  </a:cubicBezTo>
                  <a:cubicBezTo>
                    <a:pt x="75867" y="7457"/>
                    <a:pt x="75415" y="7160"/>
                    <a:pt x="74938" y="6850"/>
                  </a:cubicBezTo>
                  <a:cubicBezTo>
                    <a:pt x="74450" y="6541"/>
                    <a:pt x="73915" y="6219"/>
                    <a:pt x="73331" y="5921"/>
                  </a:cubicBezTo>
                  <a:cubicBezTo>
                    <a:pt x="72748" y="5636"/>
                    <a:pt x="72117" y="5350"/>
                    <a:pt x="71438" y="5124"/>
                  </a:cubicBezTo>
                  <a:cubicBezTo>
                    <a:pt x="71105" y="4993"/>
                    <a:pt x="70759" y="4898"/>
                    <a:pt x="70402" y="4790"/>
                  </a:cubicBezTo>
                  <a:cubicBezTo>
                    <a:pt x="70057" y="4671"/>
                    <a:pt x="69688" y="4588"/>
                    <a:pt x="69331" y="4493"/>
                  </a:cubicBezTo>
                  <a:cubicBezTo>
                    <a:pt x="68973" y="4397"/>
                    <a:pt x="68592" y="4314"/>
                    <a:pt x="68223" y="4231"/>
                  </a:cubicBezTo>
                  <a:lnTo>
                    <a:pt x="67652" y="4112"/>
                  </a:lnTo>
                  <a:lnTo>
                    <a:pt x="67092" y="4016"/>
                  </a:lnTo>
                  <a:cubicBezTo>
                    <a:pt x="66342" y="3874"/>
                    <a:pt x="65580" y="3802"/>
                    <a:pt x="64842" y="3731"/>
                  </a:cubicBezTo>
                  <a:cubicBezTo>
                    <a:pt x="64461" y="3707"/>
                    <a:pt x="64092" y="3695"/>
                    <a:pt x="63723" y="3671"/>
                  </a:cubicBezTo>
                  <a:cubicBezTo>
                    <a:pt x="63354" y="3659"/>
                    <a:pt x="62985" y="3659"/>
                    <a:pt x="62627" y="3659"/>
                  </a:cubicBezTo>
                  <a:cubicBezTo>
                    <a:pt x="62270" y="3671"/>
                    <a:pt x="61925" y="3683"/>
                    <a:pt x="61580" y="3695"/>
                  </a:cubicBezTo>
                  <a:cubicBezTo>
                    <a:pt x="61234" y="3719"/>
                    <a:pt x="60901" y="3755"/>
                    <a:pt x="60568" y="3778"/>
                  </a:cubicBezTo>
                  <a:cubicBezTo>
                    <a:pt x="60246" y="3814"/>
                    <a:pt x="59925" y="3850"/>
                    <a:pt x="59615" y="3886"/>
                  </a:cubicBezTo>
                  <a:cubicBezTo>
                    <a:pt x="59306" y="3933"/>
                    <a:pt x="59020" y="3981"/>
                    <a:pt x="58734" y="4028"/>
                  </a:cubicBezTo>
                  <a:cubicBezTo>
                    <a:pt x="58163" y="4136"/>
                    <a:pt x="57651" y="4243"/>
                    <a:pt x="57198" y="4350"/>
                  </a:cubicBezTo>
                  <a:cubicBezTo>
                    <a:pt x="56734" y="4457"/>
                    <a:pt x="56341" y="4576"/>
                    <a:pt x="56019" y="4671"/>
                  </a:cubicBezTo>
                  <a:cubicBezTo>
                    <a:pt x="55710" y="4778"/>
                    <a:pt x="55448" y="4862"/>
                    <a:pt x="55281" y="4921"/>
                  </a:cubicBezTo>
                  <a:cubicBezTo>
                    <a:pt x="55115" y="4981"/>
                    <a:pt x="55019" y="5017"/>
                    <a:pt x="55019" y="5017"/>
                  </a:cubicBezTo>
                  <a:cubicBezTo>
                    <a:pt x="55019" y="5017"/>
                    <a:pt x="55103" y="4981"/>
                    <a:pt x="55269" y="4898"/>
                  </a:cubicBezTo>
                  <a:cubicBezTo>
                    <a:pt x="55436" y="4814"/>
                    <a:pt x="55674" y="4707"/>
                    <a:pt x="55984" y="4576"/>
                  </a:cubicBezTo>
                  <a:cubicBezTo>
                    <a:pt x="56305" y="4445"/>
                    <a:pt x="56686" y="4302"/>
                    <a:pt x="57139" y="4159"/>
                  </a:cubicBezTo>
                  <a:cubicBezTo>
                    <a:pt x="57365" y="4088"/>
                    <a:pt x="57603" y="4016"/>
                    <a:pt x="57865" y="3933"/>
                  </a:cubicBezTo>
                  <a:cubicBezTo>
                    <a:pt x="58115" y="3862"/>
                    <a:pt x="58389" y="3790"/>
                    <a:pt x="58675" y="3719"/>
                  </a:cubicBezTo>
                  <a:cubicBezTo>
                    <a:pt x="58948" y="3659"/>
                    <a:pt x="59246" y="3600"/>
                    <a:pt x="59556" y="3528"/>
                  </a:cubicBezTo>
                  <a:cubicBezTo>
                    <a:pt x="59865" y="3481"/>
                    <a:pt x="60187" y="3421"/>
                    <a:pt x="60520" y="3374"/>
                  </a:cubicBezTo>
                  <a:cubicBezTo>
                    <a:pt x="60853" y="3338"/>
                    <a:pt x="61199" y="3290"/>
                    <a:pt x="61544" y="3254"/>
                  </a:cubicBezTo>
                  <a:cubicBezTo>
                    <a:pt x="61901" y="3231"/>
                    <a:pt x="62258" y="3207"/>
                    <a:pt x="62615" y="3183"/>
                  </a:cubicBezTo>
                  <a:cubicBezTo>
                    <a:pt x="62985" y="3171"/>
                    <a:pt x="63354" y="3171"/>
                    <a:pt x="63735" y="3159"/>
                  </a:cubicBezTo>
                  <a:close/>
                  <a:moveTo>
                    <a:pt x="54844" y="5990"/>
                  </a:moveTo>
                  <a:cubicBezTo>
                    <a:pt x="54991" y="5990"/>
                    <a:pt x="55141" y="5991"/>
                    <a:pt x="55293" y="5993"/>
                  </a:cubicBezTo>
                  <a:cubicBezTo>
                    <a:pt x="56079" y="5993"/>
                    <a:pt x="56948" y="6029"/>
                    <a:pt x="57853" y="6064"/>
                  </a:cubicBezTo>
                  <a:cubicBezTo>
                    <a:pt x="58317" y="6100"/>
                    <a:pt x="58782" y="6124"/>
                    <a:pt x="59258" y="6160"/>
                  </a:cubicBezTo>
                  <a:cubicBezTo>
                    <a:pt x="59734" y="6183"/>
                    <a:pt x="60222" y="6243"/>
                    <a:pt x="60722" y="6291"/>
                  </a:cubicBezTo>
                  <a:cubicBezTo>
                    <a:pt x="61211" y="6338"/>
                    <a:pt x="61711" y="6410"/>
                    <a:pt x="62223" y="6469"/>
                  </a:cubicBezTo>
                  <a:cubicBezTo>
                    <a:pt x="62735" y="6541"/>
                    <a:pt x="63247" y="6612"/>
                    <a:pt x="63758" y="6707"/>
                  </a:cubicBezTo>
                  <a:cubicBezTo>
                    <a:pt x="64270" y="6803"/>
                    <a:pt x="64794" y="6874"/>
                    <a:pt x="65318" y="7005"/>
                  </a:cubicBezTo>
                  <a:cubicBezTo>
                    <a:pt x="65830" y="7124"/>
                    <a:pt x="66354" y="7243"/>
                    <a:pt x="66866" y="7362"/>
                  </a:cubicBezTo>
                  <a:cubicBezTo>
                    <a:pt x="67378" y="7505"/>
                    <a:pt x="67890" y="7660"/>
                    <a:pt x="68402" y="7803"/>
                  </a:cubicBezTo>
                  <a:cubicBezTo>
                    <a:pt x="68914" y="7957"/>
                    <a:pt x="69402" y="8160"/>
                    <a:pt x="69902" y="8327"/>
                  </a:cubicBezTo>
                  <a:cubicBezTo>
                    <a:pt x="70402" y="8493"/>
                    <a:pt x="70867" y="8731"/>
                    <a:pt x="71343" y="8946"/>
                  </a:cubicBezTo>
                  <a:cubicBezTo>
                    <a:pt x="71581" y="9053"/>
                    <a:pt x="71807" y="9160"/>
                    <a:pt x="72033" y="9255"/>
                  </a:cubicBezTo>
                  <a:cubicBezTo>
                    <a:pt x="72260" y="9374"/>
                    <a:pt x="72486" y="9481"/>
                    <a:pt x="72712" y="9589"/>
                  </a:cubicBezTo>
                  <a:cubicBezTo>
                    <a:pt x="74474" y="10446"/>
                    <a:pt x="76212" y="11089"/>
                    <a:pt x="77748" y="11398"/>
                  </a:cubicBezTo>
                  <a:cubicBezTo>
                    <a:pt x="78434" y="11525"/>
                    <a:pt x="79073" y="11605"/>
                    <a:pt x="79649" y="11605"/>
                  </a:cubicBezTo>
                  <a:cubicBezTo>
                    <a:pt x="79723" y="11605"/>
                    <a:pt x="79796" y="11603"/>
                    <a:pt x="79868" y="11601"/>
                  </a:cubicBezTo>
                  <a:cubicBezTo>
                    <a:pt x="80511" y="11589"/>
                    <a:pt x="81058" y="11494"/>
                    <a:pt x="81487" y="11339"/>
                  </a:cubicBezTo>
                  <a:cubicBezTo>
                    <a:pt x="81916" y="11184"/>
                    <a:pt x="82237" y="10994"/>
                    <a:pt x="82416" y="10839"/>
                  </a:cubicBezTo>
                  <a:cubicBezTo>
                    <a:pt x="82606" y="10672"/>
                    <a:pt x="82654" y="10541"/>
                    <a:pt x="82654" y="10541"/>
                  </a:cubicBezTo>
                  <a:lnTo>
                    <a:pt x="82654" y="10541"/>
                  </a:lnTo>
                  <a:cubicBezTo>
                    <a:pt x="82654" y="10541"/>
                    <a:pt x="82618" y="10684"/>
                    <a:pt x="82439" y="10851"/>
                  </a:cubicBezTo>
                  <a:cubicBezTo>
                    <a:pt x="82261" y="11029"/>
                    <a:pt x="81963" y="11255"/>
                    <a:pt x="81523" y="11434"/>
                  </a:cubicBezTo>
                  <a:cubicBezTo>
                    <a:pt x="81094" y="11613"/>
                    <a:pt x="80534" y="11756"/>
                    <a:pt x="79880" y="11803"/>
                  </a:cubicBezTo>
                  <a:cubicBezTo>
                    <a:pt x="79671" y="11822"/>
                    <a:pt x="79453" y="11831"/>
                    <a:pt x="79229" y="11831"/>
                  </a:cubicBezTo>
                  <a:cubicBezTo>
                    <a:pt x="78749" y="11831"/>
                    <a:pt x="78236" y="11789"/>
                    <a:pt x="77701" y="11708"/>
                  </a:cubicBezTo>
                  <a:cubicBezTo>
                    <a:pt x="76903" y="11589"/>
                    <a:pt x="76058" y="11375"/>
                    <a:pt x="75188" y="11089"/>
                  </a:cubicBezTo>
                  <a:cubicBezTo>
                    <a:pt x="74307" y="10803"/>
                    <a:pt x="73414" y="10446"/>
                    <a:pt x="72498" y="10029"/>
                  </a:cubicBezTo>
                  <a:cubicBezTo>
                    <a:pt x="72271" y="9922"/>
                    <a:pt x="72045" y="9815"/>
                    <a:pt x="71819" y="9708"/>
                  </a:cubicBezTo>
                  <a:cubicBezTo>
                    <a:pt x="71593" y="9601"/>
                    <a:pt x="71367" y="9505"/>
                    <a:pt x="71128" y="9398"/>
                  </a:cubicBezTo>
                  <a:cubicBezTo>
                    <a:pt x="70664" y="9208"/>
                    <a:pt x="70212" y="8969"/>
                    <a:pt x="69724" y="8815"/>
                  </a:cubicBezTo>
                  <a:cubicBezTo>
                    <a:pt x="69235" y="8648"/>
                    <a:pt x="68747" y="8458"/>
                    <a:pt x="68247" y="8315"/>
                  </a:cubicBezTo>
                  <a:cubicBezTo>
                    <a:pt x="67747" y="8172"/>
                    <a:pt x="67235" y="8029"/>
                    <a:pt x="66735" y="7886"/>
                  </a:cubicBezTo>
                  <a:cubicBezTo>
                    <a:pt x="66223" y="7767"/>
                    <a:pt x="65711" y="7648"/>
                    <a:pt x="65199" y="7529"/>
                  </a:cubicBezTo>
                  <a:cubicBezTo>
                    <a:pt x="64699" y="7398"/>
                    <a:pt x="64175" y="7326"/>
                    <a:pt x="63675" y="7219"/>
                  </a:cubicBezTo>
                  <a:cubicBezTo>
                    <a:pt x="63163" y="7124"/>
                    <a:pt x="62651" y="7053"/>
                    <a:pt x="62151" y="6969"/>
                  </a:cubicBezTo>
                  <a:cubicBezTo>
                    <a:pt x="61651" y="6898"/>
                    <a:pt x="61151" y="6814"/>
                    <a:pt x="60663" y="6767"/>
                  </a:cubicBezTo>
                  <a:cubicBezTo>
                    <a:pt x="59687" y="6648"/>
                    <a:pt x="58734" y="6553"/>
                    <a:pt x="57829" y="6469"/>
                  </a:cubicBezTo>
                  <a:cubicBezTo>
                    <a:pt x="56924" y="6410"/>
                    <a:pt x="56067" y="6338"/>
                    <a:pt x="55281" y="6302"/>
                  </a:cubicBezTo>
                  <a:cubicBezTo>
                    <a:pt x="54888" y="6279"/>
                    <a:pt x="54507" y="6267"/>
                    <a:pt x="54150" y="6255"/>
                  </a:cubicBezTo>
                  <a:cubicBezTo>
                    <a:pt x="53781" y="6243"/>
                    <a:pt x="53436" y="6219"/>
                    <a:pt x="53114" y="6219"/>
                  </a:cubicBezTo>
                  <a:cubicBezTo>
                    <a:pt x="52471" y="6195"/>
                    <a:pt x="51912" y="6195"/>
                    <a:pt x="51447" y="6195"/>
                  </a:cubicBezTo>
                  <a:lnTo>
                    <a:pt x="49995" y="6195"/>
                  </a:lnTo>
                  <a:cubicBezTo>
                    <a:pt x="49995" y="6195"/>
                    <a:pt x="50519" y="6136"/>
                    <a:pt x="51447" y="6088"/>
                  </a:cubicBezTo>
                  <a:cubicBezTo>
                    <a:pt x="51912" y="6064"/>
                    <a:pt x="52471" y="6041"/>
                    <a:pt x="53114" y="6017"/>
                  </a:cubicBezTo>
                  <a:cubicBezTo>
                    <a:pt x="53644" y="6007"/>
                    <a:pt x="54221" y="5990"/>
                    <a:pt x="54844" y="5990"/>
                  </a:cubicBezTo>
                  <a:close/>
                  <a:moveTo>
                    <a:pt x="95322" y="9005"/>
                  </a:moveTo>
                  <a:cubicBezTo>
                    <a:pt x="95322" y="9005"/>
                    <a:pt x="95250" y="9077"/>
                    <a:pt x="95131" y="9196"/>
                  </a:cubicBezTo>
                  <a:cubicBezTo>
                    <a:pt x="95084" y="9255"/>
                    <a:pt x="95012" y="9339"/>
                    <a:pt x="94941" y="9422"/>
                  </a:cubicBezTo>
                  <a:cubicBezTo>
                    <a:pt x="94870" y="9517"/>
                    <a:pt x="94798" y="9624"/>
                    <a:pt x="94715" y="9731"/>
                  </a:cubicBezTo>
                  <a:cubicBezTo>
                    <a:pt x="94631" y="9851"/>
                    <a:pt x="94548" y="9970"/>
                    <a:pt x="94477" y="10112"/>
                  </a:cubicBezTo>
                  <a:cubicBezTo>
                    <a:pt x="94429" y="10184"/>
                    <a:pt x="94393" y="10255"/>
                    <a:pt x="94346" y="10327"/>
                  </a:cubicBezTo>
                  <a:cubicBezTo>
                    <a:pt x="94322" y="10398"/>
                    <a:pt x="94274" y="10470"/>
                    <a:pt x="94238" y="10553"/>
                  </a:cubicBezTo>
                  <a:cubicBezTo>
                    <a:pt x="94155" y="10696"/>
                    <a:pt x="94108" y="10874"/>
                    <a:pt x="94024" y="11041"/>
                  </a:cubicBezTo>
                  <a:cubicBezTo>
                    <a:pt x="93977" y="11208"/>
                    <a:pt x="93905" y="11375"/>
                    <a:pt x="93857" y="11553"/>
                  </a:cubicBezTo>
                  <a:cubicBezTo>
                    <a:pt x="93810" y="11732"/>
                    <a:pt x="93750" y="11898"/>
                    <a:pt x="93727" y="12089"/>
                  </a:cubicBezTo>
                  <a:cubicBezTo>
                    <a:pt x="93691" y="12268"/>
                    <a:pt x="93631" y="12434"/>
                    <a:pt x="93619" y="12613"/>
                  </a:cubicBezTo>
                  <a:cubicBezTo>
                    <a:pt x="93596" y="12779"/>
                    <a:pt x="93572" y="12946"/>
                    <a:pt x="93548" y="13113"/>
                  </a:cubicBezTo>
                  <a:cubicBezTo>
                    <a:pt x="93536" y="13268"/>
                    <a:pt x="93524" y="13422"/>
                    <a:pt x="93500" y="13565"/>
                  </a:cubicBezTo>
                  <a:cubicBezTo>
                    <a:pt x="93488" y="13708"/>
                    <a:pt x="93476" y="13839"/>
                    <a:pt x="93465" y="13946"/>
                  </a:cubicBezTo>
                  <a:cubicBezTo>
                    <a:pt x="93465" y="14065"/>
                    <a:pt x="93453" y="14173"/>
                    <a:pt x="93453" y="14256"/>
                  </a:cubicBezTo>
                  <a:cubicBezTo>
                    <a:pt x="93429" y="14423"/>
                    <a:pt x="93417" y="14530"/>
                    <a:pt x="93417" y="14530"/>
                  </a:cubicBezTo>
                  <a:cubicBezTo>
                    <a:pt x="93417" y="14530"/>
                    <a:pt x="93381" y="14434"/>
                    <a:pt x="93346" y="14268"/>
                  </a:cubicBezTo>
                  <a:cubicBezTo>
                    <a:pt x="93322" y="14184"/>
                    <a:pt x="93286" y="14077"/>
                    <a:pt x="93262" y="13970"/>
                  </a:cubicBezTo>
                  <a:cubicBezTo>
                    <a:pt x="93250" y="13911"/>
                    <a:pt x="93238" y="13851"/>
                    <a:pt x="93215" y="13780"/>
                  </a:cubicBezTo>
                  <a:cubicBezTo>
                    <a:pt x="93215" y="13708"/>
                    <a:pt x="93203" y="13649"/>
                    <a:pt x="93191" y="13565"/>
                  </a:cubicBezTo>
                  <a:cubicBezTo>
                    <a:pt x="93179" y="13422"/>
                    <a:pt x="93155" y="13268"/>
                    <a:pt x="93143" y="13089"/>
                  </a:cubicBezTo>
                  <a:cubicBezTo>
                    <a:pt x="93143" y="12922"/>
                    <a:pt x="93143" y="12744"/>
                    <a:pt x="93143" y="12553"/>
                  </a:cubicBezTo>
                  <a:cubicBezTo>
                    <a:pt x="93143" y="12375"/>
                    <a:pt x="93179" y="12184"/>
                    <a:pt x="93203" y="11982"/>
                  </a:cubicBezTo>
                  <a:cubicBezTo>
                    <a:pt x="93226" y="11791"/>
                    <a:pt x="93298" y="11601"/>
                    <a:pt x="93334" y="11398"/>
                  </a:cubicBezTo>
                  <a:cubicBezTo>
                    <a:pt x="93393" y="11208"/>
                    <a:pt x="93476" y="11017"/>
                    <a:pt x="93548" y="10839"/>
                  </a:cubicBezTo>
                  <a:cubicBezTo>
                    <a:pt x="93631" y="10660"/>
                    <a:pt x="93715" y="10482"/>
                    <a:pt x="93822" y="10315"/>
                  </a:cubicBezTo>
                  <a:cubicBezTo>
                    <a:pt x="93869" y="10243"/>
                    <a:pt x="93917" y="10160"/>
                    <a:pt x="93977" y="10089"/>
                  </a:cubicBezTo>
                  <a:cubicBezTo>
                    <a:pt x="94036" y="10017"/>
                    <a:pt x="94084" y="9946"/>
                    <a:pt x="94143" y="9874"/>
                  </a:cubicBezTo>
                  <a:cubicBezTo>
                    <a:pt x="94250" y="9743"/>
                    <a:pt x="94369" y="9636"/>
                    <a:pt x="94477" y="9529"/>
                  </a:cubicBezTo>
                  <a:cubicBezTo>
                    <a:pt x="94596" y="9434"/>
                    <a:pt x="94703" y="9339"/>
                    <a:pt x="94798" y="9279"/>
                  </a:cubicBezTo>
                  <a:cubicBezTo>
                    <a:pt x="94893" y="9208"/>
                    <a:pt x="94989" y="9160"/>
                    <a:pt x="95072" y="9112"/>
                  </a:cubicBezTo>
                  <a:cubicBezTo>
                    <a:pt x="95227" y="9029"/>
                    <a:pt x="95322" y="9005"/>
                    <a:pt x="95322" y="9005"/>
                  </a:cubicBezTo>
                  <a:close/>
                  <a:moveTo>
                    <a:pt x="92965" y="21673"/>
                  </a:moveTo>
                  <a:lnTo>
                    <a:pt x="92965" y="21673"/>
                  </a:lnTo>
                  <a:cubicBezTo>
                    <a:pt x="92965" y="21673"/>
                    <a:pt x="93012" y="21709"/>
                    <a:pt x="93084" y="21781"/>
                  </a:cubicBezTo>
                  <a:cubicBezTo>
                    <a:pt x="93000" y="21709"/>
                    <a:pt x="92965" y="21673"/>
                    <a:pt x="92965" y="21673"/>
                  </a:cubicBezTo>
                  <a:close/>
                  <a:moveTo>
                    <a:pt x="46478" y="7477"/>
                  </a:moveTo>
                  <a:cubicBezTo>
                    <a:pt x="46779" y="7477"/>
                    <a:pt x="47086" y="7486"/>
                    <a:pt x="47399" y="7505"/>
                  </a:cubicBezTo>
                  <a:cubicBezTo>
                    <a:pt x="48769" y="7600"/>
                    <a:pt x="50221" y="7874"/>
                    <a:pt x="51733" y="8279"/>
                  </a:cubicBezTo>
                  <a:cubicBezTo>
                    <a:pt x="52471" y="8505"/>
                    <a:pt x="53245" y="8708"/>
                    <a:pt x="54019" y="8993"/>
                  </a:cubicBezTo>
                  <a:cubicBezTo>
                    <a:pt x="54400" y="9136"/>
                    <a:pt x="54793" y="9267"/>
                    <a:pt x="55174" y="9410"/>
                  </a:cubicBezTo>
                  <a:cubicBezTo>
                    <a:pt x="55567" y="9565"/>
                    <a:pt x="55948" y="9731"/>
                    <a:pt x="56341" y="9886"/>
                  </a:cubicBezTo>
                  <a:cubicBezTo>
                    <a:pt x="57127" y="10196"/>
                    <a:pt x="57901" y="10565"/>
                    <a:pt x="58698" y="10910"/>
                  </a:cubicBezTo>
                  <a:cubicBezTo>
                    <a:pt x="58889" y="11005"/>
                    <a:pt x="59091" y="11089"/>
                    <a:pt x="59294" y="11184"/>
                  </a:cubicBezTo>
                  <a:cubicBezTo>
                    <a:pt x="59484" y="11279"/>
                    <a:pt x="59687" y="11375"/>
                    <a:pt x="59889" y="11470"/>
                  </a:cubicBezTo>
                  <a:cubicBezTo>
                    <a:pt x="60270" y="11648"/>
                    <a:pt x="60663" y="11851"/>
                    <a:pt x="61068" y="12065"/>
                  </a:cubicBezTo>
                  <a:cubicBezTo>
                    <a:pt x="62639" y="12875"/>
                    <a:pt x="64199" y="13768"/>
                    <a:pt x="65747" y="14673"/>
                  </a:cubicBezTo>
                  <a:cubicBezTo>
                    <a:pt x="67271" y="15589"/>
                    <a:pt x="68795" y="16518"/>
                    <a:pt x="70307" y="17423"/>
                  </a:cubicBezTo>
                  <a:cubicBezTo>
                    <a:pt x="71807" y="18316"/>
                    <a:pt x="73272" y="19209"/>
                    <a:pt x="74736" y="19983"/>
                  </a:cubicBezTo>
                  <a:cubicBezTo>
                    <a:pt x="76189" y="20769"/>
                    <a:pt x="77617" y="21471"/>
                    <a:pt x="79022" y="22031"/>
                  </a:cubicBezTo>
                  <a:cubicBezTo>
                    <a:pt x="80427" y="22578"/>
                    <a:pt x="81785" y="22995"/>
                    <a:pt x="83070" y="23209"/>
                  </a:cubicBezTo>
                  <a:cubicBezTo>
                    <a:pt x="83853" y="23340"/>
                    <a:pt x="84605" y="23400"/>
                    <a:pt x="85313" y="23400"/>
                  </a:cubicBezTo>
                  <a:cubicBezTo>
                    <a:pt x="85768" y="23400"/>
                    <a:pt x="86204" y="23375"/>
                    <a:pt x="86618" y="23328"/>
                  </a:cubicBezTo>
                  <a:cubicBezTo>
                    <a:pt x="86880" y="23316"/>
                    <a:pt x="87130" y="23245"/>
                    <a:pt x="87380" y="23209"/>
                  </a:cubicBezTo>
                  <a:cubicBezTo>
                    <a:pt x="87500" y="23197"/>
                    <a:pt x="87619" y="23174"/>
                    <a:pt x="87738" y="23150"/>
                  </a:cubicBezTo>
                  <a:cubicBezTo>
                    <a:pt x="87857" y="23126"/>
                    <a:pt x="87976" y="23090"/>
                    <a:pt x="88083" y="23066"/>
                  </a:cubicBezTo>
                  <a:cubicBezTo>
                    <a:pt x="88309" y="23007"/>
                    <a:pt x="88523" y="22959"/>
                    <a:pt x="88726" y="22900"/>
                  </a:cubicBezTo>
                  <a:cubicBezTo>
                    <a:pt x="88928" y="22828"/>
                    <a:pt x="89119" y="22769"/>
                    <a:pt x="89309" y="22697"/>
                  </a:cubicBezTo>
                  <a:cubicBezTo>
                    <a:pt x="89678" y="22590"/>
                    <a:pt x="89988" y="22424"/>
                    <a:pt x="90262" y="22316"/>
                  </a:cubicBezTo>
                  <a:cubicBezTo>
                    <a:pt x="90548" y="22197"/>
                    <a:pt x="90762" y="22078"/>
                    <a:pt x="90952" y="21971"/>
                  </a:cubicBezTo>
                  <a:cubicBezTo>
                    <a:pt x="91321" y="21781"/>
                    <a:pt x="91512" y="21674"/>
                    <a:pt x="91512" y="21673"/>
                  </a:cubicBezTo>
                  <a:lnTo>
                    <a:pt x="91512" y="21673"/>
                  </a:lnTo>
                  <a:cubicBezTo>
                    <a:pt x="91512" y="21674"/>
                    <a:pt x="91333" y="21804"/>
                    <a:pt x="90988" y="22043"/>
                  </a:cubicBezTo>
                  <a:cubicBezTo>
                    <a:pt x="90821" y="22162"/>
                    <a:pt x="90607" y="22316"/>
                    <a:pt x="90333" y="22459"/>
                  </a:cubicBezTo>
                  <a:cubicBezTo>
                    <a:pt x="90071" y="22602"/>
                    <a:pt x="89774" y="22805"/>
                    <a:pt x="89405" y="22947"/>
                  </a:cubicBezTo>
                  <a:cubicBezTo>
                    <a:pt x="89226" y="23031"/>
                    <a:pt x="89035" y="23126"/>
                    <a:pt x="88845" y="23209"/>
                  </a:cubicBezTo>
                  <a:cubicBezTo>
                    <a:pt x="88643" y="23293"/>
                    <a:pt x="88416" y="23364"/>
                    <a:pt x="88190" y="23447"/>
                  </a:cubicBezTo>
                  <a:cubicBezTo>
                    <a:pt x="88083" y="23483"/>
                    <a:pt x="87964" y="23531"/>
                    <a:pt x="87845" y="23567"/>
                  </a:cubicBezTo>
                  <a:cubicBezTo>
                    <a:pt x="87726" y="23602"/>
                    <a:pt x="87607" y="23626"/>
                    <a:pt x="87476" y="23662"/>
                  </a:cubicBezTo>
                  <a:cubicBezTo>
                    <a:pt x="87226" y="23721"/>
                    <a:pt x="86976" y="23805"/>
                    <a:pt x="86690" y="23840"/>
                  </a:cubicBezTo>
                  <a:cubicBezTo>
                    <a:pt x="85990" y="23979"/>
                    <a:pt x="85211" y="24058"/>
                    <a:pt x="84378" y="24058"/>
                  </a:cubicBezTo>
                  <a:cubicBezTo>
                    <a:pt x="83921" y="24058"/>
                    <a:pt x="83448" y="24034"/>
                    <a:pt x="82963" y="23983"/>
                  </a:cubicBezTo>
                  <a:cubicBezTo>
                    <a:pt x="81594" y="23840"/>
                    <a:pt x="80141" y="23495"/>
                    <a:pt x="78677" y="22983"/>
                  </a:cubicBezTo>
                  <a:cubicBezTo>
                    <a:pt x="77201" y="22471"/>
                    <a:pt x="75689" y="21816"/>
                    <a:pt x="74176" y="21042"/>
                  </a:cubicBezTo>
                  <a:cubicBezTo>
                    <a:pt x="72676" y="20280"/>
                    <a:pt x="71152" y="19447"/>
                    <a:pt x="69640" y="18542"/>
                  </a:cubicBezTo>
                  <a:cubicBezTo>
                    <a:pt x="68128" y="17649"/>
                    <a:pt x="66592" y="16744"/>
                    <a:pt x="65056" y="15839"/>
                  </a:cubicBezTo>
                  <a:cubicBezTo>
                    <a:pt x="63532" y="14923"/>
                    <a:pt x="61996" y="14030"/>
                    <a:pt x="60460" y="13220"/>
                  </a:cubicBezTo>
                  <a:cubicBezTo>
                    <a:pt x="60079" y="13018"/>
                    <a:pt x="59698" y="12827"/>
                    <a:pt x="59306" y="12625"/>
                  </a:cubicBezTo>
                  <a:cubicBezTo>
                    <a:pt x="59115" y="12529"/>
                    <a:pt x="58925" y="12434"/>
                    <a:pt x="58734" y="12327"/>
                  </a:cubicBezTo>
                  <a:cubicBezTo>
                    <a:pt x="58544" y="12232"/>
                    <a:pt x="58353" y="12148"/>
                    <a:pt x="58163" y="12053"/>
                  </a:cubicBezTo>
                  <a:cubicBezTo>
                    <a:pt x="57389" y="11684"/>
                    <a:pt x="56639" y="11303"/>
                    <a:pt x="55877" y="10982"/>
                  </a:cubicBezTo>
                  <a:cubicBezTo>
                    <a:pt x="55496" y="10815"/>
                    <a:pt x="55115" y="10648"/>
                    <a:pt x="54745" y="10493"/>
                  </a:cubicBezTo>
                  <a:cubicBezTo>
                    <a:pt x="54364" y="10339"/>
                    <a:pt x="53995" y="10184"/>
                    <a:pt x="53626" y="10041"/>
                  </a:cubicBezTo>
                  <a:cubicBezTo>
                    <a:pt x="52900" y="9731"/>
                    <a:pt x="52162" y="9493"/>
                    <a:pt x="51447" y="9243"/>
                  </a:cubicBezTo>
                  <a:cubicBezTo>
                    <a:pt x="50007" y="8803"/>
                    <a:pt x="48626" y="8446"/>
                    <a:pt x="47328" y="8279"/>
                  </a:cubicBezTo>
                  <a:cubicBezTo>
                    <a:pt x="46665" y="8200"/>
                    <a:pt x="46027" y="8164"/>
                    <a:pt x="45420" y="8164"/>
                  </a:cubicBezTo>
                  <a:cubicBezTo>
                    <a:pt x="44839" y="8164"/>
                    <a:pt x="44286" y="8197"/>
                    <a:pt x="43768" y="8255"/>
                  </a:cubicBezTo>
                  <a:cubicBezTo>
                    <a:pt x="42708" y="8386"/>
                    <a:pt x="41791" y="8624"/>
                    <a:pt x="41041" y="8839"/>
                  </a:cubicBezTo>
                  <a:cubicBezTo>
                    <a:pt x="40303" y="9053"/>
                    <a:pt x="39708" y="9231"/>
                    <a:pt x="39315" y="9362"/>
                  </a:cubicBezTo>
                  <a:cubicBezTo>
                    <a:pt x="38910" y="9481"/>
                    <a:pt x="38696" y="9541"/>
                    <a:pt x="38696" y="9541"/>
                  </a:cubicBezTo>
                  <a:cubicBezTo>
                    <a:pt x="38696" y="9541"/>
                    <a:pt x="38910" y="9458"/>
                    <a:pt x="39291" y="9291"/>
                  </a:cubicBezTo>
                  <a:cubicBezTo>
                    <a:pt x="39672" y="9124"/>
                    <a:pt x="40232" y="8862"/>
                    <a:pt x="40958" y="8577"/>
                  </a:cubicBezTo>
                  <a:cubicBezTo>
                    <a:pt x="41696" y="8303"/>
                    <a:pt x="42589" y="7957"/>
                    <a:pt x="43685" y="7755"/>
                  </a:cubicBezTo>
                  <a:cubicBezTo>
                    <a:pt x="44520" y="7581"/>
                    <a:pt x="45463" y="7477"/>
                    <a:pt x="46478" y="7477"/>
                  </a:cubicBezTo>
                  <a:close/>
                  <a:moveTo>
                    <a:pt x="45387" y="9458"/>
                  </a:moveTo>
                  <a:cubicBezTo>
                    <a:pt x="45387" y="9458"/>
                    <a:pt x="45602" y="9470"/>
                    <a:pt x="46006" y="9505"/>
                  </a:cubicBezTo>
                  <a:cubicBezTo>
                    <a:pt x="46209" y="9541"/>
                    <a:pt x="46459" y="9577"/>
                    <a:pt x="46756" y="9636"/>
                  </a:cubicBezTo>
                  <a:cubicBezTo>
                    <a:pt x="47042" y="9720"/>
                    <a:pt x="47375" y="9791"/>
                    <a:pt x="47733" y="9922"/>
                  </a:cubicBezTo>
                  <a:cubicBezTo>
                    <a:pt x="48459" y="10148"/>
                    <a:pt x="49316" y="10517"/>
                    <a:pt x="50281" y="10970"/>
                  </a:cubicBezTo>
                  <a:cubicBezTo>
                    <a:pt x="51245" y="11422"/>
                    <a:pt x="52317" y="11982"/>
                    <a:pt x="53448" y="12625"/>
                  </a:cubicBezTo>
                  <a:cubicBezTo>
                    <a:pt x="54591" y="13280"/>
                    <a:pt x="55805" y="13994"/>
                    <a:pt x="57079" y="14780"/>
                  </a:cubicBezTo>
                  <a:cubicBezTo>
                    <a:pt x="58353" y="15566"/>
                    <a:pt x="59698" y="16399"/>
                    <a:pt x="61080" y="17256"/>
                  </a:cubicBezTo>
                  <a:cubicBezTo>
                    <a:pt x="62461" y="18125"/>
                    <a:pt x="63901" y="19006"/>
                    <a:pt x="65366" y="19887"/>
                  </a:cubicBezTo>
                  <a:cubicBezTo>
                    <a:pt x="66818" y="20769"/>
                    <a:pt x="68319" y="21638"/>
                    <a:pt x="69854" y="22459"/>
                  </a:cubicBezTo>
                  <a:cubicBezTo>
                    <a:pt x="71378" y="23281"/>
                    <a:pt x="72926" y="24043"/>
                    <a:pt x="74486" y="24698"/>
                  </a:cubicBezTo>
                  <a:cubicBezTo>
                    <a:pt x="76058" y="25329"/>
                    <a:pt x="77629" y="25888"/>
                    <a:pt x="79201" y="26150"/>
                  </a:cubicBezTo>
                  <a:cubicBezTo>
                    <a:pt x="80011" y="26293"/>
                    <a:pt x="80784" y="26400"/>
                    <a:pt x="81558" y="26484"/>
                  </a:cubicBezTo>
                  <a:cubicBezTo>
                    <a:pt x="81939" y="26531"/>
                    <a:pt x="82332" y="26555"/>
                    <a:pt x="82701" y="26579"/>
                  </a:cubicBezTo>
                  <a:cubicBezTo>
                    <a:pt x="83082" y="26603"/>
                    <a:pt x="83451" y="26626"/>
                    <a:pt x="83821" y="26626"/>
                  </a:cubicBezTo>
                  <a:cubicBezTo>
                    <a:pt x="84025" y="26631"/>
                    <a:pt x="84227" y="26634"/>
                    <a:pt x="84428" y="26634"/>
                  </a:cubicBezTo>
                  <a:cubicBezTo>
                    <a:pt x="85689" y="26634"/>
                    <a:pt x="86877" y="26537"/>
                    <a:pt x="87976" y="26353"/>
                  </a:cubicBezTo>
                  <a:cubicBezTo>
                    <a:pt x="88607" y="26245"/>
                    <a:pt x="89214" y="26114"/>
                    <a:pt x="89774" y="25948"/>
                  </a:cubicBezTo>
                  <a:cubicBezTo>
                    <a:pt x="90333" y="25781"/>
                    <a:pt x="90857" y="25602"/>
                    <a:pt x="91333" y="25376"/>
                  </a:cubicBezTo>
                  <a:cubicBezTo>
                    <a:pt x="91810" y="25150"/>
                    <a:pt x="92226" y="24912"/>
                    <a:pt x="92584" y="24638"/>
                  </a:cubicBezTo>
                  <a:cubicBezTo>
                    <a:pt x="92941" y="24364"/>
                    <a:pt x="93226" y="24055"/>
                    <a:pt x="93405" y="23745"/>
                  </a:cubicBezTo>
                  <a:cubicBezTo>
                    <a:pt x="93596" y="23424"/>
                    <a:pt x="93667" y="23090"/>
                    <a:pt x="93643" y="22816"/>
                  </a:cubicBezTo>
                  <a:cubicBezTo>
                    <a:pt x="93619" y="22519"/>
                    <a:pt x="93488" y="22304"/>
                    <a:pt x="93381" y="22138"/>
                  </a:cubicBezTo>
                  <a:cubicBezTo>
                    <a:pt x="93322" y="22054"/>
                    <a:pt x="93262" y="21983"/>
                    <a:pt x="93215" y="21923"/>
                  </a:cubicBezTo>
                  <a:cubicBezTo>
                    <a:pt x="93167" y="21864"/>
                    <a:pt x="93119" y="21816"/>
                    <a:pt x="93084" y="21781"/>
                  </a:cubicBezTo>
                  <a:lnTo>
                    <a:pt x="93084" y="21781"/>
                  </a:lnTo>
                  <a:cubicBezTo>
                    <a:pt x="93131" y="21816"/>
                    <a:pt x="93179" y="21852"/>
                    <a:pt x="93238" y="21900"/>
                  </a:cubicBezTo>
                  <a:cubicBezTo>
                    <a:pt x="93286" y="21959"/>
                    <a:pt x="93346" y="22031"/>
                    <a:pt x="93417" y="22102"/>
                  </a:cubicBezTo>
                  <a:cubicBezTo>
                    <a:pt x="93536" y="22269"/>
                    <a:pt x="93691" y="22495"/>
                    <a:pt x="93738" y="22793"/>
                  </a:cubicBezTo>
                  <a:cubicBezTo>
                    <a:pt x="93786" y="23102"/>
                    <a:pt x="93738" y="23471"/>
                    <a:pt x="93548" y="23817"/>
                  </a:cubicBezTo>
                  <a:cubicBezTo>
                    <a:pt x="93369" y="24174"/>
                    <a:pt x="93084" y="24507"/>
                    <a:pt x="92726" y="24817"/>
                  </a:cubicBezTo>
                  <a:cubicBezTo>
                    <a:pt x="92369" y="25114"/>
                    <a:pt x="91941" y="25388"/>
                    <a:pt x="91464" y="25650"/>
                  </a:cubicBezTo>
                  <a:cubicBezTo>
                    <a:pt x="90512" y="26150"/>
                    <a:pt x="89357" y="26555"/>
                    <a:pt x="88059" y="26817"/>
                  </a:cubicBezTo>
                  <a:cubicBezTo>
                    <a:pt x="87416" y="26960"/>
                    <a:pt x="86726" y="27043"/>
                    <a:pt x="86023" y="27126"/>
                  </a:cubicBezTo>
                  <a:cubicBezTo>
                    <a:pt x="85309" y="27198"/>
                    <a:pt x="84583" y="27234"/>
                    <a:pt x="83821" y="27234"/>
                  </a:cubicBezTo>
                  <a:cubicBezTo>
                    <a:pt x="83711" y="27235"/>
                    <a:pt x="83602" y="27236"/>
                    <a:pt x="83492" y="27236"/>
                  </a:cubicBezTo>
                  <a:cubicBezTo>
                    <a:pt x="82076" y="27236"/>
                    <a:pt x="80585" y="27096"/>
                    <a:pt x="79094" y="26853"/>
                  </a:cubicBezTo>
                  <a:cubicBezTo>
                    <a:pt x="77439" y="26603"/>
                    <a:pt x="75796" y="26067"/>
                    <a:pt x="74188" y="25424"/>
                  </a:cubicBezTo>
                  <a:cubicBezTo>
                    <a:pt x="72581" y="24769"/>
                    <a:pt x="71009" y="23995"/>
                    <a:pt x="69462" y="23174"/>
                  </a:cubicBezTo>
                  <a:cubicBezTo>
                    <a:pt x="67926" y="22340"/>
                    <a:pt x="66425" y="21459"/>
                    <a:pt x="64949" y="20566"/>
                  </a:cubicBezTo>
                  <a:cubicBezTo>
                    <a:pt x="63485" y="19673"/>
                    <a:pt x="62068" y="18744"/>
                    <a:pt x="60699" y="17863"/>
                  </a:cubicBezTo>
                  <a:cubicBezTo>
                    <a:pt x="59329" y="16970"/>
                    <a:pt x="58008" y="16113"/>
                    <a:pt x="56758" y="15292"/>
                  </a:cubicBezTo>
                  <a:cubicBezTo>
                    <a:pt x="55507" y="14482"/>
                    <a:pt x="54317" y="13720"/>
                    <a:pt x="53210" y="13030"/>
                  </a:cubicBezTo>
                  <a:cubicBezTo>
                    <a:pt x="52102" y="12351"/>
                    <a:pt x="51078" y="11732"/>
                    <a:pt x="50150" y="11244"/>
                  </a:cubicBezTo>
                  <a:cubicBezTo>
                    <a:pt x="49221" y="10744"/>
                    <a:pt x="48388" y="10339"/>
                    <a:pt x="47685" y="10065"/>
                  </a:cubicBezTo>
                  <a:cubicBezTo>
                    <a:pt x="47506" y="9993"/>
                    <a:pt x="47340" y="9934"/>
                    <a:pt x="47173" y="9886"/>
                  </a:cubicBezTo>
                  <a:cubicBezTo>
                    <a:pt x="47018" y="9827"/>
                    <a:pt x="46864" y="9779"/>
                    <a:pt x="46733" y="9731"/>
                  </a:cubicBezTo>
                  <a:cubicBezTo>
                    <a:pt x="46447" y="9648"/>
                    <a:pt x="46197" y="9589"/>
                    <a:pt x="46006" y="9541"/>
                  </a:cubicBezTo>
                  <a:cubicBezTo>
                    <a:pt x="45602" y="9481"/>
                    <a:pt x="45387" y="9458"/>
                    <a:pt x="45387" y="9458"/>
                  </a:cubicBezTo>
                  <a:close/>
                  <a:moveTo>
                    <a:pt x="48405" y="21826"/>
                  </a:moveTo>
                  <a:cubicBezTo>
                    <a:pt x="48773" y="21826"/>
                    <a:pt x="49145" y="21841"/>
                    <a:pt x="49519" y="21864"/>
                  </a:cubicBezTo>
                  <a:cubicBezTo>
                    <a:pt x="49757" y="21888"/>
                    <a:pt x="49995" y="21912"/>
                    <a:pt x="50233" y="21947"/>
                  </a:cubicBezTo>
                  <a:cubicBezTo>
                    <a:pt x="50352" y="21959"/>
                    <a:pt x="50471" y="21971"/>
                    <a:pt x="50590" y="21983"/>
                  </a:cubicBezTo>
                  <a:lnTo>
                    <a:pt x="50935" y="22054"/>
                  </a:lnTo>
                  <a:lnTo>
                    <a:pt x="51650" y="22185"/>
                  </a:lnTo>
                  <a:cubicBezTo>
                    <a:pt x="51888" y="22233"/>
                    <a:pt x="52114" y="22304"/>
                    <a:pt x="52352" y="22364"/>
                  </a:cubicBezTo>
                  <a:cubicBezTo>
                    <a:pt x="52579" y="22424"/>
                    <a:pt x="52817" y="22483"/>
                    <a:pt x="53043" y="22554"/>
                  </a:cubicBezTo>
                  <a:lnTo>
                    <a:pt x="53722" y="22793"/>
                  </a:lnTo>
                  <a:cubicBezTo>
                    <a:pt x="53948" y="22864"/>
                    <a:pt x="54174" y="22935"/>
                    <a:pt x="54400" y="23019"/>
                  </a:cubicBezTo>
                  <a:cubicBezTo>
                    <a:pt x="54614" y="23114"/>
                    <a:pt x="54829" y="23209"/>
                    <a:pt x="55055" y="23293"/>
                  </a:cubicBezTo>
                  <a:cubicBezTo>
                    <a:pt x="55269" y="23388"/>
                    <a:pt x="55484" y="23471"/>
                    <a:pt x="55698" y="23567"/>
                  </a:cubicBezTo>
                  <a:cubicBezTo>
                    <a:pt x="55912" y="23662"/>
                    <a:pt x="56115" y="23769"/>
                    <a:pt x="56317" y="23864"/>
                  </a:cubicBezTo>
                  <a:cubicBezTo>
                    <a:pt x="56734" y="24078"/>
                    <a:pt x="57151" y="24269"/>
                    <a:pt x="57532" y="24495"/>
                  </a:cubicBezTo>
                  <a:cubicBezTo>
                    <a:pt x="57913" y="24710"/>
                    <a:pt x="58305" y="24924"/>
                    <a:pt x="58675" y="25138"/>
                  </a:cubicBezTo>
                  <a:cubicBezTo>
                    <a:pt x="59032" y="25376"/>
                    <a:pt x="59389" y="25602"/>
                    <a:pt x="59734" y="25817"/>
                  </a:cubicBezTo>
                  <a:cubicBezTo>
                    <a:pt x="59901" y="25924"/>
                    <a:pt x="60068" y="26031"/>
                    <a:pt x="60234" y="26138"/>
                  </a:cubicBezTo>
                  <a:cubicBezTo>
                    <a:pt x="60401" y="26257"/>
                    <a:pt x="60556" y="26376"/>
                    <a:pt x="60710" y="26484"/>
                  </a:cubicBezTo>
                  <a:cubicBezTo>
                    <a:pt x="61020" y="26710"/>
                    <a:pt x="61318" y="26924"/>
                    <a:pt x="61615" y="27126"/>
                  </a:cubicBezTo>
                  <a:cubicBezTo>
                    <a:pt x="62187" y="27555"/>
                    <a:pt x="62675" y="27972"/>
                    <a:pt x="63127" y="28329"/>
                  </a:cubicBezTo>
                  <a:cubicBezTo>
                    <a:pt x="63592" y="28674"/>
                    <a:pt x="63949" y="29031"/>
                    <a:pt x="64259" y="29293"/>
                  </a:cubicBezTo>
                  <a:cubicBezTo>
                    <a:pt x="64878" y="29853"/>
                    <a:pt x="65223" y="30163"/>
                    <a:pt x="65223" y="30163"/>
                  </a:cubicBezTo>
                  <a:cubicBezTo>
                    <a:pt x="65223" y="30163"/>
                    <a:pt x="64842" y="29901"/>
                    <a:pt x="64163" y="29424"/>
                  </a:cubicBezTo>
                  <a:cubicBezTo>
                    <a:pt x="63830" y="29186"/>
                    <a:pt x="63425" y="28889"/>
                    <a:pt x="62949" y="28579"/>
                  </a:cubicBezTo>
                  <a:cubicBezTo>
                    <a:pt x="62461" y="28269"/>
                    <a:pt x="61937" y="27888"/>
                    <a:pt x="61342" y="27519"/>
                  </a:cubicBezTo>
                  <a:cubicBezTo>
                    <a:pt x="61044" y="27329"/>
                    <a:pt x="60734" y="27138"/>
                    <a:pt x="60413" y="26936"/>
                  </a:cubicBezTo>
                  <a:cubicBezTo>
                    <a:pt x="60258" y="26841"/>
                    <a:pt x="60091" y="26734"/>
                    <a:pt x="59925" y="26626"/>
                  </a:cubicBezTo>
                  <a:cubicBezTo>
                    <a:pt x="59758" y="26531"/>
                    <a:pt x="59579" y="26436"/>
                    <a:pt x="59413" y="26341"/>
                  </a:cubicBezTo>
                  <a:cubicBezTo>
                    <a:pt x="59067" y="26138"/>
                    <a:pt x="58698" y="25936"/>
                    <a:pt x="58341" y="25722"/>
                  </a:cubicBezTo>
                  <a:cubicBezTo>
                    <a:pt x="57960" y="25531"/>
                    <a:pt x="57579" y="25329"/>
                    <a:pt x="57198" y="25126"/>
                  </a:cubicBezTo>
                  <a:cubicBezTo>
                    <a:pt x="56817" y="24912"/>
                    <a:pt x="56400" y="24745"/>
                    <a:pt x="55996" y="24555"/>
                  </a:cubicBezTo>
                  <a:cubicBezTo>
                    <a:pt x="55793" y="24459"/>
                    <a:pt x="55591" y="24364"/>
                    <a:pt x="55388" y="24281"/>
                  </a:cubicBezTo>
                  <a:cubicBezTo>
                    <a:pt x="55174" y="24198"/>
                    <a:pt x="54960" y="24102"/>
                    <a:pt x="54757" y="24019"/>
                  </a:cubicBezTo>
                  <a:cubicBezTo>
                    <a:pt x="54543" y="23936"/>
                    <a:pt x="54329" y="23852"/>
                    <a:pt x="54114" y="23769"/>
                  </a:cubicBezTo>
                  <a:cubicBezTo>
                    <a:pt x="53900" y="23686"/>
                    <a:pt x="53686" y="23614"/>
                    <a:pt x="53460" y="23543"/>
                  </a:cubicBezTo>
                  <a:lnTo>
                    <a:pt x="52805" y="23328"/>
                  </a:lnTo>
                  <a:cubicBezTo>
                    <a:pt x="52590" y="23269"/>
                    <a:pt x="52364" y="23209"/>
                    <a:pt x="52138" y="23150"/>
                  </a:cubicBezTo>
                  <a:cubicBezTo>
                    <a:pt x="51912" y="23090"/>
                    <a:pt x="51697" y="23019"/>
                    <a:pt x="51471" y="22971"/>
                  </a:cubicBezTo>
                  <a:lnTo>
                    <a:pt x="50793" y="22840"/>
                  </a:lnTo>
                  <a:lnTo>
                    <a:pt x="50459" y="22769"/>
                  </a:lnTo>
                  <a:cubicBezTo>
                    <a:pt x="50352" y="22757"/>
                    <a:pt x="50233" y="22745"/>
                    <a:pt x="50126" y="22733"/>
                  </a:cubicBezTo>
                  <a:cubicBezTo>
                    <a:pt x="49900" y="22697"/>
                    <a:pt x="49673" y="22674"/>
                    <a:pt x="49447" y="22638"/>
                  </a:cubicBezTo>
                  <a:cubicBezTo>
                    <a:pt x="48970" y="22606"/>
                    <a:pt x="48492" y="22581"/>
                    <a:pt x="48022" y="22581"/>
                  </a:cubicBezTo>
                  <a:cubicBezTo>
                    <a:pt x="47613" y="22581"/>
                    <a:pt x="47209" y="22600"/>
                    <a:pt x="46816" y="22650"/>
                  </a:cubicBezTo>
                  <a:cubicBezTo>
                    <a:pt x="45971" y="22757"/>
                    <a:pt x="45149" y="22924"/>
                    <a:pt x="44423" y="23197"/>
                  </a:cubicBezTo>
                  <a:cubicBezTo>
                    <a:pt x="43685" y="23459"/>
                    <a:pt x="43006" y="23781"/>
                    <a:pt x="42422" y="24150"/>
                  </a:cubicBezTo>
                  <a:cubicBezTo>
                    <a:pt x="41839" y="24519"/>
                    <a:pt x="41327" y="24912"/>
                    <a:pt x="40910" y="25281"/>
                  </a:cubicBezTo>
                  <a:cubicBezTo>
                    <a:pt x="40494" y="25662"/>
                    <a:pt x="40148" y="26031"/>
                    <a:pt x="39886" y="26341"/>
                  </a:cubicBezTo>
                  <a:cubicBezTo>
                    <a:pt x="39351" y="26960"/>
                    <a:pt x="39113" y="27377"/>
                    <a:pt x="39113" y="27377"/>
                  </a:cubicBezTo>
                  <a:cubicBezTo>
                    <a:pt x="39113" y="27377"/>
                    <a:pt x="39160" y="27269"/>
                    <a:pt x="39267" y="27067"/>
                  </a:cubicBezTo>
                  <a:cubicBezTo>
                    <a:pt x="39363" y="26876"/>
                    <a:pt x="39517" y="26579"/>
                    <a:pt x="39755" y="26245"/>
                  </a:cubicBezTo>
                  <a:cubicBezTo>
                    <a:pt x="40220" y="25555"/>
                    <a:pt x="40982" y="24614"/>
                    <a:pt x="42161" y="23769"/>
                  </a:cubicBezTo>
                  <a:cubicBezTo>
                    <a:pt x="42744" y="23340"/>
                    <a:pt x="43435" y="22947"/>
                    <a:pt x="44197" y="22626"/>
                  </a:cubicBezTo>
                  <a:cubicBezTo>
                    <a:pt x="44970" y="22304"/>
                    <a:pt x="45828" y="22078"/>
                    <a:pt x="46721" y="21947"/>
                  </a:cubicBezTo>
                  <a:cubicBezTo>
                    <a:pt x="47271" y="21860"/>
                    <a:pt x="47834" y="21826"/>
                    <a:pt x="48405" y="21826"/>
                  </a:cubicBezTo>
                  <a:close/>
                  <a:moveTo>
                    <a:pt x="88264" y="9847"/>
                  </a:moveTo>
                  <a:cubicBezTo>
                    <a:pt x="88408" y="9847"/>
                    <a:pt x="88543" y="9854"/>
                    <a:pt x="88666" y="9862"/>
                  </a:cubicBezTo>
                  <a:cubicBezTo>
                    <a:pt x="89024" y="9898"/>
                    <a:pt x="89285" y="9958"/>
                    <a:pt x="89464" y="10005"/>
                  </a:cubicBezTo>
                  <a:cubicBezTo>
                    <a:pt x="89643" y="10053"/>
                    <a:pt x="89726" y="10077"/>
                    <a:pt x="89726" y="10077"/>
                  </a:cubicBezTo>
                  <a:lnTo>
                    <a:pt x="89678" y="10291"/>
                  </a:lnTo>
                  <a:cubicBezTo>
                    <a:pt x="89678" y="10291"/>
                    <a:pt x="89595" y="10279"/>
                    <a:pt x="89416" y="10255"/>
                  </a:cubicBezTo>
                  <a:cubicBezTo>
                    <a:pt x="89301" y="10247"/>
                    <a:pt x="89141" y="10233"/>
                    <a:pt x="88943" y="10233"/>
                  </a:cubicBezTo>
                  <a:cubicBezTo>
                    <a:pt x="88854" y="10233"/>
                    <a:pt x="88758" y="10236"/>
                    <a:pt x="88654" y="10243"/>
                  </a:cubicBezTo>
                  <a:cubicBezTo>
                    <a:pt x="88333" y="10267"/>
                    <a:pt x="87928" y="10315"/>
                    <a:pt x="87488" y="10482"/>
                  </a:cubicBezTo>
                  <a:cubicBezTo>
                    <a:pt x="87059" y="10636"/>
                    <a:pt x="86607" y="10934"/>
                    <a:pt x="86285" y="11375"/>
                  </a:cubicBezTo>
                  <a:cubicBezTo>
                    <a:pt x="85952" y="11815"/>
                    <a:pt x="85785" y="12410"/>
                    <a:pt x="85868" y="13089"/>
                  </a:cubicBezTo>
                  <a:cubicBezTo>
                    <a:pt x="85928" y="13744"/>
                    <a:pt x="86214" y="14482"/>
                    <a:pt x="86642" y="15173"/>
                  </a:cubicBezTo>
                  <a:cubicBezTo>
                    <a:pt x="86702" y="15268"/>
                    <a:pt x="86761" y="15363"/>
                    <a:pt x="86821" y="15458"/>
                  </a:cubicBezTo>
                  <a:cubicBezTo>
                    <a:pt x="86857" y="15518"/>
                    <a:pt x="86928" y="15613"/>
                    <a:pt x="86988" y="15696"/>
                  </a:cubicBezTo>
                  <a:cubicBezTo>
                    <a:pt x="87107" y="15851"/>
                    <a:pt x="87238" y="16006"/>
                    <a:pt x="87380" y="16161"/>
                  </a:cubicBezTo>
                  <a:cubicBezTo>
                    <a:pt x="87678" y="16458"/>
                    <a:pt x="88012" y="16744"/>
                    <a:pt x="88393" y="16994"/>
                  </a:cubicBezTo>
                  <a:cubicBezTo>
                    <a:pt x="89143" y="17506"/>
                    <a:pt x="90071" y="17887"/>
                    <a:pt x="91060" y="18244"/>
                  </a:cubicBezTo>
                  <a:cubicBezTo>
                    <a:pt x="92072" y="18602"/>
                    <a:pt x="93155" y="18899"/>
                    <a:pt x="94322" y="19316"/>
                  </a:cubicBezTo>
                  <a:cubicBezTo>
                    <a:pt x="94917" y="19518"/>
                    <a:pt x="95524" y="19757"/>
                    <a:pt x="96143" y="20126"/>
                  </a:cubicBezTo>
                  <a:cubicBezTo>
                    <a:pt x="96453" y="20304"/>
                    <a:pt x="96763" y="20519"/>
                    <a:pt x="97060" y="20804"/>
                  </a:cubicBezTo>
                  <a:cubicBezTo>
                    <a:pt x="97215" y="20947"/>
                    <a:pt x="97358" y="21102"/>
                    <a:pt x="97489" y="21281"/>
                  </a:cubicBezTo>
                  <a:cubicBezTo>
                    <a:pt x="97548" y="21364"/>
                    <a:pt x="97620" y="21483"/>
                    <a:pt x="97691" y="21590"/>
                  </a:cubicBezTo>
                  <a:lnTo>
                    <a:pt x="97751" y="21697"/>
                  </a:lnTo>
                  <a:lnTo>
                    <a:pt x="97775" y="21757"/>
                  </a:lnTo>
                  <a:lnTo>
                    <a:pt x="97798" y="21792"/>
                  </a:lnTo>
                  <a:lnTo>
                    <a:pt x="97834" y="21876"/>
                  </a:lnTo>
                  <a:cubicBezTo>
                    <a:pt x="98037" y="22293"/>
                    <a:pt x="98132" y="22769"/>
                    <a:pt x="98132" y="23233"/>
                  </a:cubicBezTo>
                  <a:cubicBezTo>
                    <a:pt x="98132" y="23686"/>
                    <a:pt x="98037" y="24114"/>
                    <a:pt x="97906" y="24507"/>
                  </a:cubicBezTo>
                  <a:cubicBezTo>
                    <a:pt x="97644" y="25305"/>
                    <a:pt x="97203" y="25960"/>
                    <a:pt x="96703" y="26543"/>
                  </a:cubicBezTo>
                  <a:cubicBezTo>
                    <a:pt x="95715" y="27698"/>
                    <a:pt x="94477" y="28555"/>
                    <a:pt x="93143" y="29222"/>
                  </a:cubicBezTo>
                  <a:cubicBezTo>
                    <a:pt x="90786" y="30400"/>
                    <a:pt x="88114" y="30928"/>
                    <a:pt x="85437" y="30928"/>
                  </a:cubicBezTo>
                  <a:cubicBezTo>
                    <a:pt x="85084" y="30928"/>
                    <a:pt x="84732" y="30919"/>
                    <a:pt x="84380" y="30901"/>
                  </a:cubicBezTo>
                  <a:cubicBezTo>
                    <a:pt x="82868" y="30817"/>
                    <a:pt x="81356" y="30579"/>
                    <a:pt x="79880" y="30198"/>
                  </a:cubicBezTo>
                  <a:cubicBezTo>
                    <a:pt x="78415" y="29817"/>
                    <a:pt x="76974" y="29305"/>
                    <a:pt x="75593" y="28686"/>
                  </a:cubicBezTo>
                  <a:cubicBezTo>
                    <a:pt x="74903" y="28365"/>
                    <a:pt x="74236" y="28043"/>
                    <a:pt x="73569" y="27662"/>
                  </a:cubicBezTo>
                  <a:cubicBezTo>
                    <a:pt x="73224" y="27484"/>
                    <a:pt x="72926" y="27305"/>
                    <a:pt x="72593" y="27115"/>
                  </a:cubicBezTo>
                  <a:lnTo>
                    <a:pt x="71652" y="26567"/>
                  </a:lnTo>
                  <a:cubicBezTo>
                    <a:pt x="70390" y="25829"/>
                    <a:pt x="69128" y="25114"/>
                    <a:pt x="67866" y="24436"/>
                  </a:cubicBezTo>
                  <a:cubicBezTo>
                    <a:pt x="65342" y="23078"/>
                    <a:pt x="62806" y="21816"/>
                    <a:pt x="60306" y="20721"/>
                  </a:cubicBezTo>
                  <a:cubicBezTo>
                    <a:pt x="57805" y="19637"/>
                    <a:pt x="55329" y="18721"/>
                    <a:pt x="52924" y="18042"/>
                  </a:cubicBezTo>
                  <a:cubicBezTo>
                    <a:pt x="50531" y="17375"/>
                    <a:pt x="48197" y="16970"/>
                    <a:pt x="46042" y="16970"/>
                  </a:cubicBezTo>
                  <a:cubicBezTo>
                    <a:pt x="44959" y="16970"/>
                    <a:pt x="43935" y="17090"/>
                    <a:pt x="42982" y="17316"/>
                  </a:cubicBezTo>
                  <a:cubicBezTo>
                    <a:pt x="42744" y="17375"/>
                    <a:pt x="42530" y="17447"/>
                    <a:pt x="42292" y="17518"/>
                  </a:cubicBezTo>
                  <a:cubicBezTo>
                    <a:pt x="42184" y="17554"/>
                    <a:pt x="42065" y="17601"/>
                    <a:pt x="41958" y="17637"/>
                  </a:cubicBezTo>
                  <a:lnTo>
                    <a:pt x="41863" y="17673"/>
                  </a:lnTo>
                  <a:lnTo>
                    <a:pt x="41851" y="17673"/>
                  </a:lnTo>
                  <a:lnTo>
                    <a:pt x="41839" y="17685"/>
                  </a:lnTo>
                  <a:lnTo>
                    <a:pt x="41791" y="17697"/>
                  </a:lnTo>
                  <a:lnTo>
                    <a:pt x="41637" y="17768"/>
                  </a:lnTo>
                  <a:cubicBezTo>
                    <a:pt x="41208" y="17935"/>
                    <a:pt x="40815" y="18149"/>
                    <a:pt x="40434" y="18375"/>
                  </a:cubicBezTo>
                  <a:cubicBezTo>
                    <a:pt x="38934" y="19268"/>
                    <a:pt x="37934" y="20483"/>
                    <a:pt x="37339" y="21590"/>
                  </a:cubicBezTo>
                  <a:cubicBezTo>
                    <a:pt x="36719" y="22697"/>
                    <a:pt x="36446" y="23662"/>
                    <a:pt x="36315" y="24329"/>
                  </a:cubicBezTo>
                  <a:cubicBezTo>
                    <a:pt x="36243" y="24662"/>
                    <a:pt x="36196" y="24912"/>
                    <a:pt x="36184" y="25091"/>
                  </a:cubicBezTo>
                  <a:cubicBezTo>
                    <a:pt x="36160" y="25269"/>
                    <a:pt x="36160" y="25352"/>
                    <a:pt x="36160" y="25352"/>
                  </a:cubicBezTo>
                  <a:lnTo>
                    <a:pt x="35934" y="25341"/>
                  </a:lnTo>
                  <a:cubicBezTo>
                    <a:pt x="35934" y="25341"/>
                    <a:pt x="35945" y="24960"/>
                    <a:pt x="36065" y="24281"/>
                  </a:cubicBezTo>
                  <a:cubicBezTo>
                    <a:pt x="36184" y="23590"/>
                    <a:pt x="36422" y="22590"/>
                    <a:pt x="37017" y="21423"/>
                  </a:cubicBezTo>
                  <a:cubicBezTo>
                    <a:pt x="37612" y="20268"/>
                    <a:pt x="38612" y="18935"/>
                    <a:pt x="40172" y="17947"/>
                  </a:cubicBezTo>
                  <a:cubicBezTo>
                    <a:pt x="40553" y="17697"/>
                    <a:pt x="40970" y="17459"/>
                    <a:pt x="41410" y="17268"/>
                  </a:cubicBezTo>
                  <a:lnTo>
                    <a:pt x="41589" y="17197"/>
                  </a:lnTo>
                  <a:lnTo>
                    <a:pt x="41625" y="17173"/>
                  </a:lnTo>
                  <a:lnTo>
                    <a:pt x="41672" y="17149"/>
                  </a:lnTo>
                  <a:lnTo>
                    <a:pt x="41756" y="17113"/>
                  </a:lnTo>
                  <a:cubicBezTo>
                    <a:pt x="41875" y="17078"/>
                    <a:pt x="41982" y="17030"/>
                    <a:pt x="42101" y="16982"/>
                  </a:cubicBezTo>
                  <a:cubicBezTo>
                    <a:pt x="42327" y="16899"/>
                    <a:pt x="42577" y="16816"/>
                    <a:pt x="42827" y="16744"/>
                  </a:cubicBezTo>
                  <a:cubicBezTo>
                    <a:pt x="43827" y="16458"/>
                    <a:pt x="44899" y="16304"/>
                    <a:pt x="46018" y="16256"/>
                  </a:cubicBezTo>
                  <a:cubicBezTo>
                    <a:pt x="46242" y="16248"/>
                    <a:pt x="46467" y="16244"/>
                    <a:pt x="46693" y="16244"/>
                  </a:cubicBezTo>
                  <a:cubicBezTo>
                    <a:pt x="48749" y="16244"/>
                    <a:pt x="50932" y="16577"/>
                    <a:pt x="53174" y="17113"/>
                  </a:cubicBezTo>
                  <a:cubicBezTo>
                    <a:pt x="55650" y="17709"/>
                    <a:pt x="58198" y="18566"/>
                    <a:pt x="60770" y="19602"/>
                  </a:cubicBezTo>
                  <a:cubicBezTo>
                    <a:pt x="63342" y="20638"/>
                    <a:pt x="65949" y="21840"/>
                    <a:pt x="68545" y="23150"/>
                  </a:cubicBezTo>
                  <a:cubicBezTo>
                    <a:pt x="69843" y="23805"/>
                    <a:pt x="71128" y="24483"/>
                    <a:pt x="72426" y="25186"/>
                  </a:cubicBezTo>
                  <a:lnTo>
                    <a:pt x="73391" y="25722"/>
                  </a:lnTo>
                  <a:cubicBezTo>
                    <a:pt x="73688" y="25876"/>
                    <a:pt x="74034" y="26067"/>
                    <a:pt x="74343" y="26222"/>
                  </a:cubicBezTo>
                  <a:cubicBezTo>
                    <a:pt x="74962" y="26543"/>
                    <a:pt x="75629" y="26841"/>
                    <a:pt x="76272" y="27115"/>
                  </a:cubicBezTo>
                  <a:cubicBezTo>
                    <a:pt x="78903" y="28210"/>
                    <a:pt x="81701" y="28853"/>
                    <a:pt x="84440" y="28877"/>
                  </a:cubicBezTo>
                  <a:cubicBezTo>
                    <a:pt x="84494" y="28877"/>
                    <a:pt x="84549" y="28877"/>
                    <a:pt x="84604" y="28877"/>
                  </a:cubicBezTo>
                  <a:cubicBezTo>
                    <a:pt x="87286" y="28877"/>
                    <a:pt x="89914" y="28306"/>
                    <a:pt x="92131" y="27198"/>
                  </a:cubicBezTo>
                  <a:cubicBezTo>
                    <a:pt x="92703" y="26924"/>
                    <a:pt x="93238" y="26603"/>
                    <a:pt x="93727" y="26245"/>
                  </a:cubicBezTo>
                  <a:cubicBezTo>
                    <a:pt x="94227" y="25900"/>
                    <a:pt x="94679" y="25507"/>
                    <a:pt x="95048" y="25091"/>
                  </a:cubicBezTo>
                  <a:cubicBezTo>
                    <a:pt x="95429" y="24674"/>
                    <a:pt x="95727" y="24221"/>
                    <a:pt x="95893" y="23805"/>
                  </a:cubicBezTo>
                  <a:cubicBezTo>
                    <a:pt x="96060" y="23364"/>
                    <a:pt x="96072" y="22995"/>
                    <a:pt x="95953" y="22697"/>
                  </a:cubicBezTo>
                  <a:cubicBezTo>
                    <a:pt x="95846" y="22400"/>
                    <a:pt x="95536" y="22078"/>
                    <a:pt x="95108" y="21804"/>
                  </a:cubicBezTo>
                  <a:cubicBezTo>
                    <a:pt x="94679" y="21531"/>
                    <a:pt x="94167" y="21292"/>
                    <a:pt x="93643" y="21078"/>
                  </a:cubicBezTo>
                  <a:cubicBezTo>
                    <a:pt x="92595" y="20638"/>
                    <a:pt x="91500" y="20268"/>
                    <a:pt x="90452" y="19828"/>
                  </a:cubicBezTo>
                  <a:cubicBezTo>
                    <a:pt x="89393" y="19387"/>
                    <a:pt x="88393" y="18864"/>
                    <a:pt x="87523" y="18197"/>
                  </a:cubicBezTo>
                  <a:cubicBezTo>
                    <a:pt x="87083" y="17852"/>
                    <a:pt x="86690" y="17482"/>
                    <a:pt x="86357" y="17066"/>
                  </a:cubicBezTo>
                  <a:cubicBezTo>
                    <a:pt x="86190" y="16863"/>
                    <a:pt x="86035" y="16649"/>
                    <a:pt x="85892" y="16435"/>
                  </a:cubicBezTo>
                  <a:cubicBezTo>
                    <a:pt x="85821" y="16316"/>
                    <a:pt x="85773" y="16220"/>
                    <a:pt x="85702" y="16089"/>
                  </a:cubicBezTo>
                  <a:cubicBezTo>
                    <a:pt x="85642" y="15982"/>
                    <a:pt x="85595" y="15887"/>
                    <a:pt x="85547" y="15780"/>
                  </a:cubicBezTo>
                  <a:cubicBezTo>
                    <a:pt x="85118" y="14899"/>
                    <a:pt x="84856" y="14018"/>
                    <a:pt x="84856" y="13125"/>
                  </a:cubicBezTo>
                  <a:cubicBezTo>
                    <a:pt x="84844" y="12244"/>
                    <a:pt x="85178" y="11410"/>
                    <a:pt x="85690" y="10874"/>
                  </a:cubicBezTo>
                  <a:cubicBezTo>
                    <a:pt x="86202" y="10339"/>
                    <a:pt x="86809" y="10077"/>
                    <a:pt x="87333" y="9958"/>
                  </a:cubicBezTo>
                  <a:cubicBezTo>
                    <a:pt x="87676" y="9872"/>
                    <a:pt x="87988" y="9847"/>
                    <a:pt x="88264" y="9847"/>
                  </a:cubicBezTo>
                  <a:close/>
                  <a:moveTo>
                    <a:pt x="30635" y="19971"/>
                  </a:moveTo>
                  <a:cubicBezTo>
                    <a:pt x="30635" y="19971"/>
                    <a:pt x="30266" y="20114"/>
                    <a:pt x="29623" y="20340"/>
                  </a:cubicBezTo>
                  <a:cubicBezTo>
                    <a:pt x="29457" y="20399"/>
                    <a:pt x="29290" y="20483"/>
                    <a:pt x="29099" y="20566"/>
                  </a:cubicBezTo>
                  <a:cubicBezTo>
                    <a:pt x="28921" y="20649"/>
                    <a:pt x="28706" y="20721"/>
                    <a:pt x="28504" y="20840"/>
                  </a:cubicBezTo>
                  <a:cubicBezTo>
                    <a:pt x="28302" y="20959"/>
                    <a:pt x="28075" y="21078"/>
                    <a:pt x="27849" y="21209"/>
                  </a:cubicBezTo>
                  <a:cubicBezTo>
                    <a:pt x="27635" y="21340"/>
                    <a:pt x="27409" y="21519"/>
                    <a:pt x="27171" y="21673"/>
                  </a:cubicBezTo>
                  <a:cubicBezTo>
                    <a:pt x="26944" y="21840"/>
                    <a:pt x="26742" y="22054"/>
                    <a:pt x="26516" y="22257"/>
                  </a:cubicBezTo>
                  <a:cubicBezTo>
                    <a:pt x="26409" y="22364"/>
                    <a:pt x="26313" y="22483"/>
                    <a:pt x="26206" y="22602"/>
                  </a:cubicBezTo>
                  <a:lnTo>
                    <a:pt x="26051" y="22781"/>
                  </a:lnTo>
                  <a:cubicBezTo>
                    <a:pt x="26004" y="22840"/>
                    <a:pt x="25968" y="22912"/>
                    <a:pt x="25920" y="22971"/>
                  </a:cubicBezTo>
                  <a:cubicBezTo>
                    <a:pt x="25539" y="23483"/>
                    <a:pt x="25301" y="24114"/>
                    <a:pt x="25158" y="24781"/>
                  </a:cubicBezTo>
                  <a:cubicBezTo>
                    <a:pt x="25016" y="25448"/>
                    <a:pt x="25027" y="26174"/>
                    <a:pt x="25158" y="26888"/>
                  </a:cubicBezTo>
                  <a:cubicBezTo>
                    <a:pt x="25206" y="27067"/>
                    <a:pt x="25242" y="27246"/>
                    <a:pt x="25289" y="27424"/>
                  </a:cubicBezTo>
                  <a:cubicBezTo>
                    <a:pt x="25337" y="27591"/>
                    <a:pt x="25397" y="27758"/>
                    <a:pt x="25456" y="27924"/>
                  </a:cubicBezTo>
                  <a:cubicBezTo>
                    <a:pt x="25516" y="28103"/>
                    <a:pt x="25611" y="28281"/>
                    <a:pt x="25682" y="28460"/>
                  </a:cubicBezTo>
                  <a:lnTo>
                    <a:pt x="25706" y="28531"/>
                  </a:lnTo>
                  <a:lnTo>
                    <a:pt x="25730" y="28567"/>
                  </a:lnTo>
                  <a:lnTo>
                    <a:pt x="25730" y="28579"/>
                  </a:lnTo>
                  <a:lnTo>
                    <a:pt x="25789" y="28686"/>
                  </a:lnTo>
                  <a:cubicBezTo>
                    <a:pt x="25837" y="28758"/>
                    <a:pt x="25873" y="28829"/>
                    <a:pt x="25932" y="28901"/>
                  </a:cubicBezTo>
                  <a:cubicBezTo>
                    <a:pt x="26313" y="29448"/>
                    <a:pt x="26956" y="29853"/>
                    <a:pt x="27611" y="30186"/>
                  </a:cubicBezTo>
                  <a:cubicBezTo>
                    <a:pt x="28278" y="30508"/>
                    <a:pt x="28968" y="30782"/>
                    <a:pt x="29659" y="31008"/>
                  </a:cubicBezTo>
                  <a:cubicBezTo>
                    <a:pt x="31040" y="31472"/>
                    <a:pt x="32374" y="31841"/>
                    <a:pt x="33493" y="32222"/>
                  </a:cubicBezTo>
                  <a:cubicBezTo>
                    <a:pt x="34612" y="32591"/>
                    <a:pt x="35529" y="32984"/>
                    <a:pt x="36136" y="33342"/>
                  </a:cubicBezTo>
                  <a:cubicBezTo>
                    <a:pt x="36434" y="33520"/>
                    <a:pt x="36648" y="33687"/>
                    <a:pt x="36803" y="33794"/>
                  </a:cubicBezTo>
                  <a:cubicBezTo>
                    <a:pt x="36934" y="33913"/>
                    <a:pt x="37017" y="33984"/>
                    <a:pt x="37017" y="33984"/>
                  </a:cubicBezTo>
                  <a:cubicBezTo>
                    <a:pt x="37017" y="33984"/>
                    <a:pt x="36934" y="33925"/>
                    <a:pt x="36767" y="33830"/>
                  </a:cubicBezTo>
                  <a:cubicBezTo>
                    <a:pt x="36612" y="33734"/>
                    <a:pt x="36374" y="33615"/>
                    <a:pt x="36065" y="33484"/>
                  </a:cubicBezTo>
                  <a:cubicBezTo>
                    <a:pt x="35434" y="33222"/>
                    <a:pt x="34505" y="32937"/>
                    <a:pt x="33362" y="32663"/>
                  </a:cubicBezTo>
                  <a:cubicBezTo>
                    <a:pt x="32790" y="32532"/>
                    <a:pt x="32171" y="32389"/>
                    <a:pt x="31516" y="32234"/>
                  </a:cubicBezTo>
                  <a:cubicBezTo>
                    <a:pt x="30862" y="32068"/>
                    <a:pt x="30159" y="31913"/>
                    <a:pt x="29445" y="31698"/>
                  </a:cubicBezTo>
                  <a:cubicBezTo>
                    <a:pt x="28730" y="31484"/>
                    <a:pt x="27992" y="31246"/>
                    <a:pt x="27266" y="30901"/>
                  </a:cubicBezTo>
                  <a:cubicBezTo>
                    <a:pt x="26551" y="30544"/>
                    <a:pt x="25801" y="30103"/>
                    <a:pt x="25266" y="29365"/>
                  </a:cubicBezTo>
                  <a:cubicBezTo>
                    <a:pt x="25194" y="29281"/>
                    <a:pt x="25135" y="29186"/>
                    <a:pt x="25087" y="29079"/>
                  </a:cubicBezTo>
                  <a:lnTo>
                    <a:pt x="25004" y="28936"/>
                  </a:lnTo>
                  <a:lnTo>
                    <a:pt x="25004" y="28924"/>
                  </a:lnTo>
                  <a:lnTo>
                    <a:pt x="24992" y="28901"/>
                  </a:lnTo>
                  <a:lnTo>
                    <a:pt x="24980" y="28889"/>
                  </a:lnTo>
                  <a:lnTo>
                    <a:pt x="24968" y="28853"/>
                  </a:lnTo>
                  <a:lnTo>
                    <a:pt x="24944" y="28781"/>
                  </a:lnTo>
                  <a:cubicBezTo>
                    <a:pt x="24861" y="28603"/>
                    <a:pt x="24777" y="28436"/>
                    <a:pt x="24718" y="28234"/>
                  </a:cubicBezTo>
                  <a:cubicBezTo>
                    <a:pt x="24646" y="28031"/>
                    <a:pt x="24575" y="27829"/>
                    <a:pt x="24527" y="27627"/>
                  </a:cubicBezTo>
                  <a:cubicBezTo>
                    <a:pt x="24480" y="27424"/>
                    <a:pt x="24432" y="27234"/>
                    <a:pt x="24385" y="27031"/>
                  </a:cubicBezTo>
                  <a:cubicBezTo>
                    <a:pt x="24242" y="26222"/>
                    <a:pt x="24277" y="25388"/>
                    <a:pt x="24456" y="24626"/>
                  </a:cubicBezTo>
                  <a:cubicBezTo>
                    <a:pt x="24635" y="23864"/>
                    <a:pt x="24980" y="23162"/>
                    <a:pt x="25432" y="22614"/>
                  </a:cubicBezTo>
                  <a:cubicBezTo>
                    <a:pt x="25492" y="22543"/>
                    <a:pt x="25539" y="22471"/>
                    <a:pt x="25599" y="22400"/>
                  </a:cubicBezTo>
                  <a:cubicBezTo>
                    <a:pt x="25658" y="22340"/>
                    <a:pt x="25718" y="22281"/>
                    <a:pt x="25778" y="22221"/>
                  </a:cubicBezTo>
                  <a:cubicBezTo>
                    <a:pt x="25897" y="22090"/>
                    <a:pt x="26016" y="21971"/>
                    <a:pt x="26135" y="21852"/>
                  </a:cubicBezTo>
                  <a:cubicBezTo>
                    <a:pt x="26409" y="21662"/>
                    <a:pt x="26647" y="21447"/>
                    <a:pt x="26909" y="21292"/>
                  </a:cubicBezTo>
                  <a:cubicBezTo>
                    <a:pt x="27171" y="21138"/>
                    <a:pt x="27409" y="20983"/>
                    <a:pt x="27659" y="20864"/>
                  </a:cubicBezTo>
                  <a:cubicBezTo>
                    <a:pt x="27909" y="20757"/>
                    <a:pt x="28147" y="20649"/>
                    <a:pt x="28373" y="20554"/>
                  </a:cubicBezTo>
                  <a:cubicBezTo>
                    <a:pt x="28599" y="20459"/>
                    <a:pt x="28826" y="20411"/>
                    <a:pt x="29016" y="20340"/>
                  </a:cubicBezTo>
                  <a:cubicBezTo>
                    <a:pt x="29218" y="20280"/>
                    <a:pt x="29409" y="20221"/>
                    <a:pt x="29576" y="20185"/>
                  </a:cubicBezTo>
                  <a:cubicBezTo>
                    <a:pt x="30254" y="20042"/>
                    <a:pt x="30635" y="19971"/>
                    <a:pt x="30635" y="19971"/>
                  </a:cubicBezTo>
                  <a:close/>
                  <a:moveTo>
                    <a:pt x="31516" y="22674"/>
                  </a:moveTo>
                  <a:cubicBezTo>
                    <a:pt x="31516" y="22674"/>
                    <a:pt x="31469" y="22697"/>
                    <a:pt x="31373" y="22757"/>
                  </a:cubicBezTo>
                  <a:cubicBezTo>
                    <a:pt x="31278" y="22816"/>
                    <a:pt x="31159" y="22924"/>
                    <a:pt x="31004" y="23066"/>
                  </a:cubicBezTo>
                  <a:cubicBezTo>
                    <a:pt x="30862" y="23197"/>
                    <a:pt x="30707" y="23388"/>
                    <a:pt x="30564" y="23614"/>
                  </a:cubicBezTo>
                  <a:cubicBezTo>
                    <a:pt x="30433" y="23852"/>
                    <a:pt x="30338" y="24138"/>
                    <a:pt x="30314" y="24448"/>
                  </a:cubicBezTo>
                  <a:cubicBezTo>
                    <a:pt x="30278" y="24769"/>
                    <a:pt x="30385" y="25102"/>
                    <a:pt x="30492" y="25448"/>
                  </a:cubicBezTo>
                  <a:cubicBezTo>
                    <a:pt x="30635" y="25793"/>
                    <a:pt x="30838" y="26150"/>
                    <a:pt x="31076" y="26484"/>
                  </a:cubicBezTo>
                  <a:cubicBezTo>
                    <a:pt x="31147" y="26567"/>
                    <a:pt x="31207" y="26662"/>
                    <a:pt x="31278" y="26757"/>
                  </a:cubicBezTo>
                  <a:cubicBezTo>
                    <a:pt x="31338" y="26841"/>
                    <a:pt x="31409" y="26912"/>
                    <a:pt x="31481" y="26984"/>
                  </a:cubicBezTo>
                  <a:cubicBezTo>
                    <a:pt x="31552" y="27067"/>
                    <a:pt x="31612" y="27150"/>
                    <a:pt x="31695" y="27222"/>
                  </a:cubicBezTo>
                  <a:lnTo>
                    <a:pt x="31933" y="27460"/>
                  </a:lnTo>
                  <a:cubicBezTo>
                    <a:pt x="32243" y="27781"/>
                    <a:pt x="32588" y="28067"/>
                    <a:pt x="32957" y="28365"/>
                  </a:cubicBezTo>
                  <a:cubicBezTo>
                    <a:pt x="33314" y="28662"/>
                    <a:pt x="33683" y="28948"/>
                    <a:pt x="34040" y="29234"/>
                  </a:cubicBezTo>
                  <a:cubicBezTo>
                    <a:pt x="34421" y="29508"/>
                    <a:pt x="34767" y="29805"/>
                    <a:pt x="35112" y="30091"/>
                  </a:cubicBezTo>
                  <a:cubicBezTo>
                    <a:pt x="35291" y="30234"/>
                    <a:pt x="35457" y="30377"/>
                    <a:pt x="35612" y="30532"/>
                  </a:cubicBezTo>
                  <a:cubicBezTo>
                    <a:pt x="35779" y="30675"/>
                    <a:pt x="35922" y="30829"/>
                    <a:pt x="36076" y="30972"/>
                  </a:cubicBezTo>
                  <a:cubicBezTo>
                    <a:pt x="36362" y="31270"/>
                    <a:pt x="36636" y="31556"/>
                    <a:pt x="36850" y="31853"/>
                  </a:cubicBezTo>
                  <a:cubicBezTo>
                    <a:pt x="37088" y="32127"/>
                    <a:pt x="37255" y="32425"/>
                    <a:pt x="37410" y="32675"/>
                  </a:cubicBezTo>
                  <a:cubicBezTo>
                    <a:pt x="37553" y="32937"/>
                    <a:pt x="37660" y="33163"/>
                    <a:pt x="37743" y="33353"/>
                  </a:cubicBezTo>
                  <a:cubicBezTo>
                    <a:pt x="37886" y="33758"/>
                    <a:pt x="37958" y="33984"/>
                    <a:pt x="37958" y="33984"/>
                  </a:cubicBezTo>
                  <a:cubicBezTo>
                    <a:pt x="37958" y="33984"/>
                    <a:pt x="37827" y="33782"/>
                    <a:pt x="37600" y="33437"/>
                  </a:cubicBezTo>
                  <a:cubicBezTo>
                    <a:pt x="37481" y="33270"/>
                    <a:pt x="37327" y="33080"/>
                    <a:pt x="37160" y="32853"/>
                  </a:cubicBezTo>
                  <a:cubicBezTo>
                    <a:pt x="36958" y="32639"/>
                    <a:pt x="36755" y="32401"/>
                    <a:pt x="36505" y="32163"/>
                  </a:cubicBezTo>
                  <a:cubicBezTo>
                    <a:pt x="36255" y="31913"/>
                    <a:pt x="35969" y="31675"/>
                    <a:pt x="35672" y="31425"/>
                  </a:cubicBezTo>
                  <a:cubicBezTo>
                    <a:pt x="35362" y="31175"/>
                    <a:pt x="35017" y="30925"/>
                    <a:pt x="34672" y="30651"/>
                  </a:cubicBezTo>
                  <a:cubicBezTo>
                    <a:pt x="34314" y="30389"/>
                    <a:pt x="33945" y="30139"/>
                    <a:pt x="33576" y="29853"/>
                  </a:cubicBezTo>
                  <a:cubicBezTo>
                    <a:pt x="33195" y="29579"/>
                    <a:pt x="32814" y="29293"/>
                    <a:pt x="32433" y="28996"/>
                  </a:cubicBezTo>
                  <a:cubicBezTo>
                    <a:pt x="32064" y="28686"/>
                    <a:pt x="31707" y="28365"/>
                    <a:pt x="31373" y="28008"/>
                  </a:cubicBezTo>
                  <a:lnTo>
                    <a:pt x="31123" y="27746"/>
                  </a:lnTo>
                  <a:cubicBezTo>
                    <a:pt x="31040" y="27650"/>
                    <a:pt x="30969" y="27555"/>
                    <a:pt x="30885" y="27460"/>
                  </a:cubicBezTo>
                  <a:cubicBezTo>
                    <a:pt x="30814" y="27353"/>
                    <a:pt x="30731" y="27257"/>
                    <a:pt x="30659" y="27162"/>
                  </a:cubicBezTo>
                  <a:cubicBezTo>
                    <a:pt x="30600" y="27067"/>
                    <a:pt x="30540" y="26972"/>
                    <a:pt x="30481" y="26876"/>
                  </a:cubicBezTo>
                  <a:cubicBezTo>
                    <a:pt x="30219" y="26484"/>
                    <a:pt x="30052" y="26055"/>
                    <a:pt x="29921" y="25638"/>
                  </a:cubicBezTo>
                  <a:cubicBezTo>
                    <a:pt x="29814" y="25210"/>
                    <a:pt x="29754" y="24781"/>
                    <a:pt x="29849" y="24388"/>
                  </a:cubicBezTo>
                  <a:cubicBezTo>
                    <a:pt x="29933" y="23995"/>
                    <a:pt x="30111" y="23674"/>
                    <a:pt x="30314" y="23436"/>
                  </a:cubicBezTo>
                  <a:cubicBezTo>
                    <a:pt x="30516" y="23197"/>
                    <a:pt x="30731" y="23043"/>
                    <a:pt x="30909" y="22935"/>
                  </a:cubicBezTo>
                  <a:cubicBezTo>
                    <a:pt x="31088" y="22828"/>
                    <a:pt x="31243" y="22757"/>
                    <a:pt x="31350" y="22721"/>
                  </a:cubicBezTo>
                  <a:cubicBezTo>
                    <a:pt x="31457" y="22685"/>
                    <a:pt x="31516" y="22674"/>
                    <a:pt x="31516" y="22674"/>
                  </a:cubicBezTo>
                  <a:close/>
                  <a:moveTo>
                    <a:pt x="24730" y="22197"/>
                  </a:moveTo>
                  <a:lnTo>
                    <a:pt x="24730" y="22197"/>
                  </a:lnTo>
                  <a:cubicBezTo>
                    <a:pt x="24730" y="22197"/>
                    <a:pt x="24503" y="22495"/>
                    <a:pt x="24170" y="23043"/>
                  </a:cubicBezTo>
                  <a:cubicBezTo>
                    <a:pt x="24004" y="23316"/>
                    <a:pt x="23825" y="23662"/>
                    <a:pt x="23623" y="24067"/>
                  </a:cubicBezTo>
                  <a:cubicBezTo>
                    <a:pt x="23432" y="24471"/>
                    <a:pt x="23253" y="24936"/>
                    <a:pt x="23087" y="25448"/>
                  </a:cubicBezTo>
                  <a:cubicBezTo>
                    <a:pt x="22932" y="25972"/>
                    <a:pt x="22789" y="26531"/>
                    <a:pt x="22741" y="27150"/>
                  </a:cubicBezTo>
                  <a:cubicBezTo>
                    <a:pt x="22741" y="27222"/>
                    <a:pt x="22730" y="27293"/>
                    <a:pt x="22718" y="27377"/>
                  </a:cubicBezTo>
                  <a:cubicBezTo>
                    <a:pt x="22718" y="27448"/>
                    <a:pt x="22718" y="27531"/>
                    <a:pt x="22718" y="27603"/>
                  </a:cubicBezTo>
                  <a:cubicBezTo>
                    <a:pt x="22718" y="27758"/>
                    <a:pt x="22706" y="27924"/>
                    <a:pt x="22718" y="28079"/>
                  </a:cubicBezTo>
                  <a:cubicBezTo>
                    <a:pt x="22753" y="28377"/>
                    <a:pt x="22753" y="28686"/>
                    <a:pt x="22849" y="29031"/>
                  </a:cubicBezTo>
                  <a:lnTo>
                    <a:pt x="22896" y="29293"/>
                  </a:lnTo>
                  <a:lnTo>
                    <a:pt x="22908" y="29353"/>
                  </a:lnTo>
                  <a:lnTo>
                    <a:pt x="22908" y="29377"/>
                  </a:lnTo>
                  <a:lnTo>
                    <a:pt x="22920" y="29377"/>
                  </a:lnTo>
                  <a:lnTo>
                    <a:pt x="22920" y="29389"/>
                  </a:lnTo>
                  <a:lnTo>
                    <a:pt x="22956" y="29496"/>
                  </a:lnTo>
                  <a:cubicBezTo>
                    <a:pt x="22991" y="29555"/>
                    <a:pt x="23003" y="29627"/>
                    <a:pt x="23039" y="29698"/>
                  </a:cubicBezTo>
                  <a:lnTo>
                    <a:pt x="23158" y="29889"/>
                  </a:lnTo>
                  <a:cubicBezTo>
                    <a:pt x="23230" y="30020"/>
                    <a:pt x="23337" y="30139"/>
                    <a:pt x="23444" y="30270"/>
                  </a:cubicBezTo>
                  <a:cubicBezTo>
                    <a:pt x="23563" y="30377"/>
                    <a:pt x="23658" y="30508"/>
                    <a:pt x="23801" y="30615"/>
                  </a:cubicBezTo>
                  <a:cubicBezTo>
                    <a:pt x="24301" y="31056"/>
                    <a:pt x="24920" y="31425"/>
                    <a:pt x="25563" y="31746"/>
                  </a:cubicBezTo>
                  <a:cubicBezTo>
                    <a:pt x="26194" y="32079"/>
                    <a:pt x="26873" y="32365"/>
                    <a:pt x="27540" y="32627"/>
                  </a:cubicBezTo>
                  <a:cubicBezTo>
                    <a:pt x="28206" y="32877"/>
                    <a:pt x="28873" y="33115"/>
                    <a:pt x="29528" y="33330"/>
                  </a:cubicBezTo>
                  <a:cubicBezTo>
                    <a:pt x="30183" y="33532"/>
                    <a:pt x="30826" y="33723"/>
                    <a:pt x="31433" y="33901"/>
                  </a:cubicBezTo>
                  <a:cubicBezTo>
                    <a:pt x="32040" y="34068"/>
                    <a:pt x="32624" y="34234"/>
                    <a:pt x="33159" y="34377"/>
                  </a:cubicBezTo>
                  <a:cubicBezTo>
                    <a:pt x="34219" y="34663"/>
                    <a:pt x="35124" y="34889"/>
                    <a:pt x="35755" y="35056"/>
                  </a:cubicBezTo>
                  <a:cubicBezTo>
                    <a:pt x="36374" y="35211"/>
                    <a:pt x="36743" y="35294"/>
                    <a:pt x="36743" y="35294"/>
                  </a:cubicBezTo>
                  <a:cubicBezTo>
                    <a:pt x="36743" y="35294"/>
                    <a:pt x="35255" y="35223"/>
                    <a:pt x="33052" y="34842"/>
                  </a:cubicBezTo>
                  <a:cubicBezTo>
                    <a:pt x="32505" y="34735"/>
                    <a:pt x="31909" y="34627"/>
                    <a:pt x="31290" y="34496"/>
                  </a:cubicBezTo>
                  <a:cubicBezTo>
                    <a:pt x="30659" y="34354"/>
                    <a:pt x="30004" y="34199"/>
                    <a:pt x="29326" y="34008"/>
                  </a:cubicBezTo>
                  <a:cubicBezTo>
                    <a:pt x="28659" y="33818"/>
                    <a:pt x="27956" y="33615"/>
                    <a:pt x="27266" y="33353"/>
                  </a:cubicBezTo>
                  <a:cubicBezTo>
                    <a:pt x="26563" y="33103"/>
                    <a:pt x="25873" y="32818"/>
                    <a:pt x="25194" y="32472"/>
                  </a:cubicBezTo>
                  <a:cubicBezTo>
                    <a:pt x="24515" y="32127"/>
                    <a:pt x="23849" y="31722"/>
                    <a:pt x="23265" y="31198"/>
                  </a:cubicBezTo>
                  <a:cubicBezTo>
                    <a:pt x="23122" y="31079"/>
                    <a:pt x="22991" y="30913"/>
                    <a:pt x="22849" y="30782"/>
                  </a:cubicBezTo>
                  <a:cubicBezTo>
                    <a:pt x="22789" y="30698"/>
                    <a:pt x="22730" y="30615"/>
                    <a:pt x="22670" y="30544"/>
                  </a:cubicBezTo>
                  <a:cubicBezTo>
                    <a:pt x="22610" y="30460"/>
                    <a:pt x="22551" y="30377"/>
                    <a:pt x="22503" y="30282"/>
                  </a:cubicBezTo>
                  <a:lnTo>
                    <a:pt x="22360" y="30008"/>
                  </a:lnTo>
                  <a:cubicBezTo>
                    <a:pt x="22313" y="29924"/>
                    <a:pt x="22289" y="29817"/>
                    <a:pt x="22253" y="29722"/>
                  </a:cubicBezTo>
                  <a:lnTo>
                    <a:pt x="22206" y="29579"/>
                  </a:lnTo>
                  <a:lnTo>
                    <a:pt x="22206" y="29555"/>
                  </a:lnTo>
                  <a:lnTo>
                    <a:pt x="22206" y="29543"/>
                  </a:lnTo>
                  <a:lnTo>
                    <a:pt x="22194" y="29520"/>
                  </a:lnTo>
                  <a:lnTo>
                    <a:pt x="22194" y="29484"/>
                  </a:lnTo>
                  <a:lnTo>
                    <a:pt x="22182" y="29424"/>
                  </a:lnTo>
                  <a:lnTo>
                    <a:pt x="22134" y="29162"/>
                  </a:lnTo>
                  <a:cubicBezTo>
                    <a:pt x="22075" y="28829"/>
                    <a:pt x="22063" y="28448"/>
                    <a:pt x="22051" y="28091"/>
                  </a:cubicBezTo>
                  <a:cubicBezTo>
                    <a:pt x="22051" y="27912"/>
                    <a:pt x="22075" y="27746"/>
                    <a:pt x="22075" y="27567"/>
                  </a:cubicBezTo>
                  <a:cubicBezTo>
                    <a:pt x="22087" y="27484"/>
                    <a:pt x="22099" y="27400"/>
                    <a:pt x="22099" y="27317"/>
                  </a:cubicBezTo>
                  <a:cubicBezTo>
                    <a:pt x="22110" y="27234"/>
                    <a:pt x="22122" y="27150"/>
                    <a:pt x="22146" y="27067"/>
                  </a:cubicBezTo>
                  <a:cubicBezTo>
                    <a:pt x="22229" y="26412"/>
                    <a:pt x="22432" y="25817"/>
                    <a:pt x="22646" y="25293"/>
                  </a:cubicBezTo>
                  <a:cubicBezTo>
                    <a:pt x="22861" y="24757"/>
                    <a:pt x="23111" y="24305"/>
                    <a:pt x="23349" y="23912"/>
                  </a:cubicBezTo>
                  <a:cubicBezTo>
                    <a:pt x="23599" y="23531"/>
                    <a:pt x="23837" y="23209"/>
                    <a:pt x="24039" y="22947"/>
                  </a:cubicBezTo>
                  <a:cubicBezTo>
                    <a:pt x="24242" y="22697"/>
                    <a:pt x="24420" y="22507"/>
                    <a:pt x="24539" y="22388"/>
                  </a:cubicBezTo>
                  <a:cubicBezTo>
                    <a:pt x="24658" y="22257"/>
                    <a:pt x="24730" y="22197"/>
                    <a:pt x="24730" y="22197"/>
                  </a:cubicBezTo>
                  <a:close/>
                  <a:moveTo>
                    <a:pt x="21063" y="32901"/>
                  </a:moveTo>
                  <a:cubicBezTo>
                    <a:pt x="21063" y="32901"/>
                    <a:pt x="21170" y="32984"/>
                    <a:pt x="21325" y="33139"/>
                  </a:cubicBezTo>
                  <a:cubicBezTo>
                    <a:pt x="21420" y="33211"/>
                    <a:pt x="21515" y="33294"/>
                    <a:pt x="21634" y="33401"/>
                  </a:cubicBezTo>
                  <a:cubicBezTo>
                    <a:pt x="21765" y="33496"/>
                    <a:pt x="21896" y="33592"/>
                    <a:pt x="22051" y="33699"/>
                  </a:cubicBezTo>
                  <a:cubicBezTo>
                    <a:pt x="22134" y="33758"/>
                    <a:pt x="22218" y="33806"/>
                    <a:pt x="22301" y="33853"/>
                  </a:cubicBezTo>
                  <a:cubicBezTo>
                    <a:pt x="22384" y="33901"/>
                    <a:pt x="22468" y="33961"/>
                    <a:pt x="22563" y="34008"/>
                  </a:cubicBezTo>
                  <a:cubicBezTo>
                    <a:pt x="22658" y="34056"/>
                    <a:pt x="22753" y="34104"/>
                    <a:pt x="22849" y="34151"/>
                  </a:cubicBezTo>
                  <a:cubicBezTo>
                    <a:pt x="22944" y="34199"/>
                    <a:pt x="23051" y="34246"/>
                    <a:pt x="23158" y="34294"/>
                  </a:cubicBezTo>
                  <a:cubicBezTo>
                    <a:pt x="23361" y="34389"/>
                    <a:pt x="23587" y="34461"/>
                    <a:pt x="23813" y="34544"/>
                  </a:cubicBezTo>
                  <a:cubicBezTo>
                    <a:pt x="24039" y="34615"/>
                    <a:pt x="24265" y="34687"/>
                    <a:pt x="24504" y="34746"/>
                  </a:cubicBezTo>
                  <a:cubicBezTo>
                    <a:pt x="25456" y="34985"/>
                    <a:pt x="26456" y="35104"/>
                    <a:pt x="27218" y="35175"/>
                  </a:cubicBezTo>
                  <a:cubicBezTo>
                    <a:pt x="27992" y="35247"/>
                    <a:pt x="28516" y="35294"/>
                    <a:pt x="28516" y="35294"/>
                  </a:cubicBezTo>
                  <a:cubicBezTo>
                    <a:pt x="28516" y="35294"/>
                    <a:pt x="28385" y="35354"/>
                    <a:pt x="28171" y="35425"/>
                  </a:cubicBezTo>
                  <a:cubicBezTo>
                    <a:pt x="27944" y="35497"/>
                    <a:pt x="27623" y="35580"/>
                    <a:pt x="27230" y="35651"/>
                  </a:cubicBezTo>
                  <a:cubicBezTo>
                    <a:pt x="26890" y="35709"/>
                    <a:pt x="26488" y="35746"/>
                    <a:pt x="26055" y="35746"/>
                  </a:cubicBezTo>
                  <a:cubicBezTo>
                    <a:pt x="25503" y="35746"/>
                    <a:pt x="24900" y="35686"/>
                    <a:pt x="24313" y="35532"/>
                  </a:cubicBezTo>
                  <a:cubicBezTo>
                    <a:pt x="24051" y="35461"/>
                    <a:pt x="23789" y="35389"/>
                    <a:pt x="23539" y="35282"/>
                  </a:cubicBezTo>
                  <a:cubicBezTo>
                    <a:pt x="23289" y="35187"/>
                    <a:pt x="23051" y="35068"/>
                    <a:pt x="22825" y="34937"/>
                  </a:cubicBezTo>
                  <a:cubicBezTo>
                    <a:pt x="22718" y="34877"/>
                    <a:pt x="22610" y="34806"/>
                    <a:pt x="22503" y="34735"/>
                  </a:cubicBezTo>
                  <a:cubicBezTo>
                    <a:pt x="22408" y="34663"/>
                    <a:pt x="22301" y="34592"/>
                    <a:pt x="22218" y="34508"/>
                  </a:cubicBezTo>
                  <a:cubicBezTo>
                    <a:pt x="22039" y="34365"/>
                    <a:pt x="21872" y="34199"/>
                    <a:pt x="21741" y="34044"/>
                  </a:cubicBezTo>
                  <a:cubicBezTo>
                    <a:pt x="21598" y="33901"/>
                    <a:pt x="21503" y="33746"/>
                    <a:pt x="21408" y="33603"/>
                  </a:cubicBezTo>
                  <a:cubicBezTo>
                    <a:pt x="21313" y="33472"/>
                    <a:pt x="21253" y="33342"/>
                    <a:pt x="21206" y="33234"/>
                  </a:cubicBezTo>
                  <a:cubicBezTo>
                    <a:pt x="21110" y="33020"/>
                    <a:pt x="21063" y="32901"/>
                    <a:pt x="21063" y="32901"/>
                  </a:cubicBezTo>
                  <a:close/>
                  <a:moveTo>
                    <a:pt x="99239" y="12234"/>
                  </a:moveTo>
                  <a:cubicBezTo>
                    <a:pt x="99403" y="12234"/>
                    <a:pt x="99546" y="12239"/>
                    <a:pt x="99668" y="12244"/>
                  </a:cubicBezTo>
                  <a:cubicBezTo>
                    <a:pt x="99953" y="12256"/>
                    <a:pt x="100120" y="12268"/>
                    <a:pt x="100120" y="12268"/>
                  </a:cubicBezTo>
                  <a:cubicBezTo>
                    <a:pt x="100120" y="12268"/>
                    <a:pt x="99953" y="12268"/>
                    <a:pt x="99668" y="12303"/>
                  </a:cubicBezTo>
                  <a:cubicBezTo>
                    <a:pt x="99382" y="12327"/>
                    <a:pt x="98953" y="12375"/>
                    <a:pt x="98418" y="12482"/>
                  </a:cubicBezTo>
                  <a:cubicBezTo>
                    <a:pt x="97894" y="12601"/>
                    <a:pt x="97251" y="12768"/>
                    <a:pt x="96608" y="13113"/>
                  </a:cubicBezTo>
                  <a:cubicBezTo>
                    <a:pt x="95965" y="13446"/>
                    <a:pt x="95322" y="13994"/>
                    <a:pt x="94977" y="14780"/>
                  </a:cubicBezTo>
                  <a:cubicBezTo>
                    <a:pt x="94631" y="15566"/>
                    <a:pt x="94512" y="16566"/>
                    <a:pt x="94834" y="17447"/>
                  </a:cubicBezTo>
                  <a:cubicBezTo>
                    <a:pt x="94870" y="17566"/>
                    <a:pt x="94929" y="17661"/>
                    <a:pt x="94977" y="17768"/>
                  </a:cubicBezTo>
                  <a:cubicBezTo>
                    <a:pt x="95000" y="17828"/>
                    <a:pt x="95036" y="17863"/>
                    <a:pt x="95072" y="17911"/>
                  </a:cubicBezTo>
                  <a:lnTo>
                    <a:pt x="95120" y="17982"/>
                  </a:lnTo>
                  <a:lnTo>
                    <a:pt x="95131" y="18006"/>
                  </a:lnTo>
                  <a:lnTo>
                    <a:pt x="95155" y="18042"/>
                  </a:lnTo>
                  <a:cubicBezTo>
                    <a:pt x="95239" y="18137"/>
                    <a:pt x="95334" y="18256"/>
                    <a:pt x="95417" y="18340"/>
                  </a:cubicBezTo>
                  <a:cubicBezTo>
                    <a:pt x="95501" y="18411"/>
                    <a:pt x="95584" y="18483"/>
                    <a:pt x="95679" y="18554"/>
                  </a:cubicBezTo>
                  <a:cubicBezTo>
                    <a:pt x="96060" y="18840"/>
                    <a:pt x="96560" y="19042"/>
                    <a:pt x="97096" y="19209"/>
                  </a:cubicBezTo>
                  <a:cubicBezTo>
                    <a:pt x="97632" y="19387"/>
                    <a:pt x="98215" y="19530"/>
                    <a:pt x="98822" y="19768"/>
                  </a:cubicBezTo>
                  <a:cubicBezTo>
                    <a:pt x="99418" y="20007"/>
                    <a:pt x="100049" y="20364"/>
                    <a:pt x="100513" y="20923"/>
                  </a:cubicBezTo>
                  <a:cubicBezTo>
                    <a:pt x="100620" y="21066"/>
                    <a:pt x="100751" y="21197"/>
                    <a:pt x="100823" y="21364"/>
                  </a:cubicBezTo>
                  <a:lnTo>
                    <a:pt x="100966" y="21590"/>
                  </a:lnTo>
                  <a:lnTo>
                    <a:pt x="100989" y="21650"/>
                  </a:lnTo>
                  <a:lnTo>
                    <a:pt x="101013" y="21685"/>
                  </a:lnTo>
                  <a:lnTo>
                    <a:pt x="101025" y="21697"/>
                  </a:lnTo>
                  <a:lnTo>
                    <a:pt x="101037" y="21745"/>
                  </a:lnTo>
                  <a:lnTo>
                    <a:pt x="101085" y="21852"/>
                  </a:lnTo>
                  <a:lnTo>
                    <a:pt x="101168" y="22066"/>
                  </a:lnTo>
                  <a:cubicBezTo>
                    <a:pt x="101204" y="22126"/>
                    <a:pt x="101227" y="22221"/>
                    <a:pt x="101251" y="22304"/>
                  </a:cubicBezTo>
                  <a:cubicBezTo>
                    <a:pt x="101299" y="22495"/>
                    <a:pt x="101358" y="22674"/>
                    <a:pt x="101382" y="22852"/>
                  </a:cubicBezTo>
                  <a:cubicBezTo>
                    <a:pt x="101501" y="23567"/>
                    <a:pt x="101406" y="24305"/>
                    <a:pt x="101168" y="24960"/>
                  </a:cubicBezTo>
                  <a:cubicBezTo>
                    <a:pt x="100930" y="25614"/>
                    <a:pt x="100549" y="26198"/>
                    <a:pt x="100120" y="26710"/>
                  </a:cubicBezTo>
                  <a:cubicBezTo>
                    <a:pt x="99703" y="27222"/>
                    <a:pt x="99215" y="27674"/>
                    <a:pt x="98703" y="28079"/>
                  </a:cubicBezTo>
                  <a:cubicBezTo>
                    <a:pt x="97691" y="28853"/>
                    <a:pt x="96596" y="29460"/>
                    <a:pt x="95489" y="29936"/>
                  </a:cubicBezTo>
                  <a:cubicBezTo>
                    <a:pt x="94929" y="30174"/>
                    <a:pt x="94369" y="30389"/>
                    <a:pt x="93798" y="30532"/>
                  </a:cubicBezTo>
                  <a:cubicBezTo>
                    <a:pt x="93238" y="30675"/>
                    <a:pt x="92738" y="30794"/>
                    <a:pt x="92238" y="30972"/>
                  </a:cubicBezTo>
                  <a:cubicBezTo>
                    <a:pt x="91262" y="31306"/>
                    <a:pt x="90393" y="31758"/>
                    <a:pt x="89726" y="32329"/>
                  </a:cubicBezTo>
                  <a:cubicBezTo>
                    <a:pt x="89059" y="32913"/>
                    <a:pt x="88619" y="33627"/>
                    <a:pt x="88381" y="34306"/>
                  </a:cubicBezTo>
                  <a:cubicBezTo>
                    <a:pt x="88154" y="34996"/>
                    <a:pt x="88119" y="35663"/>
                    <a:pt x="88154" y="36187"/>
                  </a:cubicBezTo>
                  <a:cubicBezTo>
                    <a:pt x="88190" y="36735"/>
                    <a:pt x="88273" y="37152"/>
                    <a:pt x="88333" y="37437"/>
                  </a:cubicBezTo>
                  <a:cubicBezTo>
                    <a:pt x="88404" y="37723"/>
                    <a:pt x="88440" y="37878"/>
                    <a:pt x="88440" y="37878"/>
                  </a:cubicBezTo>
                  <a:cubicBezTo>
                    <a:pt x="88440" y="37878"/>
                    <a:pt x="88428" y="37842"/>
                    <a:pt x="88393" y="37771"/>
                  </a:cubicBezTo>
                  <a:cubicBezTo>
                    <a:pt x="88369" y="37699"/>
                    <a:pt x="88321" y="37592"/>
                    <a:pt x="88273" y="37449"/>
                  </a:cubicBezTo>
                  <a:cubicBezTo>
                    <a:pt x="88178" y="37175"/>
                    <a:pt x="88035" y="36771"/>
                    <a:pt x="87940" y="36223"/>
                  </a:cubicBezTo>
                  <a:cubicBezTo>
                    <a:pt x="87845" y="35675"/>
                    <a:pt x="87797" y="34973"/>
                    <a:pt x="87988" y="34199"/>
                  </a:cubicBezTo>
                  <a:cubicBezTo>
                    <a:pt x="88166" y="33425"/>
                    <a:pt x="88595" y="32580"/>
                    <a:pt x="89297" y="31877"/>
                  </a:cubicBezTo>
                  <a:cubicBezTo>
                    <a:pt x="90000" y="31175"/>
                    <a:pt x="90929" y="30615"/>
                    <a:pt x="91964" y="30210"/>
                  </a:cubicBezTo>
                  <a:cubicBezTo>
                    <a:pt x="92464" y="30008"/>
                    <a:pt x="93024" y="29829"/>
                    <a:pt x="93548" y="29674"/>
                  </a:cubicBezTo>
                  <a:cubicBezTo>
                    <a:pt x="94060" y="29508"/>
                    <a:pt x="94584" y="29305"/>
                    <a:pt x="95096" y="29067"/>
                  </a:cubicBezTo>
                  <a:cubicBezTo>
                    <a:pt x="96120" y="28591"/>
                    <a:pt x="97132" y="27972"/>
                    <a:pt x="98060" y="27246"/>
                  </a:cubicBezTo>
                  <a:cubicBezTo>
                    <a:pt x="98965" y="26531"/>
                    <a:pt x="99775" y="25626"/>
                    <a:pt x="100144" y="24590"/>
                  </a:cubicBezTo>
                  <a:cubicBezTo>
                    <a:pt x="100334" y="24078"/>
                    <a:pt x="100406" y="23543"/>
                    <a:pt x="100323" y="23019"/>
                  </a:cubicBezTo>
                  <a:cubicBezTo>
                    <a:pt x="100323" y="22876"/>
                    <a:pt x="100275" y="22769"/>
                    <a:pt x="100251" y="22650"/>
                  </a:cubicBezTo>
                  <a:lnTo>
                    <a:pt x="100227" y="22566"/>
                  </a:lnTo>
                  <a:cubicBezTo>
                    <a:pt x="100215" y="22531"/>
                    <a:pt x="100204" y="22495"/>
                    <a:pt x="100192" y="22459"/>
                  </a:cubicBezTo>
                  <a:lnTo>
                    <a:pt x="100108" y="22245"/>
                  </a:lnTo>
                  <a:lnTo>
                    <a:pt x="100061" y="22150"/>
                  </a:lnTo>
                  <a:lnTo>
                    <a:pt x="100061" y="22138"/>
                  </a:lnTo>
                  <a:lnTo>
                    <a:pt x="100049" y="22126"/>
                  </a:lnTo>
                  <a:lnTo>
                    <a:pt x="100025" y="22078"/>
                  </a:lnTo>
                  <a:lnTo>
                    <a:pt x="99930" y="21912"/>
                  </a:lnTo>
                  <a:cubicBezTo>
                    <a:pt x="99870" y="21792"/>
                    <a:pt x="99787" y="21697"/>
                    <a:pt x="99715" y="21602"/>
                  </a:cubicBezTo>
                  <a:cubicBezTo>
                    <a:pt x="99394" y="21209"/>
                    <a:pt x="98941" y="20923"/>
                    <a:pt x="98429" y="20697"/>
                  </a:cubicBezTo>
                  <a:cubicBezTo>
                    <a:pt x="97918" y="20471"/>
                    <a:pt x="97358" y="20316"/>
                    <a:pt x="96786" y="20114"/>
                  </a:cubicBezTo>
                  <a:cubicBezTo>
                    <a:pt x="96227" y="19911"/>
                    <a:pt x="95632" y="19661"/>
                    <a:pt x="95131" y="19256"/>
                  </a:cubicBezTo>
                  <a:cubicBezTo>
                    <a:pt x="95000" y="19149"/>
                    <a:pt x="94881" y="19018"/>
                    <a:pt x="94750" y="18899"/>
                  </a:cubicBezTo>
                  <a:cubicBezTo>
                    <a:pt x="94655" y="18792"/>
                    <a:pt x="94584" y="18685"/>
                    <a:pt x="94489" y="18566"/>
                  </a:cubicBezTo>
                  <a:lnTo>
                    <a:pt x="94465" y="18530"/>
                  </a:lnTo>
                  <a:lnTo>
                    <a:pt x="94465" y="18530"/>
                  </a:lnTo>
                  <a:cubicBezTo>
                    <a:pt x="94467" y="18534"/>
                    <a:pt x="94467" y="18536"/>
                    <a:pt x="94466" y="18536"/>
                  </a:cubicBezTo>
                  <a:cubicBezTo>
                    <a:pt x="94462" y="18536"/>
                    <a:pt x="94429" y="18494"/>
                    <a:pt x="94429" y="18494"/>
                  </a:cubicBezTo>
                  <a:lnTo>
                    <a:pt x="94429" y="18483"/>
                  </a:lnTo>
                  <a:lnTo>
                    <a:pt x="94417" y="18459"/>
                  </a:lnTo>
                  <a:lnTo>
                    <a:pt x="94358" y="18352"/>
                  </a:lnTo>
                  <a:cubicBezTo>
                    <a:pt x="94310" y="18280"/>
                    <a:pt x="94274" y="18209"/>
                    <a:pt x="94238" y="18137"/>
                  </a:cubicBezTo>
                  <a:cubicBezTo>
                    <a:pt x="94179" y="18006"/>
                    <a:pt x="94119" y="17863"/>
                    <a:pt x="94072" y="17709"/>
                  </a:cubicBezTo>
                  <a:cubicBezTo>
                    <a:pt x="93715" y="16542"/>
                    <a:pt x="93965" y="15399"/>
                    <a:pt x="94417" y="14506"/>
                  </a:cubicBezTo>
                  <a:cubicBezTo>
                    <a:pt x="94905" y="13589"/>
                    <a:pt x="95703" y="13041"/>
                    <a:pt x="96429" y="12732"/>
                  </a:cubicBezTo>
                  <a:cubicBezTo>
                    <a:pt x="97167" y="12434"/>
                    <a:pt x="97846" y="12327"/>
                    <a:pt x="98394" y="12279"/>
                  </a:cubicBezTo>
                  <a:cubicBezTo>
                    <a:pt x="98718" y="12244"/>
                    <a:pt x="99000" y="12234"/>
                    <a:pt x="99239" y="12234"/>
                  </a:cubicBezTo>
                  <a:close/>
                  <a:moveTo>
                    <a:pt x="28598" y="35655"/>
                  </a:moveTo>
                  <a:cubicBezTo>
                    <a:pt x="28859" y="35655"/>
                    <a:pt x="29120" y="35661"/>
                    <a:pt x="29385" y="35675"/>
                  </a:cubicBezTo>
                  <a:cubicBezTo>
                    <a:pt x="29826" y="35687"/>
                    <a:pt x="30254" y="35735"/>
                    <a:pt x="30671" y="35770"/>
                  </a:cubicBezTo>
                  <a:cubicBezTo>
                    <a:pt x="31504" y="35866"/>
                    <a:pt x="32278" y="35997"/>
                    <a:pt x="32933" y="36151"/>
                  </a:cubicBezTo>
                  <a:cubicBezTo>
                    <a:pt x="33255" y="36223"/>
                    <a:pt x="33552" y="36318"/>
                    <a:pt x="33814" y="36390"/>
                  </a:cubicBezTo>
                  <a:cubicBezTo>
                    <a:pt x="34076" y="36473"/>
                    <a:pt x="34302" y="36544"/>
                    <a:pt x="34481" y="36616"/>
                  </a:cubicBezTo>
                  <a:cubicBezTo>
                    <a:pt x="34850" y="36759"/>
                    <a:pt x="35041" y="36878"/>
                    <a:pt x="35041" y="36878"/>
                  </a:cubicBezTo>
                  <a:cubicBezTo>
                    <a:pt x="35041" y="36878"/>
                    <a:pt x="34993" y="36866"/>
                    <a:pt x="34886" y="36842"/>
                  </a:cubicBezTo>
                  <a:cubicBezTo>
                    <a:pt x="34791" y="36818"/>
                    <a:pt x="34636" y="36806"/>
                    <a:pt x="34445" y="36771"/>
                  </a:cubicBezTo>
                  <a:cubicBezTo>
                    <a:pt x="34064" y="36723"/>
                    <a:pt x="33517" y="36663"/>
                    <a:pt x="32862" y="36616"/>
                  </a:cubicBezTo>
                  <a:cubicBezTo>
                    <a:pt x="32528" y="36592"/>
                    <a:pt x="32171" y="36568"/>
                    <a:pt x="31802" y="36544"/>
                  </a:cubicBezTo>
                  <a:cubicBezTo>
                    <a:pt x="31421" y="36520"/>
                    <a:pt x="31028" y="36509"/>
                    <a:pt x="30623" y="36485"/>
                  </a:cubicBezTo>
                  <a:cubicBezTo>
                    <a:pt x="30207" y="36461"/>
                    <a:pt x="29790" y="36461"/>
                    <a:pt x="29361" y="36461"/>
                  </a:cubicBezTo>
                  <a:cubicBezTo>
                    <a:pt x="29246" y="36458"/>
                    <a:pt x="29132" y="36456"/>
                    <a:pt x="29017" y="36456"/>
                  </a:cubicBezTo>
                  <a:cubicBezTo>
                    <a:pt x="28702" y="36456"/>
                    <a:pt x="28386" y="36467"/>
                    <a:pt x="28064" y="36485"/>
                  </a:cubicBezTo>
                  <a:cubicBezTo>
                    <a:pt x="27635" y="36497"/>
                    <a:pt x="27206" y="36520"/>
                    <a:pt x="26778" y="36556"/>
                  </a:cubicBezTo>
                  <a:cubicBezTo>
                    <a:pt x="26361" y="36604"/>
                    <a:pt x="25944" y="36651"/>
                    <a:pt x="25551" y="36723"/>
                  </a:cubicBezTo>
                  <a:cubicBezTo>
                    <a:pt x="25158" y="36794"/>
                    <a:pt x="24789" y="36878"/>
                    <a:pt x="24432" y="36985"/>
                  </a:cubicBezTo>
                  <a:cubicBezTo>
                    <a:pt x="24265" y="37044"/>
                    <a:pt x="24087" y="37092"/>
                    <a:pt x="23932" y="37163"/>
                  </a:cubicBezTo>
                  <a:cubicBezTo>
                    <a:pt x="23861" y="37187"/>
                    <a:pt x="23777" y="37223"/>
                    <a:pt x="23706" y="37247"/>
                  </a:cubicBezTo>
                  <a:cubicBezTo>
                    <a:pt x="23623" y="37282"/>
                    <a:pt x="23551" y="37318"/>
                    <a:pt x="23480" y="37354"/>
                  </a:cubicBezTo>
                  <a:cubicBezTo>
                    <a:pt x="23206" y="37497"/>
                    <a:pt x="22956" y="37652"/>
                    <a:pt x="22753" y="37806"/>
                  </a:cubicBezTo>
                  <a:cubicBezTo>
                    <a:pt x="22646" y="37878"/>
                    <a:pt x="22575" y="37985"/>
                    <a:pt x="22480" y="38056"/>
                  </a:cubicBezTo>
                  <a:cubicBezTo>
                    <a:pt x="22396" y="38128"/>
                    <a:pt x="22337" y="38211"/>
                    <a:pt x="22277" y="38283"/>
                  </a:cubicBezTo>
                  <a:cubicBezTo>
                    <a:pt x="22146" y="38425"/>
                    <a:pt x="22063" y="38556"/>
                    <a:pt x="22015" y="38640"/>
                  </a:cubicBezTo>
                  <a:cubicBezTo>
                    <a:pt x="21956" y="38723"/>
                    <a:pt x="21920" y="38771"/>
                    <a:pt x="21920" y="38771"/>
                  </a:cubicBezTo>
                  <a:cubicBezTo>
                    <a:pt x="21920" y="38771"/>
                    <a:pt x="21944" y="38723"/>
                    <a:pt x="21968" y="38616"/>
                  </a:cubicBezTo>
                  <a:cubicBezTo>
                    <a:pt x="22003" y="38521"/>
                    <a:pt x="22039" y="38366"/>
                    <a:pt x="22134" y="38187"/>
                  </a:cubicBezTo>
                  <a:cubicBezTo>
                    <a:pt x="22218" y="38009"/>
                    <a:pt x="22349" y="37806"/>
                    <a:pt x="22539" y="37592"/>
                  </a:cubicBezTo>
                  <a:cubicBezTo>
                    <a:pt x="22718" y="37378"/>
                    <a:pt x="22956" y="37152"/>
                    <a:pt x="23242" y="36961"/>
                  </a:cubicBezTo>
                  <a:cubicBezTo>
                    <a:pt x="23527" y="36747"/>
                    <a:pt x="23861" y="36568"/>
                    <a:pt x="24230" y="36413"/>
                  </a:cubicBezTo>
                  <a:cubicBezTo>
                    <a:pt x="24408" y="36330"/>
                    <a:pt x="24599" y="36270"/>
                    <a:pt x="24789" y="36199"/>
                  </a:cubicBezTo>
                  <a:cubicBezTo>
                    <a:pt x="24992" y="36139"/>
                    <a:pt x="25194" y="36068"/>
                    <a:pt x="25397" y="36020"/>
                  </a:cubicBezTo>
                  <a:cubicBezTo>
                    <a:pt x="25611" y="35973"/>
                    <a:pt x="25825" y="35925"/>
                    <a:pt x="26039" y="35878"/>
                  </a:cubicBezTo>
                  <a:cubicBezTo>
                    <a:pt x="26254" y="35830"/>
                    <a:pt x="26468" y="35806"/>
                    <a:pt x="26694" y="35770"/>
                  </a:cubicBezTo>
                  <a:cubicBezTo>
                    <a:pt x="27135" y="35711"/>
                    <a:pt x="27587" y="35687"/>
                    <a:pt x="28040" y="35663"/>
                  </a:cubicBezTo>
                  <a:cubicBezTo>
                    <a:pt x="28227" y="35658"/>
                    <a:pt x="28412" y="35655"/>
                    <a:pt x="28598" y="35655"/>
                  </a:cubicBezTo>
                  <a:close/>
                  <a:moveTo>
                    <a:pt x="48982" y="19400"/>
                  </a:moveTo>
                  <a:cubicBezTo>
                    <a:pt x="50584" y="19400"/>
                    <a:pt x="52240" y="19663"/>
                    <a:pt x="53864" y="20161"/>
                  </a:cubicBezTo>
                  <a:cubicBezTo>
                    <a:pt x="56103" y="20852"/>
                    <a:pt x="58282" y="21971"/>
                    <a:pt x="60318" y="23316"/>
                  </a:cubicBezTo>
                  <a:cubicBezTo>
                    <a:pt x="62365" y="24662"/>
                    <a:pt x="64294" y="26234"/>
                    <a:pt x="66104" y="27912"/>
                  </a:cubicBezTo>
                  <a:cubicBezTo>
                    <a:pt x="67914" y="29615"/>
                    <a:pt x="69640" y="31306"/>
                    <a:pt x="71521" y="32794"/>
                  </a:cubicBezTo>
                  <a:cubicBezTo>
                    <a:pt x="73379" y="34294"/>
                    <a:pt x="75272" y="35675"/>
                    <a:pt x="77224" y="36794"/>
                  </a:cubicBezTo>
                  <a:cubicBezTo>
                    <a:pt x="79165" y="37925"/>
                    <a:pt x="81154" y="38818"/>
                    <a:pt x="83118" y="39366"/>
                  </a:cubicBezTo>
                  <a:cubicBezTo>
                    <a:pt x="83356" y="39438"/>
                    <a:pt x="83606" y="39497"/>
                    <a:pt x="83844" y="39568"/>
                  </a:cubicBezTo>
                  <a:cubicBezTo>
                    <a:pt x="84094" y="39628"/>
                    <a:pt x="84332" y="39664"/>
                    <a:pt x="84583" y="39711"/>
                  </a:cubicBezTo>
                  <a:cubicBezTo>
                    <a:pt x="84821" y="39759"/>
                    <a:pt x="85059" y="39807"/>
                    <a:pt x="85297" y="39854"/>
                  </a:cubicBezTo>
                  <a:cubicBezTo>
                    <a:pt x="85535" y="39878"/>
                    <a:pt x="85785" y="39902"/>
                    <a:pt x="86011" y="39926"/>
                  </a:cubicBezTo>
                  <a:cubicBezTo>
                    <a:pt x="86249" y="39949"/>
                    <a:pt x="86488" y="39973"/>
                    <a:pt x="86726" y="39997"/>
                  </a:cubicBezTo>
                  <a:cubicBezTo>
                    <a:pt x="86964" y="39997"/>
                    <a:pt x="87202" y="40009"/>
                    <a:pt x="87428" y="40021"/>
                  </a:cubicBezTo>
                  <a:cubicBezTo>
                    <a:pt x="87654" y="40009"/>
                    <a:pt x="87869" y="39997"/>
                    <a:pt x="88083" y="39997"/>
                  </a:cubicBezTo>
                  <a:cubicBezTo>
                    <a:pt x="88309" y="39973"/>
                    <a:pt x="88523" y="39949"/>
                    <a:pt x="88738" y="39926"/>
                  </a:cubicBezTo>
                  <a:cubicBezTo>
                    <a:pt x="89595" y="39795"/>
                    <a:pt x="90393" y="39557"/>
                    <a:pt x="91107" y="39211"/>
                  </a:cubicBezTo>
                  <a:cubicBezTo>
                    <a:pt x="91810" y="38866"/>
                    <a:pt x="92429" y="38425"/>
                    <a:pt x="92941" y="37937"/>
                  </a:cubicBezTo>
                  <a:cubicBezTo>
                    <a:pt x="93465" y="37449"/>
                    <a:pt x="93881" y="36925"/>
                    <a:pt x="94227" y="36401"/>
                  </a:cubicBezTo>
                  <a:cubicBezTo>
                    <a:pt x="94560" y="35878"/>
                    <a:pt x="94834" y="35354"/>
                    <a:pt x="95036" y="34877"/>
                  </a:cubicBezTo>
                  <a:cubicBezTo>
                    <a:pt x="95441" y="33901"/>
                    <a:pt x="95620" y="33080"/>
                    <a:pt x="95691" y="32532"/>
                  </a:cubicBezTo>
                  <a:cubicBezTo>
                    <a:pt x="95727" y="32246"/>
                    <a:pt x="95739" y="32032"/>
                    <a:pt x="95727" y="31889"/>
                  </a:cubicBezTo>
                  <a:cubicBezTo>
                    <a:pt x="95727" y="31818"/>
                    <a:pt x="95715" y="31758"/>
                    <a:pt x="95715" y="31722"/>
                  </a:cubicBezTo>
                  <a:cubicBezTo>
                    <a:pt x="95703" y="31687"/>
                    <a:pt x="95703" y="31675"/>
                    <a:pt x="95703" y="31675"/>
                  </a:cubicBezTo>
                  <a:lnTo>
                    <a:pt x="95834" y="31639"/>
                  </a:lnTo>
                  <a:cubicBezTo>
                    <a:pt x="95834" y="31639"/>
                    <a:pt x="95846" y="31663"/>
                    <a:pt x="95846" y="31698"/>
                  </a:cubicBezTo>
                  <a:cubicBezTo>
                    <a:pt x="95858" y="31734"/>
                    <a:pt x="95882" y="31794"/>
                    <a:pt x="95882" y="31877"/>
                  </a:cubicBezTo>
                  <a:cubicBezTo>
                    <a:pt x="95917" y="32020"/>
                    <a:pt x="95929" y="32246"/>
                    <a:pt x="95929" y="32544"/>
                  </a:cubicBezTo>
                  <a:cubicBezTo>
                    <a:pt x="95917" y="33127"/>
                    <a:pt x="95810" y="33984"/>
                    <a:pt x="95489" y="35044"/>
                  </a:cubicBezTo>
                  <a:cubicBezTo>
                    <a:pt x="95155" y="36080"/>
                    <a:pt x="94572" y="37330"/>
                    <a:pt x="93512" y="38497"/>
                  </a:cubicBezTo>
                  <a:cubicBezTo>
                    <a:pt x="92464" y="39652"/>
                    <a:pt x="90845" y="40640"/>
                    <a:pt x="88916" y="40997"/>
                  </a:cubicBezTo>
                  <a:cubicBezTo>
                    <a:pt x="88678" y="41033"/>
                    <a:pt x="88440" y="41069"/>
                    <a:pt x="88190" y="41104"/>
                  </a:cubicBezTo>
                  <a:cubicBezTo>
                    <a:pt x="87940" y="41128"/>
                    <a:pt x="87678" y="41140"/>
                    <a:pt x="87428" y="41164"/>
                  </a:cubicBezTo>
                  <a:cubicBezTo>
                    <a:pt x="87178" y="41164"/>
                    <a:pt x="86928" y="41176"/>
                    <a:pt x="86678" y="41176"/>
                  </a:cubicBezTo>
                  <a:cubicBezTo>
                    <a:pt x="86428" y="41164"/>
                    <a:pt x="86178" y="41152"/>
                    <a:pt x="85916" y="41128"/>
                  </a:cubicBezTo>
                  <a:cubicBezTo>
                    <a:pt x="85666" y="41116"/>
                    <a:pt x="85404" y="41092"/>
                    <a:pt x="85142" y="41081"/>
                  </a:cubicBezTo>
                  <a:cubicBezTo>
                    <a:pt x="84880" y="41033"/>
                    <a:pt x="84618" y="40997"/>
                    <a:pt x="84356" y="40962"/>
                  </a:cubicBezTo>
                  <a:cubicBezTo>
                    <a:pt x="84094" y="40914"/>
                    <a:pt x="83832" y="40878"/>
                    <a:pt x="83570" y="40831"/>
                  </a:cubicBezTo>
                  <a:cubicBezTo>
                    <a:pt x="83309" y="40759"/>
                    <a:pt x="83047" y="40700"/>
                    <a:pt x="82785" y="40640"/>
                  </a:cubicBezTo>
                  <a:cubicBezTo>
                    <a:pt x="80665" y="40116"/>
                    <a:pt x="78546" y="39199"/>
                    <a:pt x="76510" y="38021"/>
                  </a:cubicBezTo>
                  <a:cubicBezTo>
                    <a:pt x="74486" y="36818"/>
                    <a:pt x="72545" y="35366"/>
                    <a:pt x="70700" y="33770"/>
                  </a:cubicBezTo>
                  <a:cubicBezTo>
                    <a:pt x="69771" y="32972"/>
                    <a:pt x="68866" y="32139"/>
                    <a:pt x="67985" y="31282"/>
                  </a:cubicBezTo>
                  <a:cubicBezTo>
                    <a:pt x="67080" y="30436"/>
                    <a:pt x="66235" y="29555"/>
                    <a:pt x="65366" y="28710"/>
                  </a:cubicBezTo>
                  <a:cubicBezTo>
                    <a:pt x="63616" y="27019"/>
                    <a:pt x="61758" y="25436"/>
                    <a:pt x="59806" y="24090"/>
                  </a:cubicBezTo>
                  <a:cubicBezTo>
                    <a:pt x="57841" y="22733"/>
                    <a:pt x="55757" y="21614"/>
                    <a:pt x="53626" y="20911"/>
                  </a:cubicBezTo>
                  <a:cubicBezTo>
                    <a:pt x="51968" y="20359"/>
                    <a:pt x="50274" y="20077"/>
                    <a:pt x="48644" y="20077"/>
                  </a:cubicBezTo>
                  <a:cubicBezTo>
                    <a:pt x="48167" y="20077"/>
                    <a:pt x="47696" y="20101"/>
                    <a:pt x="47233" y="20149"/>
                  </a:cubicBezTo>
                  <a:cubicBezTo>
                    <a:pt x="46721" y="20197"/>
                    <a:pt x="46221" y="20292"/>
                    <a:pt x="45732" y="20388"/>
                  </a:cubicBezTo>
                  <a:cubicBezTo>
                    <a:pt x="45482" y="20447"/>
                    <a:pt x="45244" y="20507"/>
                    <a:pt x="45006" y="20566"/>
                  </a:cubicBezTo>
                  <a:cubicBezTo>
                    <a:pt x="44768" y="20626"/>
                    <a:pt x="44542" y="20721"/>
                    <a:pt x="44304" y="20792"/>
                  </a:cubicBezTo>
                  <a:cubicBezTo>
                    <a:pt x="44197" y="20828"/>
                    <a:pt x="44077" y="20864"/>
                    <a:pt x="43970" y="20900"/>
                  </a:cubicBezTo>
                  <a:cubicBezTo>
                    <a:pt x="43851" y="20947"/>
                    <a:pt x="43744" y="20983"/>
                    <a:pt x="43625" y="21030"/>
                  </a:cubicBezTo>
                  <a:cubicBezTo>
                    <a:pt x="43411" y="21126"/>
                    <a:pt x="43161" y="21221"/>
                    <a:pt x="42970" y="21304"/>
                  </a:cubicBezTo>
                  <a:cubicBezTo>
                    <a:pt x="42542" y="21507"/>
                    <a:pt x="42113" y="21697"/>
                    <a:pt x="41720" y="21912"/>
                  </a:cubicBezTo>
                  <a:cubicBezTo>
                    <a:pt x="40113" y="22757"/>
                    <a:pt x="38767" y="23805"/>
                    <a:pt x="37922" y="24995"/>
                  </a:cubicBezTo>
                  <a:cubicBezTo>
                    <a:pt x="37493" y="25579"/>
                    <a:pt x="37196" y="26210"/>
                    <a:pt x="37041" y="26817"/>
                  </a:cubicBezTo>
                  <a:cubicBezTo>
                    <a:pt x="36874" y="27424"/>
                    <a:pt x="36838" y="28008"/>
                    <a:pt x="36874" y="28531"/>
                  </a:cubicBezTo>
                  <a:cubicBezTo>
                    <a:pt x="36958" y="29591"/>
                    <a:pt x="37303" y="30377"/>
                    <a:pt x="37553" y="30877"/>
                  </a:cubicBezTo>
                  <a:cubicBezTo>
                    <a:pt x="37684" y="31127"/>
                    <a:pt x="37803" y="31317"/>
                    <a:pt x="37886" y="31437"/>
                  </a:cubicBezTo>
                  <a:cubicBezTo>
                    <a:pt x="37970" y="31556"/>
                    <a:pt x="38005" y="31615"/>
                    <a:pt x="38005" y="31615"/>
                  </a:cubicBezTo>
                  <a:lnTo>
                    <a:pt x="37910" y="31698"/>
                  </a:lnTo>
                  <a:cubicBezTo>
                    <a:pt x="37910" y="31698"/>
                    <a:pt x="37696" y="31460"/>
                    <a:pt x="37422" y="30948"/>
                  </a:cubicBezTo>
                  <a:cubicBezTo>
                    <a:pt x="37136" y="30448"/>
                    <a:pt x="36767" y="29651"/>
                    <a:pt x="36648" y="28555"/>
                  </a:cubicBezTo>
                  <a:cubicBezTo>
                    <a:pt x="36588" y="28008"/>
                    <a:pt x="36612" y="27400"/>
                    <a:pt x="36767" y="26745"/>
                  </a:cubicBezTo>
                  <a:cubicBezTo>
                    <a:pt x="36922" y="26103"/>
                    <a:pt x="37208" y="25436"/>
                    <a:pt x="37636" y="24805"/>
                  </a:cubicBezTo>
                  <a:cubicBezTo>
                    <a:pt x="38493" y="23519"/>
                    <a:pt x="39863" y="22412"/>
                    <a:pt x="41482" y="21495"/>
                  </a:cubicBezTo>
                  <a:cubicBezTo>
                    <a:pt x="41887" y="21257"/>
                    <a:pt x="42315" y="21054"/>
                    <a:pt x="42744" y="20840"/>
                  </a:cubicBezTo>
                  <a:cubicBezTo>
                    <a:pt x="42982" y="20733"/>
                    <a:pt x="43196" y="20638"/>
                    <a:pt x="43423" y="20542"/>
                  </a:cubicBezTo>
                  <a:cubicBezTo>
                    <a:pt x="43530" y="20495"/>
                    <a:pt x="43649" y="20447"/>
                    <a:pt x="43756" y="20399"/>
                  </a:cubicBezTo>
                  <a:cubicBezTo>
                    <a:pt x="43875" y="20352"/>
                    <a:pt x="43994" y="20304"/>
                    <a:pt x="44113" y="20268"/>
                  </a:cubicBezTo>
                  <a:cubicBezTo>
                    <a:pt x="44351" y="20185"/>
                    <a:pt x="44601" y="20078"/>
                    <a:pt x="44839" y="20018"/>
                  </a:cubicBezTo>
                  <a:cubicBezTo>
                    <a:pt x="45089" y="19947"/>
                    <a:pt x="45340" y="19876"/>
                    <a:pt x="45590" y="19804"/>
                  </a:cubicBezTo>
                  <a:cubicBezTo>
                    <a:pt x="46102" y="19697"/>
                    <a:pt x="46625" y="19578"/>
                    <a:pt x="47161" y="19518"/>
                  </a:cubicBezTo>
                  <a:cubicBezTo>
                    <a:pt x="47757" y="19439"/>
                    <a:pt x="48366" y="19400"/>
                    <a:pt x="48982" y="19400"/>
                  </a:cubicBezTo>
                  <a:close/>
                  <a:moveTo>
                    <a:pt x="44364" y="27621"/>
                  </a:moveTo>
                  <a:cubicBezTo>
                    <a:pt x="44515" y="27621"/>
                    <a:pt x="44669" y="27627"/>
                    <a:pt x="44828" y="27627"/>
                  </a:cubicBezTo>
                  <a:cubicBezTo>
                    <a:pt x="45101" y="27662"/>
                    <a:pt x="45280" y="27662"/>
                    <a:pt x="45554" y="27734"/>
                  </a:cubicBezTo>
                  <a:cubicBezTo>
                    <a:pt x="46530" y="27948"/>
                    <a:pt x="47447" y="28365"/>
                    <a:pt x="48364" y="28865"/>
                  </a:cubicBezTo>
                  <a:cubicBezTo>
                    <a:pt x="49269" y="29377"/>
                    <a:pt x="50173" y="29936"/>
                    <a:pt x="51055" y="30544"/>
                  </a:cubicBezTo>
                  <a:cubicBezTo>
                    <a:pt x="51947" y="31151"/>
                    <a:pt x="52829" y="31794"/>
                    <a:pt x="53710" y="32437"/>
                  </a:cubicBezTo>
                  <a:cubicBezTo>
                    <a:pt x="54591" y="33080"/>
                    <a:pt x="55460" y="33723"/>
                    <a:pt x="56329" y="34365"/>
                  </a:cubicBezTo>
                  <a:cubicBezTo>
                    <a:pt x="57186" y="34985"/>
                    <a:pt x="58032" y="35616"/>
                    <a:pt x="58865" y="36199"/>
                  </a:cubicBezTo>
                  <a:cubicBezTo>
                    <a:pt x="59687" y="36782"/>
                    <a:pt x="60496" y="37342"/>
                    <a:pt x="61282" y="37854"/>
                  </a:cubicBezTo>
                  <a:cubicBezTo>
                    <a:pt x="62056" y="38354"/>
                    <a:pt x="62806" y="38818"/>
                    <a:pt x="63508" y="39211"/>
                  </a:cubicBezTo>
                  <a:cubicBezTo>
                    <a:pt x="63854" y="39426"/>
                    <a:pt x="64211" y="39592"/>
                    <a:pt x="64532" y="39771"/>
                  </a:cubicBezTo>
                  <a:cubicBezTo>
                    <a:pt x="64854" y="39938"/>
                    <a:pt x="65163" y="40104"/>
                    <a:pt x="65473" y="40235"/>
                  </a:cubicBezTo>
                  <a:cubicBezTo>
                    <a:pt x="66068" y="40521"/>
                    <a:pt x="66592" y="40735"/>
                    <a:pt x="67045" y="40902"/>
                  </a:cubicBezTo>
                  <a:cubicBezTo>
                    <a:pt x="67259" y="40985"/>
                    <a:pt x="67461" y="41045"/>
                    <a:pt x="67640" y="41116"/>
                  </a:cubicBezTo>
                  <a:cubicBezTo>
                    <a:pt x="67819" y="41164"/>
                    <a:pt x="67961" y="41212"/>
                    <a:pt x="68092" y="41247"/>
                  </a:cubicBezTo>
                  <a:cubicBezTo>
                    <a:pt x="68330" y="41319"/>
                    <a:pt x="68461" y="41354"/>
                    <a:pt x="68461" y="41354"/>
                  </a:cubicBezTo>
                  <a:cubicBezTo>
                    <a:pt x="68461" y="41354"/>
                    <a:pt x="68330" y="41331"/>
                    <a:pt x="68080" y="41295"/>
                  </a:cubicBezTo>
                  <a:cubicBezTo>
                    <a:pt x="67949" y="41271"/>
                    <a:pt x="67795" y="41247"/>
                    <a:pt x="67616" y="41212"/>
                  </a:cubicBezTo>
                  <a:cubicBezTo>
                    <a:pt x="67438" y="41164"/>
                    <a:pt x="67223" y="41116"/>
                    <a:pt x="66997" y="41057"/>
                  </a:cubicBezTo>
                  <a:cubicBezTo>
                    <a:pt x="66533" y="40926"/>
                    <a:pt x="65973" y="40759"/>
                    <a:pt x="65342" y="40521"/>
                  </a:cubicBezTo>
                  <a:cubicBezTo>
                    <a:pt x="65032" y="40414"/>
                    <a:pt x="64711" y="40271"/>
                    <a:pt x="64354" y="40128"/>
                  </a:cubicBezTo>
                  <a:cubicBezTo>
                    <a:pt x="64020" y="39973"/>
                    <a:pt x="63663" y="39819"/>
                    <a:pt x="63294" y="39628"/>
                  </a:cubicBezTo>
                  <a:cubicBezTo>
                    <a:pt x="62544" y="39271"/>
                    <a:pt x="61770" y="38842"/>
                    <a:pt x="60961" y="38366"/>
                  </a:cubicBezTo>
                  <a:cubicBezTo>
                    <a:pt x="60151" y="37890"/>
                    <a:pt x="59306" y="37366"/>
                    <a:pt x="58448" y="36794"/>
                  </a:cubicBezTo>
                  <a:cubicBezTo>
                    <a:pt x="57603" y="36223"/>
                    <a:pt x="56734" y="35628"/>
                    <a:pt x="55865" y="34996"/>
                  </a:cubicBezTo>
                  <a:cubicBezTo>
                    <a:pt x="54995" y="34365"/>
                    <a:pt x="54114" y="33734"/>
                    <a:pt x="53233" y="33091"/>
                  </a:cubicBezTo>
                  <a:cubicBezTo>
                    <a:pt x="52364" y="32449"/>
                    <a:pt x="51483" y="31806"/>
                    <a:pt x="50614" y="31198"/>
                  </a:cubicBezTo>
                  <a:cubicBezTo>
                    <a:pt x="49733" y="30591"/>
                    <a:pt x="48876" y="29996"/>
                    <a:pt x="48007" y="29496"/>
                  </a:cubicBezTo>
                  <a:cubicBezTo>
                    <a:pt x="47149" y="28996"/>
                    <a:pt x="46268" y="28555"/>
                    <a:pt x="45435" y="28329"/>
                  </a:cubicBezTo>
                  <a:cubicBezTo>
                    <a:pt x="45244" y="28258"/>
                    <a:pt x="44970" y="28246"/>
                    <a:pt x="44792" y="28210"/>
                  </a:cubicBezTo>
                  <a:cubicBezTo>
                    <a:pt x="44578" y="28186"/>
                    <a:pt x="44351" y="28174"/>
                    <a:pt x="44149" y="28174"/>
                  </a:cubicBezTo>
                  <a:cubicBezTo>
                    <a:pt x="43720" y="28174"/>
                    <a:pt x="43315" y="28210"/>
                    <a:pt x="42946" y="28293"/>
                  </a:cubicBezTo>
                  <a:cubicBezTo>
                    <a:pt x="42196" y="28484"/>
                    <a:pt x="41577" y="28877"/>
                    <a:pt x="41160" y="29353"/>
                  </a:cubicBezTo>
                  <a:cubicBezTo>
                    <a:pt x="40744" y="29829"/>
                    <a:pt x="40506" y="30365"/>
                    <a:pt x="40363" y="30805"/>
                  </a:cubicBezTo>
                  <a:cubicBezTo>
                    <a:pt x="40220" y="31246"/>
                    <a:pt x="40160" y="31615"/>
                    <a:pt x="40125" y="31877"/>
                  </a:cubicBezTo>
                  <a:cubicBezTo>
                    <a:pt x="40101" y="32127"/>
                    <a:pt x="40101" y="32258"/>
                    <a:pt x="40101" y="32258"/>
                  </a:cubicBezTo>
                  <a:cubicBezTo>
                    <a:pt x="40101" y="32258"/>
                    <a:pt x="40089" y="32127"/>
                    <a:pt x="40089" y="31865"/>
                  </a:cubicBezTo>
                  <a:cubicBezTo>
                    <a:pt x="40089" y="31615"/>
                    <a:pt x="40101" y="31234"/>
                    <a:pt x="40208" y="30758"/>
                  </a:cubicBezTo>
                  <a:cubicBezTo>
                    <a:pt x="40315" y="30294"/>
                    <a:pt x="40506" y="29710"/>
                    <a:pt x="40922" y="29162"/>
                  </a:cubicBezTo>
                  <a:cubicBezTo>
                    <a:pt x="41327" y="28603"/>
                    <a:pt x="41994" y="28091"/>
                    <a:pt x="42815" y="27853"/>
                  </a:cubicBezTo>
                  <a:cubicBezTo>
                    <a:pt x="43232" y="27722"/>
                    <a:pt x="43673" y="27662"/>
                    <a:pt x="44137" y="27627"/>
                  </a:cubicBezTo>
                  <a:cubicBezTo>
                    <a:pt x="44212" y="27623"/>
                    <a:pt x="44288" y="27621"/>
                    <a:pt x="44364" y="27621"/>
                  </a:cubicBezTo>
                  <a:close/>
                  <a:moveTo>
                    <a:pt x="34375" y="38717"/>
                  </a:moveTo>
                  <a:cubicBezTo>
                    <a:pt x="34481" y="38717"/>
                    <a:pt x="34576" y="38719"/>
                    <a:pt x="34660" y="38723"/>
                  </a:cubicBezTo>
                  <a:cubicBezTo>
                    <a:pt x="34779" y="38723"/>
                    <a:pt x="34886" y="38747"/>
                    <a:pt x="34945" y="38747"/>
                  </a:cubicBezTo>
                  <a:cubicBezTo>
                    <a:pt x="35017" y="38771"/>
                    <a:pt x="35041" y="38783"/>
                    <a:pt x="35041" y="38783"/>
                  </a:cubicBezTo>
                  <a:cubicBezTo>
                    <a:pt x="35041" y="38783"/>
                    <a:pt x="35005" y="38783"/>
                    <a:pt x="34945" y="38795"/>
                  </a:cubicBezTo>
                  <a:cubicBezTo>
                    <a:pt x="34886" y="38818"/>
                    <a:pt x="34791" y="38842"/>
                    <a:pt x="34672" y="38878"/>
                  </a:cubicBezTo>
                  <a:cubicBezTo>
                    <a:pt x="34445" y="38949"/>
                    <a:pt x="34124" y="39068"/>
                    <a:pt x="33731" y="39211"/>
                  </a:cubicBezTo>
                  <a:cubicBezTo>
                    <a:pt x="32957" y="39497"/>
                    <a:pt x="31945" y="39878"/>
                    <a:pt x="30992" y="40354"/>
                  </a:cubicBezTo>
                  <a:cubicBezTo>
                    <a:pt x="30516" y="40592"/>
                    <a:pt x="30064" y="40854"/>
                    <a:pt x="29671" y="41140"/>
                  </a:cubicBezTo>
                  <a:cubicBezTo>
                    <a:pt x="29576" y="41212"/>
                    <a:pt x="29492" y="41295"/>
                    <a:pt x="29397" y="41366"/>
                  </a:cubicBezTo>
                  <a:cubicBezTo>
                    <a:pt x="29314" y="41438"/>
                    <a:pt x="29218" y="41509"/>
                    <a:pt x="29147" y="41593"/>
                  </a:cubicBezTo>
                  <a:cubicBezTo>
                    <a:pt x="28980" y="41747"/>
                    <a:pt x="28837" y="41902"/>
                    <a:pt x="28730" y="42057"/>
                  </a:cubicBezTo>
                  <a:cubicBezTo>
                    <a:pt x="28671" y="42128"/>
                    <a:pt x="28611" y="42212"/>
                    <a:pt x="28576" y="42283"/>
                  </a:cubicBezTo>
                  <a:cubicBezTo>
                    <a:pt x="28528" y="42366"/>
                    <a:pt x="28480" y="42438"/>
                    <a:pt x="28445" y="42509"/>
                  </a:cubicBezTo>
                  <a:cubicBezTo>
                    <a:pt x="28373" y="42652"/>
                    <a:pt x="28314" y="42783"/>
                    <a:pt x="28278" y="42890"/>
                  </a:cubicBezTo>
                  <a:cubicBezTo>
                    <a:pt x="28230" y="43009"/>
                    <a:pt x="28218" y="43105"/>
                    <a:pt x="28195" y="43164"/>
                  </a:cubicBezTo>
                  <a:cubicBezTo>
                    <a:pt x="28183" y="43224"/>
                    <a:pt x="28171" y="43259"/>
                    <a:pt x="28171" y="43259"/>
                  </a:cubicBezTo>
                  <a:cubicBezTo>
                    <a:pt x="28171" y="43259"/>
                    <a:pt x="28159" y="43224"/>
                    <a:pt x="28147" y="43164"/>
                  </a:cubicBezTo>
                  <a:cubicBezTo>
                    <a:pt x="28147" y="43093"/>
                    <a:pt x="28111" y="42997"/>
                    <a:pt x="28123" y="42867"/>
                  </a:cubicBezTo>
                  <a:cubicBezTo>
                    <a:pt x="28111" y="42747"/>
                    <a:pt x="28111" y="42593"/>
                    <a:pt x="28147" y="42414"/>
                  </a:cubicBezTo>
                  <a:cubicBezTo>
                    <a:pt x="28183" y="42235"/>
                    <a:pt x="28230" y="42033"/>
                    <a:pt x="28325" y="41831"/>
                  </a:cubicBezTo>
                  <a:cubicBezTo>
                    <a:pt x="28409" y="41616"/>
                    <a:pt x="28528" y="41402"/>
                    <a:pt x="28671" y="41188"/>
                  </a:cubicBezTo>
                  <a:cubicBezTo>
                    <a:pt x="28754" y="41081"/>
                    <a:pt x="28837" y="40985"/>
                    <a:pt x="28921" y="40878"/>
                  </a:cubicBezTo>
                  <a:cubicBezTo>
                    <a:pt x="29016" y="40783"/>
                    <a:pt x="29111" y="40688"/>
                    <a:pt x="29207" y="40592"/>
                  </a:cubicBezTo>
                  <a:cubicBezTo>
                    <a:pt x="29421" y="40402"/>
                    <a:pt x="29635" y="40223"/>
                    <a:pt x="29885" y="40069"/>
                  </a:cubicBezTo>
                  <a:cubicBezTo>
                    <a:pt x="30111" y="39902"/>
                    <a:pt x="30373" y="39759"/>
                    <a:pt x="30623" y="39628"/>
                  </a:cubicBezTo>
                  <a:cubicBezTo>
                    <a:pt x="31659" y="39104"/>
                    <a:pt x="32778" y="38842"/>
                    <a:pt x="33624" y="38759"/>
                  </a:cubicBezTo>
                  <a:cubicBezTo>
                    <a:pt x="33910" y="38727"/>
                    <a:pt x="34164" y="38717"/>
                    <a:pt x="34375" y="38717"/>
                  </a:cubicBezTo>
                  <a:close/>
                  <a:moveTo>
                    <a:pt x="47587" y="24950"/>
                  </a:moveTo>
                  <a:cubicBezTo>
                    <a:pt x="49341" y="24950"/>
                    <a:pt x="51200" y="25345"/>
                    <a:pt x="53007" y="26091"/>
                  </a:cubicBezTo>
                  <a:cubicBezTo>
                    <a:pt x="54067" y="26531"/>
                    <a:pt x="55126" y="27067"/>
                    <a:pt x="56091" y="27829"/>
                  </a:cubicBezTo>
                  <a:cubicBezTo>
                    <a:pt x="56567" y="28210"/>
                    <a:pt x="57008" y="28603"/>
                    <a:pt x="57448" y="29008"/>
                  </a:cubicBezTo>
                  <a:cubicBezTo>
                    <a:pt x="57889" y="29401"/>
                    <a:pt x="58341" y="29805"/>
                    <a:pt x="58782" y="30210"/>
                  </a:cubicBezTo>
                  <a:cubicBezTo>
                    <a:pt x="60568" y="31829"/>
                    <a:pt x="62437" y="33472"/>
                    <a:pt x="64366" y="35080"/>
                  </a:cubicBezTo>
                  <a:cubicBezTo>
                    <a:pt x="66295" y="36699"/>
                    <a:pt x="68319" y="38271"/>
                    <a:pt x="70426" y="39688"/>
                  </a:cubicBezTo>
                  <a:cubicBezTo>
                    <a:pt x="72521" y="41116"/>
                    <a:pt x="74724" y="42414"/>
                    <a:pt x="77010" y="43331"/>
                  </a:cubicBezTo>
                  <a:cubicBezTo>
                    <a:pt x="78165" y="43783"/>
                    <a:pt x="79308" y="44117"/>
                    <a:pt x="80499" y="44319"/>
                  </a:cubicBezTo>
                  <a:lnTo>
                    <a:pt x="80951" y="44390"/>
                  </a:lnTo>
                  <a:lnTo>
                    <a:pt x="81392" y="44450"/>
                  </a:lnTo>
                  <a:cubicBezTo>
                    <a:pt x="81689" y="44498"/>
                    <a:pt x="81987" y="44521"/>
                    <a:pt x="82285" y="44545"/>
                  </a:cubicBezTo>
                  <a:cubicBezTo>
                    <a:pt x="82880" y="44605"/>
                    <a:pt x="83463" y="44641"/>
                    <a:pt x="84059" y="44652"/>
                  </a:cubicBezTo>
                  <a:cubicBezTo>
                    <a:pt x="84098" y="44653"/>
                    <a:pt x="84137" y="44653"/>
                    <a:pt x="84176" y="44653"/>
                  </a:cubicBezTo>
                  <a:cubicBezTo>
                    <a:pt x="86480" y="44653"/>
                    <a:pt x="88711" y="44306"/>
                    <a:pt x="90667" y="43545"/>
                  </a:cubicBezTo>
                  <a:cubicBezTo>
                    <a:pt x="92655" y="42771"/>
                    <a:pt x="94369" y="41593"/>
                    <a:pt x="95441" y="40092"/>
                  </a:cubicBezTo>
                  <a:cubicBezTo>
                    <a:pt x="95715" y="39723"/>
                    <a:pt x="95941" y="39330"/>
                    <a:pt x="96120" y="38937"/>
                  </a:cubicBezTo>
                  <a:cubicBezTo>
                    <a:pt x="96203" y="38735"/>
                    <a:pt x="96274" y="38533"/>
                    <a:pt x="96346" y="38330"/>
                  </a:cubicBezTo>
                  <a:cubicBezTo>
                    <a:pt x="96370" y="38235"/>
                    <a:pt x="96394" y="38128"/>
                    <a:pt x="96429" y="38033"/>
                  </a:cubicBezTo>
                  <a:cubicBezTo>
                    <a:pt x="96453" y="37925"/>
                    <a:pt x="96477" y="37806"/>
                    <a:pt x="96513" y="37711"/>
                  </a:cubicBezTo>
                  <a:cubicBezTo>
                    <a:pt x="96715" y="36854"/>
                    <a:pt x="96953" y="36032"/>
                    <a:pt x="97179" y="35282"/>
                  </a:cubicBezTo>
                  <a:cubicBezTo>
                    <a:pt x="97656" y="33770"/>
                    <a:pt x="98168" y="32496"/>
                    <a:pt x="98656" y="31472"/>
                  </a:cubicBezTo>
                  <a:cubicBezTo>
                    <a:pt x="99144" y="30436"/>
                    <a:pt x="99632" y="29686"/>
                    <a:pt x="100001" y="29210"/>
                  </a:cubicBezTo>
                  <a:cubicBezTo>
                    <a:pt x="100096" y="29091"/>
                    <a:pt x="100192" y="28996"/>
                    <a:pt x="100275" y="28912"/>
                  </a:cubicBezTo>
                  <a:cubicBezTo>
                    <a:pt x="100346" y="28817"/>
                    <a:pt x="100418" y="28758"/>
                    <a:pt x="100477" y="28710"/>
                  </a:cubicBezTo>
                  <a:cubicBezTo>
                    <a:pt x="100595" y="28604"/>
                    <a:pt x="100655" y="28556"/>
                    <a:pt x="100656" y="28555"/>
                  </a:cubicBezTo>
                  <a:lnTo>
                    <a:pt x="100656" y="28555"/>
                  </a:lnTo>
                  <a:cubicBezTo>
                    <a:pt x="100655" y="28556"/>
                    <a:pt x="100595" y="28604"/>
                    <a:pt x="100489" y="28722"/>
                  </a:cubicBezTo>
                  <a:cubicBezTo>
                    <a:pt x="100430" y="28770"/>
                    <a:pt x="100370" y="28841"/>
                    <a:pt x="100299" y="28936"/>
                  </a:cubicBezTo>
                  <a:cubicBezTo>
                    <a:pt x="100227" y="29031"/>
                    <a:pt x="100144" y="29127"/>
                    <a:pt x="100061" y="29258"/>
                  </a:cubicBezTo>
                  <a:cubicBezTo>
                    <a:pt x="99727" y="29746"/>
                    <a:pt x="99322" y="30532"/>
                    <a:pt x="98906" y="31579"/>
                  </a:cubicBezTo>
                  <a:cubicBezTo>
                    <a:pt x="98489" y="32615"/>
                    <a:pt x="98072" y="33913"/>
                    <a:pt x="97679" y="35425"/>
                  </a:cubicBezTo>
                  <a:cubicBezTo>
                    <a:pt x="97489" y="36187"/>
                    <a:pt x="97310" y="36973"/>
                    <a:pt x="97144" y="37842"/>
                  </a:cubicBezTo>
                  <a:cubicBezTo>
                    <a:pt x="97132" y="37949"/>
                    <a:pt x="97108" y="38056"/>
                    <a:pt x="97084" y="38175"/>
                  </a:cubicBezTo>
                  <a:cubicBezTo>
                    <a:pt x="97060" y="38283"/>
                    <a:pt x="97036" y="38402"/>
                    <a:pt x="97001" y="38521"/>
                  </a:cubicBezTo>
                  <a:cubicBezTo>
                    <a:pt x="96941" y="38747"/>
                    <a:pt x="96870" y="38985"/>
                    <a:pt x="96775" y="39211"/>
                  </a:cubicBezTo>
                  <a:cubicBezTo>
                    <a:pt x="96596" y="39664"/>
                    <a:pt x="96370" y="40116"/>
                    <a:pt x="96096" y="40533"/>
                  </a:cubicBezTo>
                  <a:cubicBezTo>
                    <a:pt x="94977" y="42235"/>
                    <a:pt x="93155" y="43593"/>
                    <a:pt x="91048" y="44486"/>
                  </a:cubicBezTo>
                  <a:cubicBezTo>
                    <a:pt x="88940" y="45379"/>
                    <a:pt x="86535" y="45831"/>
                    <a:pt x="84047" y="45843"/>
                  </a:cubicBezTo>
                  <a:cubicBezTo>
                    <a:pt x="83428" y="45843"/>
                    <a:pt x="82808" y="45819"/>
                    <a:pt x="82177" y="45772"/>
                  </a:cubicBezTo>
                  <a:cubicBezTo>
                    <a:pt x="81868" y="45748"/>
                    <a:pt x="81558" y="45724"/>
                    <a:pt x="81237" y="45688"/>
                  </a:cubicBezTo>
                  <a:lnTo>
                    <a:pt x="80761" y="45629"/>
                  </a:lnTo>
                  <a:lnTo>
                    <a:pt x="80296" y="45557"/>
                  </a:lnTo>
                  <a:lnTo>
                    <a:pt x="79820" y="45486"/>
                  </a:lnTo>
                  <a:lnTo>
                    <a:pt x="79344" y="45391"/>
                  </a:lnTo>
                  <a:lnTo>
                    <a:pt x="78868" y="45295"/>
                  </a:lnTo>
                  <a:lnTo>
                    <a:pt x="78391" y="45164"/>
                  </a:lnTo>
                  <a:lnTo>
                    <a:pt x="77915" y="45033"/>
                  </a:lnTo>
                  <a:lnTo>
                    <a:pt x="77451" y="44879"/>
                  </a:lnTo>
                  <a:lnTo>
                    <a:pt x="76986" y="44724"/>
                  </a:lnTo>
                  <a:lnTo>
                    <a:pt x="76534" y="44545"/>
                  </a:lnTo>
                  <a:cubicBezTo>
                    <a:pt x="74105" y="43593"/>
                    <a:pt x="71831" y="42271"/>
                    <a:pt x="69664" y="40807"/>
                  </a:cubicBezTo>
                  <a:cubicBezTo>
                    <a:pt x="67509" y="39342"/>
                    <a:pt x="65473" y="37735"/>
                    <a:pt x="63520" y="36092"/>
                  </a:cubicBezTo>
                  <a:cubicBezTo>
                    <a:pt x="61568" y="34449"/>
                    <a:pt x="59734" y="32734"/>
                    <a:pt x="57972" y="31079"/>
                  </a:cubicBezTo>
                  <a:cubicBezTo>
                    <a:pt x="57103" y="30258"/>
                    <a:pt x="56222" y="29424"/>
                    <a:pt x="55388" y="28698"/>
                  </a:cubicBezTo>
                  <a:cubicBezTo>
                    <a:pt x="54555" y="27996"/>
                    <a:pt x="53591" y="27460"/>
                    <a:pt x="52614" y="27019"/>
                  </a:cubicBezTo>
                  <a:cubicBezTo>
                    <a:pt x="50765" y="26201"/>
                    <a:pt x="48862" y="25752"/>
                    <a:pt x="47096" y="25752"/>
                  </a:cubicBezTo>
                  <a:cubicBezTo>
                    <a:pt x="46986" y="25752"/>
                    <a:pt x="46877" y="25754"/>
                    <a:pt x="46768" y="25757"/>
                  </a:cubicBezTo>
                  <a:cubicBezTo>
                    <a:pt x="44899" y="25805"/>
                    <a:pt x="43244" y="26424"/>
                    <a:pt x="42053" y="27365"/>
                  </a:cubicBezTo>
                  <a:cubicBezTo>
                    <a:pt x="40839" y="28317"/>
                    <a:pt x="39910" y="29329"/>
                    <a:pt x="39374" y="30294"/>
                  </a:cubicBezTo>
                  <a:cubicBezTo>
                    <a:pt x="39232" y="30532"/>
                    <a:pt x="39148" y="30770"/>
                    <a:pt x="39041" y="30996"/>
                  </a:cubicBezTo>
                  <a:cubicBezTo>
                    <a:pt x="38970" y="31234"/>
                    <a:pt x="38874" y="31448"/>
                    <a:pt x="38839" y="31651"/>
                  </a:cubicBezTo>
                  <a:cubicBezTo>
                    <a:pt x="38743" y="32079"/>
                    <a:pt x="38743" y="32449"/>
                    <a:pt x="38779" y="32746"/>
                  </a:cubicBezTo>
                  <a:cubicBezTo>
                    <a:pt x="38803" y="33044"/>
                    <a:pt x="38874" y="33258"/>
                    <a:pt x="38934" y="33401"/>
                  </a:cubicBezTo>
                  <a:cubicBezTo>
                    <a:pt x="38982" y="33556"/>
                    <a:pt x="39029" y="33615"/>
                    <a:pt x="39029" y="33615"/>
                  </a:cubicBezTo>
                  <a:cubicBezTo>
                    <a:pt x="39029" y="33615"/>
                    <a:pt x="38982" y="33556"/>
                    <a:pt x="38910" y="33413"/>
                  </a:cubicBezTo>
                  <a:cubicBezTo>
                    <a:pt x="38851" y="33270"/>
                    <a:pt x="38755" y="33056"/>
                    <a:pt x="38708" y="32758"/>
                  </a:cubicBezTo>
                  <a:cubicBezTo>
                    <a:pt x="38648" y="32449"/>
                    <a:pt x="38612" y="32068"/>
                    <a:pt x="38684" y="31627"/>
                  </a:cubicBezTo>
                  <a:cubicBezTo>
                    <a:pt x="38696" y="31401"/>
                    <a:pt x="38779" y="31175"/>
                    <a:pt x="38839" y="30925"/>
                  </a:cubicBezTo>
                  <a:cubicBezTo>
                    <a:pt x="38922" y="30686"/>
                    <a:pt x="39005" y="30424"/>
                    <a:pt x="39136" y="30174"/>
                  </a:cubicBezTo>
                  <a:cubicBezTo>
                    <a:pt x="39208" y="30043"/>
                    <a:pt x="39267" y="29901"/>
                    <a:pt x="39339" y="29770"/>
                  </a:cubicBezTo>
                  <a:cubicBezTo>
                    <a:pt x="39422" y="29639"/>
                    <a:pt x="39505" y="29508"/>
                    <a:pt x="39589" y="29377"/>
                  </a:cubicBezTo>
                  <a:cubicBezTo>
                    <a:pt x="39625" y="29305"/>
                    <a:pt x="39672" y="29246"/>
                    <a:pt x="39708" y="29174"/>
                  </a:cubicBezTo>
                  <a:cubicBezTo>
                    <a:pt x="39755" y="29103"/>
                    <a:pt x="39815" y="29043"/>
                    <a:pt x="39863" y="28972"/>
                  </a:cubicBezTo>
                  <a:cubicBezTo>
                    <a:pt x="39958" y="28841"/>
                    <a:pt x="40065" y="28710"/>
                    <a:pt x="40160" y="28567"/>
                  </a:cubicBezTo>
                  <a:cubicBezTo>
                    <a:pt x="40387" y="28305"/>
                    <a:pt x="40625" y="28031"/>
                    <a:pt x="40887" y="27769"/>
                  </a:cubicBezTo>
                  <a:cubicBezTo>
                    <a:pt x="41160" y="27507"/>
                    <a:pt x="41410" y="27234"/>
                    <a:pt x="41732" y="26972"/>
                  </a:cubicBezTo>
                  <a:cubicBezTo>
                    <a:pt x="41875" y="26841"/>
                    <a:pt x="42030" y="26710"/>
                    <a:pt x="42208" y="26591"/>
                  </a:cubicBezTo>
                  <a:cubicBezTo>
                    <a:pt x="42292" y="26519"/>
                    <a:pt x="42375" y="26460"/>
                    <a:pt x="42470" y="26400"/>
                  </a:cubicBezTo>
                  <a:cubicBezTo>
                    <a:pt x="42553" y="26341"/>
                    <a:pt x="42649" y="26281"/>
                    <a:pt x="42732" y="26222"/>
                  </a:cubicBezTo>
                  <a:cubicBezTo>
                    <a:pt x="43101" y="25995"/>
                    <a:pt x="43506" y="25793"/>
                    <a:pt x="43923" y="25614"/>
                  </a:cubicBezTo>
                  <a:cubicBezTo>
                    <a:pt x="44768" y="25269"/>
                    <a:pt x="45721" y="25055"/>
                    <a:pt x="46721" y="24983"/>
                  </a:cubicBezTo>
                  <a:cubicBezTo>
                    <a:pt x="47006" y="24961"/>
                    <a:pt x="47295" y="24950"/>
                    <a:pt x="47587" y="24950"/>
                  </a:cubicBezTo>
                  <a:close/>
                  <a:moveTo>
                    <a:pt x="29528" y="44343"/>
                  </a:moveTo>
                  <a:lnTo>
                    <a:pt x="29528" y="44343"/>
                  </a:lnTo>
                  <a:cubicBezTo>
                    <a:pt x="29528" y="44343"/>
                    <a:pt x="31064" y="48379"/>
                    <a:pt x="30516" y="50820"/>
                  </a:cubicBezTo>
                  <a:cubicBezTo>
                    <a:pt x="30516" y="50820"/>
                    <a:pt x="29076" y="47689"/>
                    <a:pt x="29528" y="44343"/>
                  </a:cubicBezTo>
                  <a:close/>
                  <a:moveTo>
                    <a:pt x="73879" y="45307"/>
                  </a:moveTo>
                  <a:cubicBezTo>
                    <a:pt x="74010" y="45343"/>
                    <a:pt x="74153" y="45391"/>
                    <a:pt x="74284" y="45438"/>
                  </a:cubicBezTo>
                  <a:cubicBezTo>
                    <a:pt x="74355" y="48343"/>
                    <a:pt x="73212" y="50820"/>
                    <a:pt x="73212" y="50820"/>
                  </a:cubicBezTo>
                  <a:cubicBezTo>
                    <a:pt x="72831" y="49117"/>
                    <a:pt x="73462" y="46653"/>
                    <a:pt x="73879" y="45307"/>
                  </a:cubicBezTo>
                  <a:close/>
                  <a:moveTo>
                    <a:pt x="34588" y="41354"/>
                  </a:moveTo>
                  <a:cubicBezTo>
                    <a:pt x="34588" y="41354"/>
                    <a:pt x="36207" y="47605"/>
                    <a:pt x="36029" y="51106"/>
                  </a:cubicBezTo>
                  <a:lnTo>
                    <a:pt x="31516" y="50272"/>
                  </a:lnTo>
                  <a:cubicBezTo>
                    <a:pt x="31516" y="50272"/>
                    <a:pt x="31338" y="46200"/>
                    <a:pt x="30064" y="43938"/>
                  </a:cubicBezTo>
                  <a:cubicBezTo>
                    <a:pt x="30064" y="43938"/>
                    <a:pt x="31421" y="41854"/>
                    <a:pt x="34588" y="41354"/>
                  </a:cubicBezTo>
                  <a:close/>
                  <a:moveTo>
                    <a:pt x="68664" y="43355"/>
                  </a:moveTo>
                  <a:cubicBezTo>
                    <a:pt x="70093" y="43974"/>
                    <a:pt x="71581" y="44557"/>
                    <a:pt x="73153" y="45069"/>
                  </a:cubicBezTo>
                  <a:cubicBezTo>
                    <a:pt x="72343" y="47343"/>
                    <a:pt x="72212" y="50272"/>
                    <a:pt x="72212" y="50272"/>
                  </a:cubicBezTo>
                  <a:lnTo>
                    <a:pt x="67699" y="51106"/>
                  </a:lnTo>
                  <a:cubicBezTo>
                    <a:pt x="67676" y="50701"/>
                    <a:pt x="67676" y="50248"/>
                    <a:pt x="67699" y="49784"/>
                  </a:cubicBezTo>
                  <a:cubicBezTo>
                    <a:pt x="68080" y="47391"/>
                    <a:pt x="68354" y="45176"/>
                    <a:pt x="68438" y="44474"/>
                  </a:cubicBezTo>
                  <a:cubicBezTo>
                    <a:pt x="68521" y="44081"/>
                    <a:pt x="68592" y="43700"/>
                    <a:pt x="68664" y="43355"/>
                  </a:cubicBezTo>
                  <a:close/>
                  <a:moveTo>
                    <a:pt x="40312" y="35312"/>
                  </a:moveTo>
                  <a:cubicBezTo>
                    <a:pt x="40761" y="35312"/>
                    <a:pt x="41240" y="35367"/>
                    <a:pt x="41744" y="35497"/>
                  </a:cubicBezTo>
                  <a:cubicBezTo>
                    <a:pt x="43101" y="35844"/>
                    <a:pt x="46022" y="35952"/>
                    <a:pt x="49067" y="35952"/>
                  </a:cubicBezTo>
                  <a:cubicBezTo>
                    <a:pt x="51447" y="35952"/>
                    <a:pt x="53902" y="35886"/>
                    <a:pt x="55746" y="35818"/>
                  </a:cubicBezTo>
                  <a:cubicBezTo>
                    <a:pt x="58972" y="38128"/>
                    <a:pt x="62842" y="40688"/>
                    <a:pt x="67521" y="42843"/>
                  </a:cubicBezTo>
                  <a:cubicBezTo>
                    <a:pt x="67330" y="44498"/>
                    <a:pt x="67449" y="46367"/>
                    <a:pt x="67187" y="48986"/>
                  </a:cubicBezTo>
                  <a:cubicBezTo>
                    <a:pt x="65937" y="49879"/>
                    <a:pt x="63056" y="51808"/>
                    <a:pt x="60782" y="52082"/>
                  </a:cubicBezTo>
                  <a:cubicBezTo>
                    <a:pt x="60672" y="52095"/>
                    <a:pt x="60559" y="52101"/>
                    <a:pt x="60444" y="52101"/>
                  </a:cubicBezTo>
                  <a:cubicBezTo>
                    <a:pt x="57461" y="52101"/>
                    <a:pt x="52996" y="47819"/>
                    <a:pt x="51448" y="47819"/>
                  </a:cubicBezTo>
                  <a:cubicBezTo>
                    <a:pt x="51440" y="47819"/>
                    <a:pt x="51432" y="47819"/>
                    <a:pt x="51424" y="47819"/>
                  </a:cubicBezTo>
                  <a:cubicBezTo>
                    <a:pt x="49849" y="47879"/>
                    <a:pt x="46613" y="52213"/>
                    <a:pt x="43415" y="52213"/>
                  </a:cubicBezTo>
                  <a:cubicBezTo>
                    <a:pt x="43398" y="52213"/>
                    <a:pt x="43380" y="52213"/>
                    <a:pt x="43363" y="52213"/>
                  </a:cubicBezTo>
                  <a:cubicBezTo>
                    <a:pt x="40922" y="52177"/>
                    <a:pt x="37946" y="49474"/>
                    <a:pt x="36672" y="48177"/>
                  </a:cubicBezTo>
                  <a:cubicBezTo>
                    <a:pt x="36422" y="45105"/>
                    <a:pt x="36684" y="43105"/>
                    <a:pt x="36065" y="41128"/>
                  </a:cubicBezTo>
                  <a:cubicBezTo>
                    <a:pt x="36160" y="39866"/>
                    <a:pt x="36553" y="37413"/>
                    <a:pt x="38041" y="35806"/>
                  </a:cubicBezTo>
                  <a:cubicBezTo>
                    <a:pt x="38671" y="35523"/>
                    <a:pt x="39436" y="35312"/>
                    <a:pt x="40312" y="35312"/>
                  </a:cubicBezTo>
                  <a:close/>
                  <a:moveTo>
                    <a:pt x="117968" y="57106"/>
                  </a:moveTo>
                  <a:lnTo>
                    <a:pt x="113812" y="58868"/>
                  </a:lnTo>
                  <a:lnTo>
                    <a:pt x="106157" y="61631"/>
                  </a:lnTo>
                  <a:lnTo>
                    <a:pt x="100870" y="63607"/>
                  </a:lnTo>
                  <a:cubicBezTo>
                    <a:pt x="100870" y="63143"/>
                    <a:pt x="99775" y="62940"/>
                    <a:pt x="99775" y="62940"/>
                  </a:cubicBezTo>
                  <a:lnTo>
                    <a:pt x="106609" y="60809"/>
                  </a:lnTo>
                  <a:lnTo>
                    <a:pt x="117968" y="57106"/>
                  </a:lnTo>
                  <a:close/>
                  <a:moveTo>
                    <a:pt x="120682" y="56737"/>
                  </a:moveTo>
                  <a:cubicBezTo>
                    <a:pt x="120682" y="56737"/>
                    <a:pt x="122361" y="57368"/>
                    <a:pt x="120908" y="59500"/>
                  </a:cubicBezTo>
                  <a:cubicBezTo>
                    <a:pt x="120908" y="59500"/>
                    <a:pt x="120051" y="58738"/>
                    <a:pt x="119373" y="58738"/>
                  </a:cubicBezTo>
                  <a:cubicBezTo>
                    <a:pt x="119373" y="58738"/>
                    <a:pt x="116563" y="60452"/>
                    <a:pt x="114301" y="60809"/>
                  </a:cubicBezTo>
                  <a:cubicBezTo>
                    <a:pt x="114301" y="60809"/>
                    <a:pt x="109050" y="62988"/>
                    <a:pt x="108371" y="62988"/>
                  </a:cubicBezTo>
                  <a:cubicBezTo>
                    <a:pt x="108371" y="62988"/>
                    <a:pt x="104264" y="65476"/>
                    <a:pt x="101096" y="66024"/>
                  </a:cubicBezTo>
                  <a:cubicBezTo>
                    <a:pt x="101096" y="66024"/>
                    <a:pt x="101585" y="64929"/>
                    <a:pt x="100870" y="64071"/>
                  </a:cubicBezTo>
                  <a:cubicBezTo>
                    <a:pt x="100870" y="64071"/>
                    <a:pt x="106157" y="62262"/>
                    <a:pt x="107014" y="61762"/>
                  </a:cubicBezTo>
                  <a:cubicBezTo>
                    <a:pt x="107014" y="61762"/>
                    <a:pt x="113622" y="59904"/>
                    <a:pt x="114884" y="58999"/>
                  </a:cubicBezTo>
                  <a:cubicBezTo>
                    <a:pt x="114884" y="58999"/>
                    <a:pt x="119932" y="57261"/>
                    <a:pt x="120682" y="56737"/>
                  </a:cubicBezTo>
                  <a:close/>
                  <a:moveTo>
                    <a:pt x="119194" y="59678"/>
                  </a:moveTo>
                  <a:cubicBezTo>
                    <a:pt x="119194" y="59678"/>
                    <a:pt x="119873" y="60000"/>
                    <a:pt x="119551" y="60952"/>
                  </a:cubicBezTo>
                  <a:cubicBezTo>
                    <a:pt x="119242" y="61905"/>
                    <a:pt x="115253" y="63988"/>
                    <a:pt x="115253" y="63988"/>
                  </a:cubicBezTo>
                  <a:cubicBezTo>
                    <a:pt x="115193" y="63119"/>
                    <a:pt x="114301" y="62988"/>
                    <a:pt x="114301" y="62988"/>
                  </a:cubicBezTo>
                  <a:cubicBezTo>
                    <a:pt x="113943" y="63298"/>
                    <a:pt x="107431" y="65881"/>
                    <a:pt x="106931" y="66477"/>
                  </a:cubicBezTo>
                  <a:cubicBezTo>
                    <a:pt x="106430" y="67060"/>
                    <a:pt x="100823" y="69048"/>
                    <a:pt x="100823" y="69048"/>
                  </a:cubicBezTo>
                  <a:cubicBezTo>
                    <a:pt x="101531" y="67290"/>
                    <a:pt x="100728" y="66970"/>
                    <a:pt x="100610" y="66933"/>
                  </a:cubicBezTo>
                  <a:lnTo>
                    <a:pt x="100610" y="66933"/>
                  </a:lnTo>
                  <a:cubicBezTo>
                    <a:pt x="100631" y="66938"/>
                    <a:pt x="100656" y="66940"/>
                    <a:pt x="100685" y="66940"/>
                  </a:cubicBezTo>
                  <a:cubicBezTo>
                    <a:pt x="101754" y="66940"/>
                    <a:pt x="108645" y="63845"/>
                    <a:pt x="108645" y="63845"/>
                  </a:cubicBezTo>
                  <a:cubicBezTo>
                    <a:pt x="110050" y="63619"/>
                    <a:pt x="114265" y="61714"/>
                    <a:pt x="114265" y="61714"/>
                  </a:cubicBezTo>
                  <a:cubicBezTo>
                    <a:pt x="115027" y="61714"/>
                    <a:pt x="119194" y="59678"/>
                    <a:pt x="119194" y="59678"/>
                  </a:cubicBezTo>
                  <a:close/>
                  <a:moveTo>
                    <a:pt x="51555" y="48593"/>
                  </a:moveTo>
                  <a:cubicBezTo>
                    <a:pt x="51781" y="48605"/>
                    <a:pt x="52078" y="48701"/>
                    <a:pt x="52448" y="48867"/>
                  </a:cubicBezTo>
                  <a:lnTo>
                    <a:pt x="52829" y="53618"/>
                  </a:lnTo>
                  <a:cubicBezTo>
                    <a:pt x="52829" y="53618"/>
                    <a:pt x="52709" y="50570"/>
                    <a:pt x="52793" y="49034"/>
                  </a:cubicBezTo>
                  <a:lnTo>
                    <a:pt x="52793" y="49034"/>
                  </a:lnTo>
                  <a:cubicBezTo>
                    <a:pt x="55002" y="50161"/>
                    <a:pt x="58834" y="53045"/>
                    <a:pt x="60690" y="53045"/>
                  </a:cubicBezTo>
                  <a:cubicBezTo>
                    <a:pt x="60755" y="53045"/>
                    <a:pt x="60817" y="53042"/>
                    <a:pt x="60877" y="53034"/>
                  </a:cubicBezTo>
                  <a:cubicBezTo>
                    <a:pt x="62580" y="52820"/>
                    <a:pt x="65771" y="50808"/>
                    <a:pt x="67068" y="49951"/>
                  </a:cubicBezTo>
                  <a:lnTo>
                    <a:pt x="67068" y="49951"/>
                  </a:lnTo>
                  <a:cubicBezTo>
                    <a:pt x="66842" y="51689"/>
                    <a:pt x="66437" y="53725"/>
                    <a:pt x="65675" y="56201"/>
                  </a:cubicBezTo>
                  <a:cubicBezTo>
                    <a:pt x="63223" y="64274"/>
                    <a:pt x="56186" y="68334"/>
                    <a:pt x="54043" y="69405"/>
                  </a:cubicBezTo>
                  <a:cubicBezTo>
                    <a:pt x="53650" y="69608"/>
                    <a:pt x="53221" y="69703"/>
                    <a:pt x="52781" y="69703"/>
                  </a:cubicBezTo>
                  <a:lnTo>
                    <a:pt x="50674" y="69703"/>
                  </a:lnTo>
                  <a:cubicBezTo>
                    <a:pt x="50209" y="69703"/>
                    <a:pt x="49757" y="69596"/>
                    <a:pt x="49352" y="69382"/>
                  </a:cubicBezTo>
                  <a:cubicBezTo>
                    <a:pt x="47983" y="68643"/>
                    <a:pt x="44708" y="66655"/>
                    <a:pt x="41922" y="63143"/>
                  </a:cubicBezTo>
                  <a:cubicBezTo>
                    <a:pt x="40898" y="61643"/>
                    <a:pt x="39839" y="59833"/>
                    <a:pt x="38755" y="57654"/>
                  </a:cubicBezTo>
                  <a:cubicBezTo>
                    <a:pt x="38565" y="57190"/>
                    <a:pt x="38398" y="56702"/>
                    <a:pt x="38243" y="56201"/>
                  </a:cubicBezTo>
                  <a:cubicBezTo>
                    <a:pt x="37362" y="53308"/>
                    <a:pt x="36958" y="51022"/>
                    <a:pt x="36755" y="49117"/>
                  </a:cubicBezTo>
                  <a:lnTo>
                    <a:pt x="36755" y="49117"/>
                  </a:lnTo>
                  <a:cubicBezTo>
                    <a:pt x="37796" y="50276"/>
                    <a:pt x="40482" y="52940"/>
                    <a:pt x="43132" y="52940"/>
                  </a:cubicBezTo>
                  <a:cubicBezTo>
                    <a:pt x="43149" y="52940"/>
                    <a:pt x="43167" y="52939"/>
                    <a:pt x="43184" y="52939"/>
                  </a:cubicBezTo>
                  <a:cubicBezTo>
                    <a:pt x="45756" y="52903"/>
                    <a:pt x="48328" y="50427"/>
                    <a:pt x="50114" y="49224"/>
                  </a:cubicBezTo>
                  <a:cubicBezTo>
                    <a:pt x="50471" y="50367"/>
                    <a:pt x="50471" y="53046"/>
                    <a:pt x="50471" y="53046"/>
                  </a:cubicBezTo>
                  <a:cubicBezTo>
                    <a:pt x="50721" y="52070"/>
                    <a:pt x="50519" y="49951"/>
                    <a:pt x="50423" y="49034"/>
                  </a:cubicBezTo>
                  <a:cubicBezTo>
                    <a:pt x="50864" y="48760"/>
                    <a:pt x="51245" y="48593"/>
                    <a:pt x="51555" y="48593"/>
                  </a:cubicBezTo>
                  <a:close/>
                  <a:moveTo>
                    <a:pt x="40577" y="64774"/>
                  </a:moveTo>
                  <a:lnTo>
                    <a:pt x="40577" y="64774"/>
                  </a:lnTo>
                  <a:cubicBezTo>
                    <a:pt x="40577" y="64774"/>
                    <a:pt x="42351" y="68441"/>
                    <a:pt x="44482" y="71239"/>
                  </a:cubicBezTo>
                  <a:cubicBezTo>
                    <a:pt x="43458" y="71287"/>
                    <a:pt x="42434" y="71370"/>
                    <a:pt x="41410" y="71477"/>
                  </a:cubicBezTo>
                  <a:cubicBezTo>
                    <a:pt x="40958" y="69989"/>
                    <a:pt x="40494" y="67727"/>
                    <a:pt x="40577" y="64774"/>
                  </a:cubicBezTo>
                  <a:close/>
                  <a:moveTo>
                    <a:pt x="114527" y="63607"/>
                  </a:moveTo>
                  <a:cubicBezTo>
                    <a:pt x="114527" y="63607"/>
                    <a:pt x="115336" y="63881"/>
                    <a:pt x="114527" y="64929"/>
                  </a:cubicBezTo>
                  <a:cubicBezTo>
                    <a:pt x="113729" y="65988"/>
                    <a:pt x="107966" y="69048"/>
                    <a:pt x="107966" y="69048"/>
                  </a:cubicBezTo>
                  <a:lnTo>
                    <a:pt x="100596" y="72537"/>
                  </a:lnTo>
                  <a:cubicBezTo>
                    <a:pt x="100596" y="72537"/>
                    <a:pt x="102865" y="70917"/>
                    <a:pt x="102611" y="70917"/>
                  </a:cubicBezTo>
                  <a:cubicBezTo>
                    <a:pt x="102589" y="70917"/>
                    <a:pt x="102550" y="70928"/>
                    <a:pt x="102490" y="70953"/>
                  </a:cubicBezTo>
                  <a:cubicBezTo>
                    <a:pt x="101728" y="71263"/>
                    <a:pt x="100596" y="72084"/>
                    <a:pt x="100596" y="72084"/>
                  </a:cubicBezTo>
                  <a:cubicBezTo>
                    <a:pt x="100596" y="72084"/>
                    <a:pt x="101049" y="70906"/>
                    <a:pt x="100596" y="70132"/>
                  </a:cubicBezTo>
                  <a:cubicBezTo>
                    <a:pt x="100596" y="70132"/>
                    <a:pt x="105978" y="68322"/>
                    <a:pt x="107109" y="67512"/>
                  </a:cubicBezTo>
                  <a:cubicBezTo>
                    <a:pt x="108240" y="66703"/>
                    <a:pt x="114527" y="63607"/>
                    <a:pt x="114527" y="63607"/>
                  </a:cubicBezTo>
                  <a:close/>
                  <a:moveTo>
                    <a:pt x="37958" y="58726"/>
                  </a:moveTo>
                  <a:cubicBezTo>
                    <a:pt x="37958" y="58726"/>
                    <a:pt x="39291" y="67762"/>
                    <a:pt x="41125" y="71501"/>
                  </a:cubicBezTo>
                  <a:cubicBezTo>
                    <a:pt x="40863" y="71537"/>
                    <a:pt x="40613" y="71561"/>
                    <a:pt x="40363" y="71596"/>
                  </a:cubicBezTo>
                  <a:cubicBezTo>
                    <a:pt x="37910" y="71918"/>
                    <a:pt x="35564" y="72430"/>
                    <a:pt x="33671" y="73204"/>
                  </a:cubicBezTo>
                  <a:cubicBezTo>
                    <a:pt x="32088" y="73858"/>
                    <a:pt x="30600" y="74585"/>
                    <a:pt x="29254" y="75311"/>
                  </a:cubicBezTo>
                  <a:cubicBezTo>
                    <a:pt x="28980" y="74775"/>
                    <a:pt x="28683" y="74275"/>
                    <a:pt x="28349" y="73823"/>
                  </a:cubicBezTo>
                  <a:cubicBezTo>
                    <a:pt x="27444" y="72870"/>
                    <a:pt x="26456" y="71894"/>
                    <a:pt x="25468" y="71072"/>
                  </a:cubicBezTo>
                  <a:cubicBezTo>
                    <a:pt x="23218" y="69536"/>
                    <a:pt x="21063" y="69048"/>
                    <a:pt x="21063" y="69048"/>
                  </a:cubicBezTo>
                  <a:cubicBezTo>
                    <a:pt x="21027" y="67917"/>
                    <a:pt x="20729" y="66953"/>
                    <a:pt x="20360" y="66167"/>
                  </a:cubicBezTo>
                  <a:cubicBezTo>
                    <a:pt x="20241" y="66119"/>
                    <a:pt x="20134" y="66072"/>
                    <a:pt x="20015" y="66024"/>
                  </a:cubicBezTo>
                  <a:lnTo>
                    <a:pt x="20015" y="66024"/>
                  </a:lnTo>
                  <a:cubicBezTo>
                    <a:pt x="20015" y="66024"/>
                    <a:pt x="20110" y="66024"/>
                    <a:pt x="20301" y="66048"/>
                  </a:cubicBezTo>
                  <a:cubicBezTo>
                    <a:pt x="19610" y="64679"/>
                    <a:pt x="18729" y="63929"/>
                    <a:pt x="18729" y="63929"/>
                  </a:cubicBezTo>
                  <a:lnTo>
                    <a:pt x="18729" y="63929"/>
                  </a:lnTo>
                  <a:cubicBezTo>
                    <a:pt x="22423" y="65291"/>
                    <a:pt x="26496" y="65524"/>
                    <a:pt x="28791" y="65524"/>
                  </a:cubicBezTo>
                  <a:cubicBezTo>
                    <a:pt x="29285" y="65524"/>
                    <a:pt x="29697" y="65513"/>
                    <a:pt x="30004" y="65500"/>
                  </a:cubicBezTo>
                  <a:cubicBezTo>
                    <a:pt x="28671" y="65465"/>
                    <a:pt x="27052" y="64798"/>
                    <a:pt x="27052" y="64798"/>
                  </a:cubicBezTo>
                  <a:cubicBezTo>
                    <a:pt x="29683" y="63619"/>
                    <a:pt x="34409" y="63607"/>
                    <a:pt x="34410" y="63607"/>
                  </a:cubicBezTo>
                  <a:lnTo>
                    <a:pt x="34410" y="63607"/>
                  </a:lnTo>
                  <a:cubicBezTo>
                    <a:pt x="34207" y="63750"/>
                    <a:pt x="34124" y="63952"/>
                    <a:pt x="34112" y="64191"/>
                  </a:cubicBezTo>
                  <a:cubicBezTo>
                    <a:pt x="34207" y="64131"/>
                    <a:pt x="34302" y="64083"/>
                    <a:pt x="34398" y="64024"/>
                  </a:cubicBezTo>
                  <a:lnTo>
                    <a:pt x="34398" y="64024"/>
                  </a:lnTo>
                  <a:cubicBezTo>
                    <a:pt x="34314" y="64131"/>
                    <a:pt x="34219" y="64238"/>
                    <a:pt x="34112" y="64357"/>
                  </a:cubicBezTo>
                  <a:cubicBezTo>
                    <a:pt x="34195" y="65095"/>
                    <a:pt x="34945" y="66167"/>
                    <a:pt x="35898" y="67274"/>
                  </a:cubicBezTo>
                  <a:cubicBezTo>
                    <a:pt x="35957" y="67334"/>
                    <a:pt x="36029" y="67405"/>
                    <a:pt x="36100" y="67477"/>
                  </a:cubicBezTo>
                  <a:cubicBezTo>
                    <a:pt x="35303" y="66298"/>
                    <a:pt x="34922" y="65048"/>
                    <a:pt x="35469" y="63929"/>
                  </a:cubicBezTo>
                  <a:cubicBezTo>
                    <a:pt x="35945" y="62917"/>
                    <a:pt x="37219" y="60023"/>
                    <a:pt x="37958" y="58726"/>
                  </a:cubicBezTo>
                  <a:close/>
                  <a:moveTo>
                    <a:pt x="98175" y="63606"/>
                  </a:moveTo>
                  <a:cubicBezTo>
                    <a:pt x="98591" y="63606"/>
                    <a:pt x="99426" y="63703"/>
                    <a:pt x="99811" y="64429"/>
                  </a:cubicBezTo>
                  <a:cubicBezTo>
                    <a:pt x="100346" y="65429"/>
                    <a:pt x="99370" y="65703"/>
                    <a:pt x="99739" y="67060"/>
                  </a:cubicBezTo>
                  <a:cubicBezTo>
                    <a:pt x="100108" y="68417"/>
                    <a:pt x="98918" y="69048"/>
                    <a:pt x="99549" y="69953"/>
                  </a:cubicBezTo>
                  <a:cubicBezTo>
                    <a:pt x="100192" y="70858"/>
                    <a:pt x="99013" y="72763"/>
                    <a:pt x="99013" y="72763"/>
                  </a:cubicBezTo>
                  <a:cubicBezTo>
                    <a:pt x="99013" y="72763"/>
                    <a:pt x="93310" y="75109"/>
                    <a:pt x="90774" y="76156"/>
                  </a:cubicBezTo>
                  <a:cubicBezTo>
                    <a:pt x="88238" y="77192"/>
                    <a:pt x="82844" y="77371"/>
                    <a:pt x="82844" y="77371"/>
                  </a:cubicBezTo>
                  <a:cubicBezTo>
                    <a:pt x="85880" y="73395"/>
                    <a:pt x="84417" y="69955"/>
                    <a:pt x="84416" y="69953"/>
                  </a:cubicBezTo>
                  <a:lnTo>
                    <a:pt x="84416" y="69953"/>
                  </a:lnTo>
                  <a:cubicBezTo>
                    <a:pt x="84940" y="71310"/>
                    <a:pt x="83463" y="73394"/>
                    <a:pt x="83463" y="73394"/>
                  </a:cubicBezTo>
                  <a:cubicBezTo>
                    <a:pt x="83761" y="70322"/>
                    <a:pt x="82844" y="69048"/>
                    <a:pt x="82844" y="69048"/>
                  </a:cubicBezTo>
                  <a:lnTo>
                    <a:pt x="92584" y="64893"/>
                  </a:lnTo>
                  <a:lnTo>
                    <a:pt x="97929" y="63619"/>
                  </a:lnTo>
                  <a:cubicBezTo>
                    <a:pt x="97929" y="63619"/>
                    <a:pt x="98025" y="63606"/>
                    <a:pt x="98175" y="63606"/>
                  </a:cubicBezTo>
                  <a:close/>
                  <a:moveTo>
                    <a:pt x="81320" y="69048"/>
                  </a:moveTo>
                  <a:cubicBezTo>
                    <a:pt x="81320" y="69049"/>
                    <a:pt x="83547" y="73489"/>
                    <a:pt x="81296" y="79050"/>
                  </a:cubicBezTo>
                  <a:cubicBezTo>
                    <a:pt x="81296" y="79050"/>
                    <a:pt x="81808" y="72668"/>
                    <a:pt x="79546" y="71453"/>
                  </a:cubicBezTo>
                  <a:lnTo>
                    <a:pt x="79546" y="71453"/>
                  </a:lnTo>
                  <a:cubicBezTo>
                    <a:pt x="79546" y="71454"/>
                    <a:pt x="81094" y="75383"/>
                    <a:pt x="80070" y="78502"/>
                  </a:cubicBezTo>
                  <a:lnTo>
                    <a:pt x="60234" y="86658"/>
                  </a:lnTo>
                  <a:cubicBezTo>
                    <a:pt x="60234" y="86658"/>
                    <a:pt x="56234" y="81074"/>
                    <a:pt x="56710" y="73204"/>
                  </a:cubicBezTo>
                  <a:cubicBezTo>
                    <a:pt x="56710" y="73204"/>
                    <a:pt x="78427" y="70596"/>
                    <a:pt x="81320" y="69048"/>
                  </a:cubicBezTo>
                  <a:close/>
                  <a:moveTo>
                    <a:pt x="46222" y="72606"/>
                  </a:moveTo>
                  <a:cubicBezTo>
                    <a:pt x="51207" y="72606"/>
                    <a:pt x="55424" y="73204"/>
                    <a:pt x="55424" y="73204"/>
                  </a:cubicBezTo>
                  <a:cubicBezTo>
                    <a:pt x="55424" y="73204"/>
                    <a:pt x="55519" y="75025"/>
                    <a:pt x="55900" y="77383"/>
                  </a:cubicBezTo>
                  <a:lnTo>
                    <a:pt x="39148" y="82848"/>
                  </a:lnTo>
                  <a:lnTo>
                    <a:pt x="56317" y="79657"/>
                  </a:lnTo>
                  <a:cubicBezTo>
                    <a:pt x="56865" y="82240"/>
                    <a:pt x="57734" y="85003"/>
                    <a:pt x="59091" y="86658"/>
                  </a:cubicBezTo>
                  <a:cubicBezTo>
                    <a:pt x="59091" y="86658"/>
                    <a:pt x="47292" y="92896"/>
                    <a:pt x="40910" y="93170"/>
                  </a:cubicBezTo>
                  <a:cubicBezTo>
                    <a:pt x="38783" y="93262"/>
                    <a:pt x="36158" y="93292"/>
                    <a:pt x="33604" y="93292"/>
                  </a:cubicBezTo>
                  <a:cubicBezTo>
                    <a:pt x="28496" y="93292"/>
                    <a:pt x="23670" y="93170"/>
                    <a:pt x="23670" y="93170"/>
                  </a:cubicBezTo>
                  <a:lnTo>
                    <a:pt x="25432" y="89372"/>
                  </a:lnTo>
                  <a:lnTo>
                    <a:pt x="25432" y="89372"/>
                  </a:lnTo>
                  <a:cubicBezTo>
                    <a:pt x="25432" y="89372"/>
                    <a:pt x="16310" y="93525"/>
                    <a:pt x="14373" y="93525"/>
                  </a:cubicBezTo>
                  <a:cubicBezTo>
                    <a:pt x="14259" y="93525"/>
                    <a:pt x="14170" y="93510"/>
                    <a:pt x="14109" y="93480"/>
                  </a:cubicBezTo>
                  <a:cubicBezTo>
                    <a:pt x="13026" y="92944"/>
                    <a:pt x="13216" y="86146"/>
                    <a:pt x="15931" y="84026"/>
                  </a:cubicBezTo>
                  <a:cubicBezTo>
                    <a:pt x="18646" y="81895"/>
                    <a:pt x="23396" y="81478"/>
                    <a:pt x="23396" y="81478"/>
                  </a:cubicBezTo>
                  <a:lnTo>
                    <a:pt x="31135" y="81478"/>
                  </a:lnTo>
                  <a:lnTo>
                    <a:pt x="24623" y="80300"/>
                  </a:lnTo>
                  <a:cubicBezTo>
                    <a:pt x="24623" y="80300"/>
                    <a:pt x="31266" y="74561"/>
                    <a:pt x="38601" y="73204"/>
                  </a:cubicBezTo>
                  <a:cubicBezTo>
                    <a:pt x="41045" y="72755"/>
                    <a:pt x="43730" y="72606"/>
                    <a:pt x="46222" y="72606"/>
                  </a:cubicBezTo>
                  <a:close/>
                  <a:moveTo>
                    <a:pt x="14695" y="63927"/>
                  </a:moveTo>
                  <a:cubicBezTo>
                    <a:pt x="14922" y="63927"/>
                    <a:pt x="15121" y="63944"/>
                    <a:pt x="15288" y="63976"/>
                  </a:cubicBezTo>
                  <a:cubicBezTo>
                    <a:pt x="18015" y="64500"/>
                    <a:pt x="20086" y="68679"/>
                    <a:pt x="20086" y="68679"/>
                  </a:cubicBezTo>
                  <a:cubicBezTo>
                    <a:pt x="13574" y="70489"/>
                    <a:pt x="11823" y="77930"/>
                    <a:pt x="11823" y="77930"/>
                  </a:cubicBezTo>
                  <a:cubicBezTo>
                    <a:pt x="11823" y="77930"/>
                    <a:pt x="14562" y="70489"/>
                    <a:pt x="21813" y="69775"/>
                  </a:cubicBezTo>
                  <a:cubicBezTo>
                    <a:pt x="21813" y="69775"/>
                    <a:pt x="26349" y="71644"/>
                    <a:pt x="28564" y="75680"/>
                  </a:cubicBezTo>
                  <a:cubicBezTo>
                    <a:pt x="28564" y="75680"/>
                    <a:pt x="27480" y="76252"/>
                    <a:pt x="26159" y="77085"/>
                  </a:cubicBezTo>
                  <a:cubicBezTo>
                    <a:pt x="23861" y="78502"/>
                    <a:pt x="22444" y="79585"/>
                    <a:pt x="22444" y="79585"/>
                  </a:cubicBezTo>
                  <a:lnTo>
                    <a:pt x="14848" y="82848"/>
                  </a:lnTo>
                  <a:cubicBezTo>
                    <a:pt x="12050" y="85026"/>
                    <a:pt x="11311" y="88277"/>
                    <a:pt x="11323" y="91111"/>
                  </a:cubicBezTo>
                  <a:cubicBezTo>
                    <a:pt x="11169" y="93242"/>
                    <a:pt x="11681" y="94754"/>
                    <a:pt x="11681" y="94754"/>
                  </a:cubicBezTo>
                  <a:cubicBezTo>
                    <a:pt x="1286" y="92575"/>
                    <a:pt x="2239" y="81764"/>
                    <a:pt x="7418" y="79026"/>
                  </a:cubicBezTo>
                  <a:cubicBezTo>
                    <a:pt x="8655" y="78362"/>
                    <a:pt x="10031" y="78115"/>
                    <a:pt x="11408" y="78115"/>
                  </a:cubicBezTo>
                  <a:cubicBezTo>
                    <a:pt x="11834" y="78115"/>
                    <a:pt x="12259" y="78138"/>
                    <a:pt x="12681" y="78180"/>
                  </a:cubicBezTo>
                  <a:cubicBezTo>
                    <a:pt x="12395" y="78085"/>
                    <a:pt x="12109" y="78002"/>
                    <a:pt x="11823" y="77930"/>
                  </a:cubicBezTo>
                  <a:cubicBezTo>
                    <a:pt x="11338" y="77818"/>
                    <a:pt x="10872" y="77767"/>
                    <a:pt x="10424" y="77767"/>
                  </a:cubicBezTo>
                  <a:cubicBezTo>
                    <a:pt x="6139" y="77767"/>
                    <a:pt x="3620" y="82443"/>
                    <a:pt x="3620" y="82443"/>
                  </a:cubicBezTo>
                  <a:cubicBezTo>
                    <a:pt x="1329" y="67912"/>
                    <a:pt x="11220" y="63927"/>
                    <a:pt x="14695" y="63927"/>
                  </a:cubicBezTo>
                  <a:close/>
                  <a:moveTo>
                    <a:pt x="59246" y="88503"/>
                  </a:moveTo>
                  <a:lnTo>
                    <a:pt x="59234" y="88515"/>
                  </a:lnTo>
                  <a:cubicBezTo>
                    <a:pt x="59234" y="88515"/>
                    <a:pt x="63223" y="95266"/>
                    <a:pt x="66449" y="99802"/>
                  </a:cubicBezTo>
                  <a:cubicBezTo>
                    <a:pt x="69676" y="104338"/>
                    <a:pt x="72450" y="109041"/>
                    <a:pt x="70521" y="114113"/>
                  </a:cubicBezTo>
                  <a:cubicBezTo>
                    <a:pt x="69717" y="116228"/>
                    <a:pt x="66950" y="116844"/>
                    <a:pt x="63996" y="116844"/>
                  </a:cubicBezTo>
                  <a:cubicBezTo>
                    <a:pt x="59863" y="116844"/>
                    <a:pt x="55365" y="115637"/>
                    <a:pt x="55365" y="115637"/>
                  </a:cubicBezTo>
                  <a:cubicBezTo>
                    <a:pt x="55365" y="115637"/>
                    <a:pt x="59234" y="105422"/>
                    <a:pt x="49066" y="97647"/>
                  </a:cubicBezTo>
                  <a:lnTo>
                    <a:pt x="49066" y="97647"/>
                  </a:lnTo>
                  <a:cubicBezTo>
                    <a:pt x="49067" y="97648"/>
                    <a:pt x="55424" y="107184"/>
                    <a:pt x="51602" y="115530"/>
                  </a:cubicBezTo>
                  <a:cubicBezTo>
                    <a:pt x="49773" y="119531"/>
                    <a:pt x="44236" y="121314"/>
                    <a:pt x="38578" y="121314"/>
                  </a:cubicBezTo>
                  <a:cubicBezTo>
                    <a:pt x="32415" y="121314"/>
                    <a:pt x="26108" y="119199"/>
                    <a:pt x="24289" y="115530"/>
                  </a:cubicBezTo>
                  <a:cubicBezTo>
                    <a:pt x="20813" y="108506"/>
                    <a:pt x="23349" y="98909"/>
                    <a:pt x="23349" y="98909"/>
                  </a:cubicBezTo>
                  <a:lnTo>
                    <a:pt x="22194" y="95944"/>
                  </a:lnTo>
                  <a:cubicBezTo>
                    <a:pt x="27683" y="95397"/>
                    <a:pt x="34088" y="94837"/>
                    <a:pt x="37648" y="94837"/>
                  </a:cubicBezTo>
                  <a:cubicBezTo>
                    <a:pt x="43411" y="94837"/>
                    <a:pt x="53329" y="91027"/>
                    <a:pt x="59246" y="88503"/>
                  </a:cubicBezTo>
                  <a:close/>
                  <a:moveTo>
                    <a:pt x="61149" y="1"/>
                  </a:moveTo>
                  <a:cubicBezTo>
                    <a:pt x="54632" y="1"/>
                    <a:pt x="48564" y="1834"/>
                    <a:pt x="47697" y="6517"/>
                  </a:cubicBezTo>
                  <a:cubicBezTo>
                    <a:pt x="47697" y="6517"/>
                    <a:pt x="33648" y="7469"/>
                    <a:pt x="34326" y="14113"/>
                  </a:cubicBezTo>
                  <a:cubicBezTo>
                    <a:pt x="35005" y="20769"/>
                    <a:pt x="25766" y="18268"/>
                    <a:pt x="22646" y="23519"/>
                  </a:cubicBezTo>
                  <a:cubicBezTo>
                    <a:pt x="20884" y="26495"/>
                    <a:pt x="20729" y="28472"/>
                    <a:pt x="21527" y="29936"/>
                  </a:cubicBezTo>
                  <a:cubicBezTo>
                    <a:pt x="20694" y="31258"/>
                    <a:pt x="20074" y="32818"/>
                    <a:pt x="20027" y="34520"/>
                  </a:cubicBezTo>
                  <a:cubicBezTo>
                    <a:pt x="19836" y="40045"/>
                    <a:pt x="21479" y="42486"/>
                    <a:pt x="25277" y="43938"/>
                  </a:cubicBezTo>
                  <a:cubicBezTo>
                    <a:pt x="26325" y="44343"/>
                    <a:pt x="27694" y="45295"/>
                    <a:pt x="29123" y="46486"/>
                  </a:cubicBezTo>
                  <a:cubicBezTo>
                    <a:pt x="29278" y="48379"/>
                    <a:pt x="29683" y="50534"/>
                    <a:pt x="29980" y="51106"/>
                  </a:cubicBezTo>
                  <a:cubicBezTo>
                    <a:pt x="30350" y="51844"/>
                    <a:pt x="34910" y="53094"/>
                    <a:pt x="36422" y="53499"/>
                  </a:cubicBezTo>
                  <a:cubicBezTo>
                    <a:pt x="36743" y="53844"/>
                    <a:pt x="36946" y="54058"/>
                    <a:pt x="36993" y="54118"/>
                  </a:cubicBezTo>
                  <a:cubicBezTo>
                    <a:pt x="37184" y="55297"/>
                    <a:pt x="37458" y="58428"/>
                    <a:pt x="35945" y="61595"/>
                  </a:cubicBezTo>
                  <a:cubicBezTo>
                    <a:pt x="33419" y="62296"/>
                    <a:pt x="25516" y="64401"/>
                    <a:pt x="22482" y="64401"/>
                  </a:cubicBezTo>
                  <a:cubicBezTo>
                    <a:pt x="22269" y="64401"/>
                    <a:pt x="22081" y="64391"/>
                    <a:pt x="21920" y="64369"/>
                  </a:cubicBezTo>
                  <a:cubicBezTo>
                    <a:pt x="20405" y="64165"/>
                    <a:pt x="18066" y="63104"/>
                    <a:pt x="15256" y="63104"/>
                  </a:cubicBezTo>
                  <a:cubicBezTo>
                    <a:pt x="12652" y="63104"/>
                    <a:pt x="9645" y="64014"/>
                    <a:pt x="6513" y="67358"/>
                  </a:cubicBezTo>
                  <a:cubicBezTo>
                    <a:pt x="1" y="74299"/>
                    <a:pt x="3072" y="83717"/>
                    <a:pt x="3072" y="83717"/>
                  </a:cubicBezTo>
                  <a:cubicBezTo>
                    <a:pt x="3072" y="83717"/>
                    <a:pt x="834" y="91980"/>
                    <a:pt x="10085" y="95421"/>
                  </a:cubicBezTo>
                  <a:cubicBezTo>
                    <a:pt x="10466" y="99159"/>
                    <a:pt x="11300" y="104326"/>
                    <a:pt x="13133" y="107791"/>
                  </a:cubicBezTo>
                  <a:cubicBezTo>
                    <a:pt x="16288" y="113756"/>
                    <a:pt x="6692" y="122436"/>
                    <a:pt x="6692" y="122436"/>
                  </a:cubicBezTo>
                  <a:lnTo>
                    <a:pt x="61984" y="125520"/>
                  </a:lnTo>
                  <a:cubicBezTo>
                    <a:pt x="61984" y="125520"/>
                    <a:pt x="70224" y="123031"/>
                    <a:pt x="72533" y="116197"/>
                  </a:cubicBezTo>
                  <a:cubicBezTo>
                    <a:pt x="73010" y="114780"/>
                    <a:pt x="73236" y="113197"/>
                    <a:pt x="73093" y="111399"/>
                  </a:cubicBezTo>
                  <a:cubicBezTo>
                    <a:pt x="73057" y="110994"/>
                    <a:pt x="73010" y="110601"/>
                    <a:pt x="72950" y="110208"/>
                  </a:cubicBezTo>
                  <a:lnTo>
                    <a:pt x="72950" y="110208"/>
                  </a:lnTo>
                  <a:cubicBezTo>
                    <a:pt x="75820" y="113042"/>
                    <a:pt x="76212" y="115185"/>
                    <a:pt x="76189" y="116197"/>
                  </a:cubicBezTo>
                  <a:cubicBezTo>
                    <a:pt x="76177" y="116614"/>
                    <a:pt x="76105" y="116828"/>
                    <a:pt x="76105" y="116828"/>
                  </a:cubicBezTo>
                  <a:cubicBezTo>
                    <a:pt x="78703" y="117817"/>
                    <a:pt x="81265" y="118177"/>
                    <a:pt x="83618" y="118177"/>
                  </a:cubicBezTo>
                  <a:cubicBezTo>
                    <a:pt x="89872" y="118177"/>
                    <a:pt x="94643" y="115637"/>
                    <a:pt x="94643" y="115637"/>
                  </a:cubicBezTo>
                  <a:lnTo>
                    <a:pt x="94643" y="115637"/>
                  </a:lnTo>
                  <a:lnTo>
                    <a:pt x="78665" y="116661"/>
                  </a:lnTo>
                  <a:cubicBezTo>
                    <a:pt x="78617" y="116507"/>
                    <a:pt x="78558" y="116352"/>
                    <a:pt x="78498" y="116197"/>
                  </a:cubicBezTo>
                  <a:cubicBezTo>
                    <a:pt x="76712" y="111673"/>
                    <a:pt x="73748" y="109160"/>
                    <a:pt x="72581" y="108303"/>
                  </a:cubicBezTo>
                  <a:cubicBezTo>
                    <a:pt x="71652" y="104398"/>
                    <a:pt x="69700" y="100814"/>
                    <a:pt x="67652" y="97659"/>
                  </a:cubicBezTo>
                  <a:lnTo>
                    <a:pt x="67652" y="97659"/>
                  </a:lnTo>
                  <a:cubicBezTo>
                    <a:pt x="70581" y="100147"/>
                    <a:pt x="75784" y="104124"/>
                    <a:pt x="81332" y="106100"/>
                  </a:cubicBezTo>
                  <a:cubicBezTo>
                    <a:pt x="68914" y="99528"/>
                    <a:pt x="63151" y="88146"/>
                    <a:pt x="63151" y="88146"/>
                  </a:cubicBezTo>
                  <a:cubicBezTo>
                    <a:pt x="66295" y="84788"/>
                    <a:pt x="72129" y="84562"/>
                    <a:pt x="72129" y="84562"/>
                  </a:cubicBezTo>
                  <a:cubicBezTo>
                    <a:pt x="81987" y="89217"/>
                    <a:pt x="82439" y="94742"/>
                    <a:pt x="82844" y="98373"/>
                  </a:cubicBezTo>
                  <a:cubicBezTo>
                    <a:pt x="83261" y="101993"/>
                    <a:pt x="87428" y="108684"/>
                    <a:pt x="87428" y="108696"/>
                  </a:cubicBezTo>
                  <a:lnTo>
                    <a:pt x="92655" y="115685"/>
                  </a:lnTo>
                  <a:lnTo>
                    <a:pt x="94643" y="115637"/>
                  </a:lnTo>
                  <a:lnTo>
                    <a:pt x="94643" y="115637"/>
                  </a:lnTo>
                  <a:cubicBezTo>
                    <a:pt x="94643" y="115637"/>
                    <a:pt x="94643" y="115637"/>
                    <a:pt x="94643" y="115637"/>
                  </a:cubicBezTo>
                  <a:cubicBezTo>
                    <a:pt x="94643" y="115637"/>
                    <a:pt x="86154" y="106148"/>
                    <a:pt x="84702" y="101755"/>
                  </a:cubicBezTo>
                  <a:cubicBezTo>
                    <a:pt x="83261" y="97361"/>
                    <a:pt x="84344" y="92027"/>
                    <a:pt x="79094" y="87658"/>
                  </a:cubicBezTo>
                  <a:cubicBezTo>
                    <a:pt x="77582" y="86396"/>
                    <a:pt x="74986" y="84872"/>
                    <a:pt x="72033" y="83348"/>
                  </a:cubicBezTo>
                  <a:cubicBezTo>
                    <a:pt x="77855" y="81276"/>
                    <a:pt x="83309" y="79585"/>
                    <a:pt x="83309" y="79585"/>
                  </a:cubicBezTo>
                  <a:cubicBezTo>
                    <a:pt x="83639" y="79668"/>
                    <a:pt x="84292" y="79711"/>
                    <a:pt x="85118" y="79711"/>
                  </a:cubicBezTo>
                  <a:cubicBezTo>
                    <a:pt x="87740" y="79711"/>
                    <a:pt x="92107" y="79277"/>
                    <a:pt x="93465" y="78299"/>
                  </a:cubicBezTo>
                  <a:cubicBezTo>
                    <a:pt x="95834" y="76585"/>
                    <a:pt x="102263" y="73906"/>
                    <a:pt x="103442" y="73037"/>
                  </a:cubicBezTo>
                  <a:cubicBezTo>
                    <a:pt x="106335" y="70894"/>
                    <a:pt x="121456" y="61357"/>
                    <a:pt x="121992" y="58785"/>
                  </a:cubicBezTo>
                  <a:cubicBezTo>
                    <a:pt x="122540" y="56213"/>
                    <a:pt x="120551" y="55666"/>
                    <a:pt x="120551" y="55666"/>
                  </a:cubicBezTo>
                  <a:cubicBezTo>
                    <a:pt x="120551" y="55666"/>
                    <a:pt x="96298" y="64071"/>
                    <a:pt x="93238" y="64107"/>
                  </a:cubicBezTo>
                  <a:cubicBezTo>
                    <a:pt x="90190" y="64131"/>
                    <a:pt x="84499" y="68322"/>
                    <a:pt x="84499" y="68322"/>
                  </a:cubicBezTo>
                  <a:cubicBezTo>
                    <a:pt x="84499" y="68322"/>
                    <a:pt x="63062" y="71980"/>
                    <a:pt x="56464" y="71980"/>
                  </a:cubicBezTo>
                  <a:cubicBezTo>
                    <a:pt x="55792" y="71980"/>
                    <a:pt x="55274" y="71942"/>
                    <a:pt x="54948" y="71858"/>
                  </a:cubicBezTo>
                  <a:cubicBezTo>
                    <a:pt x="54591" y="71763"/>
                    <a:pt x="54138" y="71680"/>
                    <a:pt x="53614" y="71596"/>
                  </a:cubicBezTo>
                  <a:cubicBezTo>
                    <a:pt x="54043" y="70941"/>
                    <a:pt x="54376" y="70346"/>
                    <a:pt x="54614" y="69894"/>
                  </a:cubicBezTo>
                  <a:cubicBezTo>
                    <a:pt x="60484" y="66655"/>
                    <a:pt x="65056" y="60226"/>
                    <a:pt x="66402" y="56130"/>
                  </a:cubicBezTo>
                  <a:cubicBezTo>
                    <a:pt x="66616" y="55475"/>
                    <a:pt x="66830" y="54570"/>
                    <a:pt x="67033" y="53570"/>
                  </a:cubicBezTo>
                  <a:cubicBezTo>
                    <a:pt x="68140" y="53284"/>
                    <a:pt x="73343" y="51891"/>
                    <a:pt x="73748" y="51106"/>
                  </a:cubicBezTo>
                  <a:cubicBezTo>
                    <a:pt x="74093" y="50439"/>
                    <a:pt x="74593" y="47593"/>
                    <a:pt x="74653" y="45545"/>
                  </a:cubicBezTo>
                  <a:cubicBezTo>
                    <a:pt x="78244" y="46601"/>
                    <a:pt x="81488" y="47054"/>
                    <a:pt x="84356" y="47054"/>
                  </a:cubicBezTo>
                  <a:cubicBezTo>
                    <a:pt x="94070" y="47054"/>
                    <a:pt x="99477" y="41864"/>
                    <a:pt x="99477" y="37342"/>
                  </a:cubicBezTo>
                  <a:cubicBezTo>
                    <a:pt x="99477" y="31994"/>
                    <a:pt x="103380" y="24926"/>
                    <a:pt x="107794" y="24926"/>
                  </a:cubicBezTo>
                  <a:cubicBezTo>
                    <a:pt x="108322" y="24926"/>
                    <a:pt x="108858" y="25028"/>
                    <a:pt x="109395" y="25245"/>
                  </a:cubicBezTo>
                  <a:cubicBezTo>
                    <a:pt x="109395" y="25245"/>
                    <a:pt x="108152" y="24188"/>
                    <a:pt x="106282" y="24188"/>
                  </a:cubicBezTo>
                  <a:cubicBezTo>
                    <a:pt x="104939" y="24188"/>
                    <a:pt x="103274" y="24732"/>
                    <a:pt x="101513" y="26603"/>
                  </a:cubicBezTo>
                  <a:cubicBezTo>
                    <a:pt x="101513" y="26603"/>
                    <a:pt x="105585" y="21721"/>
                    <a:pt x="101513" y="19542"/>
                  </a:cubicBezTo>
                  <a:cubicBezTo>
                    <a:pt x="98065" y="17707"/>
                    <a:pt x="100167" y="12464"/>
                    <a:pt x="103531" y="12464"/>
                  </a:cubicBezTo>
                  <a:cubicBezTo>
                    <a:pt x="104139" y="12464"/>
                    <a:pt x="104789" y="12636"/>
                    <a:pt x="105454" y="13030"/>
                  </a:cubicBezTo>
                  <a:cubicBezTo>
                    <a:pt x="105454" y="13030"/>
                    <a:pt x="103692" y="11267"/>
                    <a:pt x="99620" y="10994"/>
                  </a:cubicBezTo>
                  <a:cubicBezTo>
                    <a:pt x="99415" y="10980"/>
                    <a:pt x="99218" y="10973"/>
                    <a:pt x="99029" y="10973"/>
                  </a:cubicBezTo>
                  <a:cubicBezTo>
                    <a:pt x="95455" y="10973"/>
                    <a:pt x="94596" y="13303"/>
                    <a:pt x="94596" y="13303"/>
                  </a:cubicBezTo>
                  <a:cubicBezTo>
                    <a:pt x="94596" y="13303"/>
                    <a:pt x="93884" y="8601"/>
                    <a:pt x="99044" y="8601"/>
                  </a:cubicBezTo>
                  <a:cubicBezTo>
                    <a:pt x="99429" y="8601"/>
                    <a:pt x="99846" y="8628"/>
                    <a:pt x="100299" y="8684"/>
                  </a:cubicBezTo>
                  <a:cubicBezTo>
                    <a:pt x="100299" y="8684"/>
                    <a:pt x="98638" y="8011"/>
                    <a:pt x="96853" y="8011"/>
                  </a:cubicBezTo>
                  <a:cubicBezTo>
                    <a:pt x="95329" y="8011"/>
                    <a:pt x="93715" y="8501"/>
                    <a:pt x="92965" y="10315"/>
                  </a:cubicBezTo>
                  <a:cubicBezTo>
                    <a:pt x="92965" y="10315"/>
                    <a:pt x="91312" y="7846"/>
                    <a:pt x="89443" y="7846"/>
                  </a:cubicBezTo>
                  <a:cubicBezTo>
                    <a:pt x="89171" y="7846"/>
                    <a:pt x="88895" y="7898"/>
                    <a:pt x="88619" y="8017"/>
                  </a:cubicBezTo>
                  <a:cubicBezTo>
                    <a:pt x="87547" y="8482"/>
                    <a:pt x="85775" y="9315"/>
                    <a:pt x="83847" y="9315"/>
                  </a:cubicBezTo>
                  <a:cubicBezTo>
                    <a:pt x="81879" y="9315"/>
                    <a:pt x="79748" y="8447"/>
                    <a:pt x="78034" y="5433"/>
                  </a:cubicBezTo>
                  <a:cubicBezTo>
                    <a:pt x="76245" y="2282"/>
                    <a:pt x="68418" y="1"/>
                    <a:pt x="61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3"/>
            <p:cNvSpPr/>
            <p:nvPr/>
          </p:nvSpPr>
          <p:spPr>
            <a:xfrm>
              <a:off x="5435775" y="3525300"/>
              <a:ext cx="211075" cy="43200"/>
            </a:xfrm>
            <a:custGeom>
              <a:avLst/>
              <a:gdLst/>
              <a:ahLst/>
              <a:cxnLst/>
              <a:rect l="l" t="t" r="r" b="b"/>
              <a:pathLst>
                <a:path w="8443" h="1728" extrusionOk="0">
                  <a:moveTo>
                    <a:pt x="5142" y="0"/>
                  </a:moveTo>
                  <a:cubicBezTo>
                    <a:pt x="4487" y="0"/>
                    <a:pt x="4037" y="35"/>
                    <a:pt x="4037" y="35"/>
                  </a:cubicBezTo>
                  <a:cubicBezTo>
                    <a:pt x="3907" y="20"/>
                    <a:pt x="3766" y="14"/>
                    <a:pt x="3616" y="14"/>
                  </a:cubicBezTo>
                  <a:cubicBezTo>
                    <a:pt x="2186" y="14"/>
                    <a:pt x="1" y="618"/>
                    <a:pt x="1" y="618"/>
                  </a:cubicBezTo>
                  <a:cubicBezTo>
                    <a:pt x="1" y="618"/>
                    <a:pt x="2299" y="844"/>
                    <a:pt x="4371" y="868"/>
                  </a:cubicBezTo>
                  <a:cubicBezTo>
                    <a:pt x="4371" y="868"/>
                    <a:pt x="3593" y="930"/>
                    <a:pt x="2620" y="930"/>
                  </a:cubicBezTo>
                  <a:cubicBezTo>
                    <a:pt x="1890" y="930"/>
                    <a:pt x="1050" y="895"/>
                    <a:pt x="346" y="773"/>
                  </a:cubicBezTo>
                  <a:lnTo>
                    <a:pt x="346" y="773"/>
                  </a:lnTo>
                  <a:cubicBezTo>
                    <a:pt x="953" y="1035"/>
                    <a:pt x="2180" y="1559"/>
                    <a:pt x="2573" y="1606"/>
                  </a:cubicBezTo>
                  <a:cubicBezTo>
                    <a:pt x="2966" y="1658"/>
                    <a:pt x="4286" y="1727"/>
                    <a:pt x="5246" y="1727"/>
                  </a:cubicBezTo>
                  <a:cubicBezTo>
                    <a:pt x="5623" y="1727"/>
                    <a:pt x="5945" y="1717"/>
                    <a:pt x="6133" y="1690"/>
                  </a:cubicBezTo>
                  <a:cubicBezTo>
                    <a:pt x="6692" y="1606"/>
                    <a:pt x="7966" y="773"/>
                    <a:pt x="8371" y="499"/>
                  </a:cubicBezTo>
                  <a:lnTo>
                    <a:pt x="8371" y="499"/>
                  </a:lnTo>
                  <a:cubicBezTo>
                    <a:pt x="7547" y="827"/>
                    <a:pt x="6120" y="881"/>
                    <a:pt x="5273" y="881"/>
                  </a:cubicBezTo>
                  <a:cubicBezTo>
                    <a:pt x="4860" y="881"/>
                    <a:pt x="4585" y="868"/>
                    <a:pt x="4585" y="868"/>
                  </a:cubicBezTo>
                  <a:cubicBezTo>
                    <a:pt x="6716" y="797"/>
                    <a:pt x="8026" y="511"/>
                    <a:pt x="8442" y="404"/>
                  </a:cubicBezTo>
                  <a:cubicBezTo>
                    <a:pt x="7397" y="69"/>
                    <a:pt x="6066" y="0"/>
                    <a:pt x="51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2" name="Google Shape;352;p33"/>
          <p:cNvSpPr txBox="1">
            <a:spLocks noGrp="1"/>
          </p:cNvSpPr>
          <p:nvPr>
            <p:ph type="ctrTitle" idx="2"/>
          </p:nvPr>
        </p:nvSpPr>
        <p:spPr>
          <a:xfrm>
            <a:off x="127317" y="1871224"/>
            <a:ext cx="4924385" cy="11854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_tradnl" sz="2400" dirty="0">
                <a:solidFill>
                  <a:srgbClr val="1A1A1A"/>
                </a:solidFill>
                <a:latin typeface="ArialMT"/>
              </a:rPr>
              <a:t>Explorando herramientas, retos y secretos de la tecnología.</a:t>
            </a:r>
            <a:endParaRPr dirty="0"/>
          </a:p>
        </p:txBody>
      </p:sp>
      <p:sp>
        <p:nvSpPr>
          <p:cNvPr id="353" name="Google Shape;353;p33"/>
          <p:cNvSpPr/>
          <p:nvPr/>
        </p:nvSpPr>
        <p:spPr>
          <a:xfrm rot="6896350">
            <a:off x="5233079" y="2538208"/>
            <a:ext cx="315777" cy="479349"/>
          </a:xfrm>
          <a:custGeom>
            <a:avLst/>
            <a:gdLst/>
            <a:ahLst/>
            <a:cxnLst/>
            <a:rect l="l" t="t" r="r" b="b"/>
            <a:pathLst>
              <a:path w="6612" h="10037" extrusionOk="0">
                <a:moveTo>
                  <a:pt x="6611" y="0"/>
                </a:moveTo>
                <a:lnTo>
                  <a:pt x="0" y="8461"/>
                </a:lnTo>
                <a:lnTo>
                  <a:pt x="2261" y="10037"/>
                </a:lnTo>
                <a:lnTo>
                  <a:pt x="661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3"/>
          <p:cNvSpPr/>
          <p:nvPr/>
        </p:nvSpPr>
        <p:spPr>
          <a:xfrm rot="6896350">
            <a:off x="5159765" y="2646405"/>
            <a:ext cx="157888" cy="609394"/>
          </a:xfrm>
          <a:custGeom>
            <a:avLst/>
            <a:gdLst/>
            <a:ahLst/>
            <a:cxnLst/>
            <a:rect l="l" t="t" r="r" b="b"/>
            <a:pathLst>
              <a:path w="3306" h="12760" extrusionOk="0">
                <a:moveTo>
                  <a:pt x="1285" y="0"/>
                </a:moveTo>
                <a:lnTo>
                  <a:pt x="0" y="12674"/>
                </a:lnTo>
                <a:lnTo>
                  <a:pt x="3306" y="12760"/>
                </a:lnTo>
                <a:lnTo>
                  <a:pt x="3306" y="12760"/>
                </a:lnTo>
                <a:lnTo>
                  <a:pt x="1285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5" name="Google Shape;355;p33"/>
          <p:cNvGrpSpPr/>
          <p:nvPr/>
        </p:nvGrpSpPr>
        <p:grpSpPr>
          <a:xfrm>
            <a:off x="5865963" y="475188"/>
            <a:ext cx="994703" cy="1031902"/>
            <a:chOff x="3039250" y="4546850"/>
            <a:chExt cx="458600" cy="475750"/>
          </a:xfrm>
        </p:grpSpPr>
        <p:sp>
          <p:nvSpPr>
            <p:cNvPr id="356" name="Google Shape;356;p33"/>
            <p:cNvSpPr/>
            <p:nvPr/>
          </p:nvSpPr>
          <p:spPr>
            <a:xfrm>
              <a:off x="3055950" y="4577700"/>
              <a:ext cx="438475" cy="441050"/>
            </a:xfrm>
            <a:custGeom>
              <a:avLst/>
              <a:gdLst/>
              <a:ahLst/>
              <a:cxnLst/>
              <a:rect l="l" t="t" r="r" b="b"/>
              <a:pathLst>
                <a:path w="17539" h="17642" extrusionOk="0">
                  <a:moveTo>
                    <a:pt x="1" y="0"/>
                  </a:moveTo>
                  <a:lnTo>
                    <a:pt x="5892" y="14832"/>
                  </a:lnTo>
                  <a:lnTo>
                    <a:pt x="10260" y="10876"/>
                  </a:lnTo>
                  <a:lnTo>
                    <a:pt x="17539" y="17641"/>
                  </a:lnTo>
                  <a:lnTo>
                    <a:pt x="10876" y="6765"/>
                  </a:lnTo>
                  <a:lnTo>
                    <a:pt x="7451" y="95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3"/>
            <p:cNvSpPr/>
            <p:nvPr/>
          </p:nvSpPr>
          <p:spPr>
            <a:xfrm>
              <a:off x="3039250" y="4546850"/>
              <a:ext cx="458600" cy="475750"/>
            </a:xfrm>
            <a:custGeom>
              <a:avLst/>
              <a:gdLst/>
              <a:ahLst/>
              <a:cxnLst/>
              <a:rect l="l" t="t" r="r" b="b"/>
              <a:pathLst>
                <a:path w="18344" h="19030" extrusionOk="0">
                  <a:moveTo>
                    <a:pt x="1401" y="2430"/>
                  </a:moveTo>
                  <a:lnTo>
                    <a:pt x="1474" y="2519"/>
                  </a:lnTo>
                  <a:lnTo>
                    <a:pt x="2416" y="3700"/>
                  </a:lnTo>
                  <a:lnTo>
                    <a:pt x="3358" y="4899"/>
                  </a:lnTo>
                  <a:cubicBezTo>
                    <a:pt x="3666" y="5293"/>
                    <a:pt x="3974" y="5687"/>
                    <a:pt x="4283" y="6098"/>
                  </a:cubicBezTo>
                  <a:cubicBezTo>
                    <a:pt x="4591" y="6492"/>
                    <a:pt x="4899" y="6903"/>
                    <a:pt x="5207" y="7297"/>
                  </a:cubicBezTo>
                  <a:cubicBezTo>
                    <a:pt x="5499" y="7708"/>
                    <a:pt x="5807" y="8119"/>
                    <a:pt x="6098" y="8530"/>
                  </a:cubicBezTo>
                  <a:lnTo>
                    <a:pt x="7879" y="10962"/>
                  </a:lnTo>
                  <a:lnTo>
                    <a:pt x="8068" y="11219"/>
                  </a:lnTo>
                  <a:lnTo>
                    <a:pt x="8307" y="11014"/>
                  </a:lnTo>
                  <a:cubicBezTo>
                    <a:pt x="8890" y="10568"/>
                    <a:pt x="9489" y="10123"/>
                    <a:pt x="10054" y="9678"/>
                  </a:cubicBezTo>
                  <a:lnTo>
                    <a:pt x="10928" y="8993"/>
                  </a:lnTo>
                  <a:lnTo>
                    <a:pt x="11446" y="8567"/>
                  </a:lnTo>
                  <a:lnTo>
                    <a:pt x="11446" y="8567"/>
                  </a:lnTo>
                  <a:cubicBezTo>
                    <a:pt x="11646" y="8896"/>
                    <a:pt x="11848" y="9218"/>
                    <a:pt x="12058" y="9541"/>
                  </a:cubicBezTo>
                  <a:lnTo>
                    <a:pt x="12897" y="10894"/>
                  </a:lnTo>
                  <a:lnTo>
                    <a:pt x="13754" y="12247"/>
                  </a:lnTo>
                  <a:cubicBezTo>
                    <a:pt x="14045" y="12692"/>
                    <a:pt x="14319" y="13137"/>
                    <a:pt x="14610" y="13583"/>
                  </a:cubicBezTo>
                  <a:cubicBezTo>
                    <a:pt x="15192" y="14490"/>
                    <a:pt x="15775" y="15364"/>
                    <a:pt x="16357" y="16255"/>
                  </a:cubicBezTo>
                  <a:lnTo>
                    <a:pt x="17265" y="17573"/>
                  </a:lnTo>
                  <a:cubicBezTo>
                    <a:pt x="17461" y="17873"/>
                    <a:pt x="17665" y="18165"/>
                    <a:pt x="17871" y="18460"/>
                  </a:cubicBezTo>
                  <a:lnTo>
                    <a:pt x="17871" y="18460"/>
                  </a:lnTo>
                  <a:cubicBezTo>
                    <a:pt x="17412" y="17988"/>
                    <a:pt x="16953" y="17519"/>
                    <a:pt x="16494" y="17060"/>
                  </a:cubicBezTo>
                  <a:cubicBezTo>
                    <a:pt x="15929" y="16460"/>
                    <a:pt x="15330" y="15895"/>
                    <a:pt x="14747" y="15295"/>
                  </a:cubicBezTo>
                  <a:cubicBezTo>
                    <a:pt x="14148" y="14713"/>
                    <a:pt x="13565" y="14131"/>
                    <a:pt x="12983" y="13548"/>
                  </a:cubicBezTo>
                  <a:lnTo>
                    <a:pt x="11185" y="11819"/>
                  </a:lnTo>
                  <a:lnTo>
                    <a:pt x="10945" y="11579"/>
                  </a:lnTo>
                  <a:lnTo>
                    <a:pt x="10671" y="11819"/>
                  </a:lnTo>
                  <a:cubicBezTo>
                    <a:pt x="9934" y="12469"/>
                    <a:pt x="9181" y="13120"/>
                    <a:pt x="8444" y="13771"/>
                  </a:cubicBezTo>
                  <a:lnTo>
                    <a:pt x="7348" y="14747"/>
                  </a:lnTo>
                  <a:cubicBezTo>
                    <a:pt x="7151" y="14926"/>
                    <a:pt x="6948" y="15105"/>
                    <a:pt x="6745" y="15284"/>
                  </a:cubicBezTo>
                  <a:lnTo>
                    <a:pt x="6745" y="15284"/>
                  </a:lnTo>
                  <a:lnTo>
                    <a:pt x="6252" y="14045"/>
                  </a:lnTo>
                  <a:cubicBezTo>
                    <a:pt x="5995" y="13429"/>
                    <a:pt x="5738" y="12812"/>
                    <a:pt x="5499" y="12195"/>
                  </a:cubicBezTo>
                  <a:lnTo>
                    <a:pt x="3974" y="8513"/>
                  </a:lnTo>
                  <a:lnTo>
                    <a:pt x="3221" y="6663"/>
                  </a:lnTo>
                  <a:lnTo>
                    <a:pt x="2433" y="4831"/>
                  </a:lnTo>
                  <a:lnTo>
                    <a:pt x="1401" y="2430"/>
                  </a:lnTo>
                  <a:close/>
                  <a:moveTo>
                    <a:pt x="1" y="1"/>
                  </a:moveTo>
                  <a:lnTo>
                    <a:pt x="480" y="1303"/>
                  </a:lnTo>
                  <a:lnTo>
                    <a:pt x="1850" y="5053"/>
                  </a:lnTo>
                  <a:lnTo>
                    <a:pt x="2536" y="6937"/>
                  </a:lnTo>
                  <a:lnTo>
                    <a:pt x="3255" y="8787"/>
                  </a:lnTo>
                  <a:lnTo>
                    <a:pt x="4676" y="12521"/>
                  </a:lnTo>
                  <a:cubicBezTo>
                    <a:pt x="4916" y="13137"/>
                    <a:pt x="5156" y="13771"/>
                    <a:pt x="5396" y="14388"/>
                  </a:cubicBezTo>
                  <a:lnTo>
                    <a:pt x="6132" y="16237"/>
                  </a:lnTo>
                  <a:lnTo>
                    <a:pt x="6372" y="16854"/>
                  </a:lnTo>
                  <a:lnTo>
                    <a:pt x="6869" y="16409"/>
                  </a:lnTo>
                  <a:cubicBezTo>
                    <a:pt x="7228" y="16083"/>
                    <a:pt x="7588" y="15741"/>
                    <a:pt x="7948" y="15415"/>
                  </a:cubicBezTo>
                  <a:lnTo>
                    <a:pt x="9027" y="14405"/>
                  </a:lnTo>
                  <a:cubicBezTo>
                    <a:pt x="9677" y="13830"/>
                    <a:pt x="10301" y="13228"/>
                    <a:pt x="10934" y="12635"/>
                  </a:cubicBezTo>
                  <a:lnTo>
                    <a:pt x="10934" y="12635"/>
                  </a:lnTo>
                  <a:lnTo>
                    <a:pt x="12521" y="14045"/>
                  </a:lnTo>
                  <a:cubicBezTo>
                    <a:pt x="13137" y="14593"/>
                    <a:pt x="13771" y="15124"/>
                    <a:pt x="14388" y="15672"/>
                  </a:cubicBezTo>
                  <a:cubicBezTo>
                    <a:pt x="15021" y="16220"/>
                    <a:pt x="15638" y="16768"/>
                    <a:pt x="16271" y="17299"/>
                  </a:cubicBezTo>
                  <a:cubicBezTo>
                    <a:pt x="16905" y="17830"/>
                    <a:pt x="17539" y="18378"/>
                    <a:pt x="18173" y="18892"/>
                  </a:cubicBezTo>
                  <a:lnTo>
                    <a:pt x="18344" y="19029"/>
                  </a:lnTo>
                  <a:lnTo>
                    <a:pt x="18241" y="18841"/>
                  </a:lnTo>
                  <a:cubicBezTo>
                    <a:pt x="18001" y="18378"/>
                    <a:pt x="17744" y="17899"/>
                    <a:pt x="17488" y="17436"/>
                  </a:cubicBezTo>
                  <a:lnTo>
                    <a:pt x="16717" y="16049"/>
                  </a:lnTo>
                  <a:cubicBezTo>
                    <a:pt x="16203" y="15107"/>
                    <a:pt x="15672" y="14182"/>
                    <a:pt x="15141" y="13274"/>
                  </a:cubicBezTo>
                  <a:cubicBezTo>
                    <a:pt x="14867" y="12812"/>
                    <a:pt x="14593" y="12350"/>
                    <a:pt x="14336" y="11887"/>
                  </a:cubicBezTo>
                  <a:lnTo>
                    <a:pt x="13514" y="10517"/>
                  </a:lnTo>
                  <a:lnTo>
                    <a:pt x="12692" y="9147"/>
                  </a:lnTo>
                  <a:cubicBezTo>
                    <a:pt x="12418" y="8702"/>
                    <a:pt x="12144" y="8239"/>
                    <a:pt x="11870" y="7794"/>
                  </a:cubicBezTo>
                  <a:lnTo>
                    <a:pt x="11630" y="7417"/>
                  </a:lnTo>
                  <a:lnTo>
                    <a:pt x="11305" y="7691"/>
                  </a:lnTo>
                  <a:lnTo>
                    <a:pt x="10448" y="8393"/>
                  </a:lnTo>
                  <a:lnTo>
                    <a:pt x="9609" y="9113"/>
                  </a:lnTo>
                  <a:cubicBezTo>
                    <a:pt x="9119" y="9513"/>
                    <a:pt x="8642" y="9940"/>
                    <a:pt x="8156" y="10359"/>
                  </a:cubicBezTo>
                  <a:lnTo>
                    <a:pt x="8156" y="10359"/>
                  </a:lnTo>
                  <a:lnTo>
                    <a:pt x="6423" y="8273"/>
                  </a:lnTo>
                  <a:cubicBezTo>
                    <a:pt x="6098" y="7879"/>
                    <a:pt x="5773" y="7503"/>
                    <a:pt x="5447" y="7109"/>
                  </a:cubicBezTo>
                  <a:cubicBezTo>
                    <a:pt x="5139" y="6715"/>
                    <a:pt x="4813" y="6321"/>
                    <a:pt x="4505" y="5927"/>
                  </a:cubicBezTo>
                  <a:cubicBezTo>
                    <a:pt x="4197" y="5533"/>
                    <a:pt x="3871" y="5139"/>
                    <a:pt x="3563" y="4728"/>
                  </a:cubicBezTo>
                  <a:lnTo>
                    <a:pt x="2638" y="3529"/>
                  </a:lnTo>
                  <a:lnTo>
                    <a:pt x="1731" y="2330"/>
                  </a:lnTo>
                  <a:lnTo>
                    <a:pt x="823" y="11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8" name="Google Shape;358;p33"/>
          <p:cNvGrpSpPr/>
          <p:nvPr/>
        </p:nvGrpSpPr>
        <p:grpSpPr>
          <a:xfrm rot="1437375">
            <a:off x="8320034" y="159649"/>
            <a:ext cx="435954" cy="1178552"/>
            <a:chOff x="2482625" y="4592250"/>
            <a:chExt cx="212400" cy="574200"/>
          </a:xfrm>
        </p:grpSpPr>
        <p:sp>
          <p:nvSpPr>
            <p:cNvPr id="359" name="Google Shape;359;p33"/>
            <p:cNvSpPr/>
            <p:nvPr/>
          </p:nvSpPr>
          <p:spPr>
            <a:xfrm>
              <a:off x="2494200" y="4639775"/>
              <a:ext cx="186700" cy="522400"/>
            </a:xfrm>
            <a:custGeom>
              <a:avLst/>
              <a:gdLst/>
              <a:ahLst/>
              <a:cxnLst/>
              <a:rect l="l" t="t" r="r" b="b"/>
              <a:pathLst>
                <a:path w="7468" h="20896" extrusionOk="0">
                  <a:moveTo>
                    <a:pt x="5121" y="1"/>
                  </a:moveTo>
                  <a:lnTo>
                    <a:pt x="4676" y="9780"/>
                  </a:lnTo>
                  <a:lnTo>
                    <a:pt x="0" y="9027"/>
                  </a:lnTo>
                  <a:lnTo>
                    <a:pt x="2158" y="20896"/>
                  </a:lnTo>
                  <a:lnTo>
                    <a:pt x="3888" y="12486"/>
                  </a:lnTo>
                  <a:lnTo>
                    <a:pt x="7467" y="13051"/>
                  </a:lnTo>
                  <a:lnTo>
                    <a:pt x="51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3"/>
            <p:cNvSpPr/>
            <p:nvPr/>
          </p:nvSpPr>
          <p:spPr>
            <a:xfrm>
              <a:off x="2482625" y="4592250"/>
              <a:ext cx="212400" cy="574200"/>
            </a:xfrm>
            <a:custGeom>
              <a:avLst/>
              <a:gdLst/>
              <a:ahLst/>
              <a:cxnLst/>
              <a:rect l="l" t="t" r="r" b="b"/>
              <a:pathLst>
                <a:path w="8496" h="22968" extrusionOk="0">
                  <a:moveTo>
                    <a:pt x="5654" y="3822"/>
                  </a:moveTo>
                  <a:lnTo>
                    <a:pt x="5858" y="5224"/>
                  </a:lnTo>
                  <a:cubicBezTo>
                    <a:pt x="6012" y="6303"/>
                    <a:pt x="6183" y="7399"/>
                    <a:pt x="6372" y="8495"/>
                  </a:cubicBezTo>
                  <a:lnTo>
                    <a:pt x="6920" y="11767"/>
                  </a:lnTo>
                  <a:lnTo>
                    <a:pt x="7194" y="13394"/>
                  </a:lnTo>
                  <a:lnTo>
                    <a:pt x="7374" y="14401"/>
                  </a:lnTo>
                  <a:lnTo>
                    <a:pt x="7374" y="14401"/>
                  </a:lnTo>
                  <a:cubicBezTo>
                    <a:pt x="7285" y="14391"/>
                    <a:pt x="7196" y="14380"/>
                    <a:pt x="7108" y="14370"/>
                  </a:cubicBezTo>
                  <a:lnTo>
                    <a:pt x="6201" y="14250"/>
                  </a:lnTo>
                  <a:cubicBezTo>
                    <a:pt x="5909" y="14199"/>
                    <a:pt x="5601" y="14165"/>
                    <a:pt x="5310" y="14130"/>
                  </a:cubicBezTo>
                  <a:lnTo>
                    <a:pt x="4402" y="14028"/>
                  </a:lnTo>
                  <a:lnTo>
                    <a:pt x="4043" y="13976"/>
                  </a:lnTo>
                  <a:lnTo>
                    <a:pt x="3974" y="14319"/>
                  </a:lnTo>
                  <a:lnTo>
                    <a:pt x="3597" y="16425"/>
                  </a:lnTo>
                  <a:lnTo>
                    <a:pt x="3238" y="18549"/>
                  </a:lnTo>
                  <a:cubicBezTo>
                    <a:pt x="3135" y="19251"/>
                    <a:pt x="3015" y="19953"/>
                    <a:pt x="2895" y="20656"/>
                  </a:cubicBezTo>
                  <a:cubicBezTo>
                    <a:pt x="2809" y="21272"/>
                    <a:pt x="2724" y="21872"/>
                    <a:pt x="2638" y="22488"/>
                  </a:cubicBezTo>
                  <a:cubicBezTo>
                    <a:pt x="2535" y="21581"/>
                    <a:pt x="2415" y="20690"/>
                    <a:pt x="2296" y="19782"/>
                  </a:cubicBezTo>
                  <a:lnTo>
                    <a:pt x="2073" y="18292"/>
                  </a:lnTo>
                  <a:lnTo>
                    <a:pt x="1850" y="16802"/>
                  </a:lnTo>
                  <a:cubicBezTo>
                    <a:pt x="1765" y="16305"/>
                    <a:pt x="1696" y="15809"/>
                    <a:pt x="1611" y="15312"/>
                  </a:cubicBezTo>
                  <a:lnTo>
                    <a:pt x="1371" y="13822"/>
                  </a:lnTo>
                  <a:cubicBezTo>
                    <a:pt x="1216" y="13020"/>
                    <a:pt x="1084" y="12206"/>
                    <a:pt x="938" y="11390"/>
                  </a:cubicBezTo>
                  <a:lnTo>
                    <a:pt x="938" y="11390"/>
                  </a:lnTo>
                  <a:cubicBezTo>
                    <a:pt x="1150" y="11420"/>
                    <a:pt x="1363" y="11448"/>
                    <a:pt x="1576" y="11476"/>
                  </a:cubicBezTo>
                  <a:lnTo>
                    <a:pt x="2741" y="11647"/>
                  </a:lnTo>
                  <a:cubicBezTo>
                    <a:pt x="3529" y="11750"/>
                    <a:pt x="4299" y="11835"/>
                    <a:pt x="5087" y="11938"/>
                  </a:cubicBezTo>
                  <a:lnTo>
                    <a:pt x="5396" y="11972"/>
                  </a:lnTo>
                  <a:lnTo>
                    <a:pt x="5396" y="11681"/>
                  </a:lnTo>
                  <a:cubicBezTo>
                    <a:pt x="5396" y="10876"/>
                    <a:pt x="5396" y="10054"/>
                    <a:pt x="5413" y="9232"/>
                  </a:cubicBezTo>
                  <a:lnTo>
                    <a:pt x="5447" y="8016"/>
                  </a:lnTo>
                  <a:lnTo>
                    <a:pt x="5481" y="6783"/>
                  </a:lnTo>
                  <a:cubicBezTo>
                    <a:pt x="5498" y="6389"/>
                    <a:pt x="5533" y="5978"/>
                    <a:pt x="5550" y="5567"/>
                  </a:cubicBezTo>
                  <a:cubicBezTo>
                    <a:pt x="5567" y="5156"/>
                    <a:pt x="5601" y="4762"/>
                    <a:pt x="5618" y="4351"/>
                  </a:cubicBezTo>
                  <a:cubicBezTo>
                    <a:pt x="5629" y="4174"/>
                    <a:pt x="5641" y="3998"/>
                    <a:pt x="5654" y="3822"/>
                  </a:cubicBezTo>
                  <a:close/>
                  <a:moveTo>
                    <a:pt x="5413" y="0"/>
                  </a:moveTo>
                  <a:lnTo>
                    <a:pt x="5361" y="1884"/>
                  </a:lnTo>
                  <a:cubicBezTo>
                    <a:pt x="5344" y="2707"/>
                    <a:pt x="5344" y="3511"/>
                    <a:pt x="5327" y="4334"/>
                  </a:cubicBezTo>
                  <a:cubicBezTo>
                    <a:pt x="5310" y="4745"/>
                    <a:pt x="5293" y="5156"/>
                    <a:pt x="5276" y="5550"/>
                  </a:cubicBezTo>
                  <a:cubicBezTo>
                    <a:pt x="5259" y="5961"/>
                    <a:pt x="5259" y="6372"/>
                    <a:pt x="5224" y="6783"/>
                  </a:cubicBezTo>
                  <a:lnTo>
                    <a:pt x="5156" y="7999"/>
                  </a:lnTo>
                  <a:lnTo>
                    <a:pt x="5070" y="9215"/>
                  </a:lnTo>
                  <a:cubicBezTo>
                    <a:pt x="5025" y="9933"/>
                    <a:pt x="4967" y="10637"/>
                    <a:pt x="4896" y="11352"/>
                  </a:cubicBezTo>
                  <a:lnTo>
                    <a:pt x="4896" y="11352"/>
                  </a:lnTo>
                  <a:cubicBezTo>
                    <a:pt x="4218" y="11216"/>
                    <a:pt x="3537" y="11082"/>
                    <a:pt x="2844" y="10962"/>
                  </a:cubicBezTo>
                  <a:lnTo>
                    <a:pt x="1696" y="10739"/>
                  </a:lnTo>
                  <a:cubicBezTo>
                    <a:pt x="1302" y="10671"/>
                    <a:pt x="908" y="10619"/>
                    <a:pt x="514" y="10551"/>
                  </a:cubicBezTo>
                  <a:lnTo>
                    <a:pt x="1" y="10465"/>
                  </a:lnTo>
                  <a:lnTo>
                    <a:pt x="1" y="10465"/>
                  </a:lnTo>
                  <a:lnTo>
                    <a:pt x="86" y="10996"/>
                  </a:lnTo>
                  <a:cubicBezTo>
                    <a:pt x="257" y="11989"/>
                    <a:pt x="463" y="12966"/>
                    <a:pt x="651" y="13959"/>
                  </a:cubicBezTo>
                  <a:lnTo>
                    <a:pt x="943" y="15432"/>
                  </a:lnTo>
                  <a:cubicBezTo>
                    <a:pt x="1045" y="15929"/>
                    <a:pt x="1131" y="16425"/>
                    <a:pt x="1234" y="16922"/>
                  </a:cubicBezTo>
                  <a:lnTo>
                    <a:pt x="1559" y="18395"/>
                  </a:lnTo>
                  <a:lnTo>
                    <a:pt x="1885" y="19868"/>
                  </a:lnTo>
                  <a:cubicBezTo>
                    <a:pt x="2107" y="20844"/>
                    <a:pt x="2330" y="21820"/>
                    <a:pt x="2587" y="22797"/>
                  </a:cubicBezTo>
                  <a:lnTo>
                    <a:pt x="2621" y="22968"/>
                  </a:lnTo>
                  <a:lnTo>
                    <a:pt x="2672" y="22797"/>
                  </a:lnTo>
                  <a:cubicBezTo>
                    <a:pt x="2861" y="22112"/>
                    <a:pt x="3032" y="21426"/>
                    <a:pt x="3203" y="20724"/>
                  </a:cubicBezTo>
                  <a:cubicBezTo>
                    <a:pt x="3392" y="20039"/>
                    <a:pt x="3563" y="19337"/>
                    <a:pt x="3734" y="18652"/>
                  </a:cubicBezTo>
                  <a:lnTo>
                    <a:pt x="4231" y="16562"/>
                  </a:lnTo>
                  <a:lnTo>
                    <a:pt x="4628" y="14831"/>
                  </a:lnTo>
                  <a:lnTo>
                    <a:pt x="4628" y="14831"/>
                  </a:lnTo>
                  <a:lnTo>
                    <a:pt x="5173" y="14935"/>
                  </a:lnTo>
                  <a:cubicBezTo>
                    <a:pt x="5481" y="14987"/>
                    <a:pt x="5772" y="15055"/>
                    <a:pt x="6081" y="15107"/>
                  </a:cubicBezTo>
                  <a:lnTo>
                    <a:pt x="6971" y="15261"/>
                  </a:lnTo>
                  <a:cubicBezTo>
                    <a:pt x="7262" y="15312"/>
                    <a:pt x="7571" y="15363"/>
                    <a:pt x="7862" y="15398"/>
                  </a:cubicBezTo>
                  <a:lnTo>
                    <a:pt x="8496" y="15500"/>
                  </a:lnTo>
                  <a:lnTo>
                    <a:pt x="8376" y="14867"/>
                  </a:lnTo>
                  <a:lnTo>
                    <a:pt x="8085" y="13240"/>
                  </a:lnTo>
                  <a:lnTo>
                    <a:pt x="7776" y="11613"/>
                  </a:lnTo>
                  <a:lnTo>
                    <a:pt x="7143" y="8358"/>
                  </a:lnTo>
                  <a:cubicBezTo>
                    <a:pt x="6937" y="7262"/>
                    <a:pt x="6732" y="6183"/>
                    <a:pt x="6492" y="5104"/>
                  </a:cubicBezTo>
                  <a:lnTo>
                    <a:pt x="5807" y="1850"/>
                  </a:lnTo>
                  <a:lnTo>
                    <a:pt x="54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1" name="Google Shape;361;p33"/>
          <p:cNvGrpSpPr/>
          <p:nvPr/>
        </p:nvGrpSpPr>
        <p:grpSpPr>
          <a:xfrm>
            <a:off x="6101765" y="539507"/>
            <a:ext cx="346313" cy="337294"/>
            <a:chOff x="6153340" y="642982"/>
            <a:chExt cx="346313" cy="337294"/>
          </a:xfrm>
        </p:grpSpPr>
        <p:sp>
          <p:nvSpPr>
            <p:cNvPr id="362" name="Google Shape;362;p33"/>
            <p:cNvSpPr/>
            <p:nvPr/>
          </p:nvSpPr>
          <p:spPr>
            <a:xfrm rot="-10524374" flipH="1">
              <a:off x="6165336" y="655388"/>
              <a:ext cx="322322" cy="312483"/>
            </a:xfrm>
            <a:custGeom>
              <a:avLst/>
              <a:gdLst/>
              <a:ahLst/>
              <a:cxnLst/>
              <a:rect l="l" t="t" r="r" b="b"/>
              <a:pathLst>
                <a:path w="6749" h="6543" extrusionOk="0">
                  <a:moveTo>
                    <a:pt x="3529" y="0"/>
                  </a:moveTo>
                  <a:lnTo>
                    <a:pt x="2176" y="1747"/>
                  </a:lnTo>
                  <a:lnTo>
                    <a:pt x="0" y="2244"/>
                  </a:lnTo>
                  <a:lnTo>
                    <a:pt x="1251" y="4076"/>
                  </a:lnTo>
                  <a:lnTo>
                    <a:pt x="1045" y="6286"/>
                  </a:lnTo>
                  <a:lnTo>
                    <a:pt x="3186" y="5686"/>
                  </a:lnTo>
                  <a:lnTo>
                    <a:pt x="5224" y="6543"/>
                  </a:lnTo>
                  <a:lnTo>
                    <a:pt x="5293" y="4333"/>
                  </a:lnTo>
                  <a:lnTo>
                    <a:pt x="6749" y="2672"/>
                  </a:lnTo>
                  <a:lnTo>
                    <a:pt x="4676" y="1901"/>
                  </a:lnTo>
                  <a:lnTo>
                    <a:pt x="35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3"/>
            <p:cNvSpPr/>
            <p:nvPr/>
          </p:nvSpPr>
          <p:spPr>
            <a:xfrm rot="-10524374" flipH="1">
              <a:off x="6216417" y="700358"/>
              <a:ext cx="220071" cy="213528"/>
            </a:xfrm>
            <a:custGeom>
              <a:avLst/>
              <a:gdLst/>
              <a:ahLst/>
              <a:cxnLst/>
              <a:rect l="l" t="t" r="r" b="b"/>
              <a:pathLst>
                <a:path w="4608" h="4471" extrusionOk="0">
                  <a:moveTo>
                    <a:pt x="2398" y="0"/>
                  </a:moveTo>
                  <a:lnTo>
                    <a:pt x="1473" y="1199"/>
                  </a:lnTo>
                  <a:lnTo>
                    <a:pt x="0" y="1525"/>
                  </a:lnTo>
                  <a:lnTo>
                    <a:pt x="840" y="2792"/>
                  </a:lnTo>
                  <a:lnTo>
                    <a:pt x="703" y="4299"/>
                  </a:lnTo>
                  <a:lnTo>
                    <a:pt x="2158" y="3871"/>
                  </a:lnTo>
                  <a:lnTo>
                    <a:pt x="3563" y="4471"/>
                  </a:lnTo>
                  <a:lnTo>
                    <a:pt x="3614" y="2963"/>
                  </a:lnTo>
                  <a:lnTo>
                    <a:pt x="4608" y="1816"/>
                  </a:lnTo>
                  <a:lnTo>
                    <a:pt x="3186" y="1302"/>
                  </a:lnTo>
                  <a:lnTo>
                    <a:pt x="239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33"/>
          <p:cNvGrpSpPr/>
          <p:nvPr/>
        </p:nvGrpSpPr>
        <p:grpSpPr>
          <a:xfrm>
            <a:off x="5674879" y="339102"/>
            <a:ext cx="227736" cy="222482"/>
            <a:chOff x="5730004" y="339102"/>
            <a:chExt cx="227736" cy="222482"/>
          </a:xfrm>
        </p:grpSpPr>
        <p:sp>
          <p:nvSpPr>
            <p:cNvPr id="365" name="Google Shape;365;p33"/>
            <p:cNvSpPr/>
            <p:nvPr/>
          </p:nvSpPr>
          <p:spPr>
            <a:xfrm rot="-10524374" flipH="1">
              <a:off x="5737920" y="347256"/>
              <a:ext cx="211904" cy="206173"/>
            </a:xfrm>
            <a:custGeom>
              <a:avLst/>
              <a:gdLst/>
              <a:ahLst/>
              <a:cxnLst/>
              <a:rect l="l" t="t" r="r" b="b"/>
              <a:pathLst>
                <a:path w="4437" h="4317" extrusionOk="0">
                  <a:moveTo>
                    <a:pt x="2313" y="0"/>
                  </a:moveTo>
                  <a:lnTo>
                    <a:pt x="1422" y="1148"/>
                  </a:lnTo>
                  <a:lnTo>
                    <a:pt x="1" y="1473"/>
                  </a:lnTo>
                  <a:lnTo>
                    <a:pt x="806" y="2689"/>
                  </a:lnTo>
                  <a:lnTo>
                    <a:pt x="686" y="4145"/>
                  </a:lnTo>
                  <a:lnTo>
                    <a:pt x="686" y="4145"/>
                  </a:lnTo>
                  <a:lnTo>
                    <a:pt x="2090" y="3734"/>
                  </a:lnTo>
                  <a:lnTo>
                    <a:pt x="3426" y="4316"/>
                  </a:lnTo>
                  <a:lnTo>
                    <a:pt x="3478" y="2860"/>
                  </a:lnTo>
                  <a:lnTo>
                    <a:pt x="4437" y="1747"/>
                  </a:lnTo>
                  <a:lnTo>
                    <a:pt x="3067" y="1251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3"/>
            <p:cNvSpPr/>
            <p:nvPr/>
          </p:nvSpPr>
          <p:spPr>
            <a:xfrm rot="-10524374" flipH="1">
              <a:off x="5770833" y="377478"/>
              <a:ext cx="144851" cy="140744"/>
            </a:xfrm>
            <a:custGeom>
              <a:avLst/>
              <a:gdLst/>
              <a:ahLst/>
              <a:cxnLst/>
              <a:rect l="l" t="t" r="r" b="b"/>
              <a:pathLst>
                <a:path w="3033" h="2947" extrusionOk="0">
                  <a:moveTo>
                    <a:pt x="1577" y="1"/>
                  </a:moveTo>
                  <a:lnTo>
                    <a:pt x="977" y="789"/>
                  </a:lnTo>
                  <a:lnTo>
                    <a:pt x="1" y="1011"/>
                  </a:lnTo>
                  <a:lnTo>
                    <a:pt x="549" y="1850"/>
                  </a:lnTo>
                  <a:lnTo>
                    <a:pt x="463" y="2827"/>
                  </a:lnTo>
                  <a:lnTo>
                    <a:pt x="1422" y="2553"/>
                  </a:lnTo>
                  <a:lnTo>
                    <a:pt x="2347" y="2947"/>
                  </a:lnTo>
                  <a:lnTo>
                    <a:pt x="2382" y="1953"/>
                  </a:lnTo>
                  <a:lnTo>
                    <a:pt x="3032" y="1200"/>
                  </a:lnTo>
                  <a:lnTo>
                    <a:pt x="2090" y="857"/>
                  </a:lnTo>
                  <a:lnTo>
                    <a:pt x="15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7" name="Google Shape;367;p33"/>
          <p:cNvGrpSpPr/>
          <p:nvPr/>
        </p:nvGrpSpPr>
        <p:grpSpPr>
          <a:xfrm>
            <a:off x="5244004" y="2202102"/>
            <a:ext cx="227736" cy="222482"/>
            <a:chOff x="5730004" y="339102"/>
            <a:chExt cx="227736" cy="222482"/>
          </a:xfrm>
        </p:grpSpPr>
        <p:sp>
          <p:nvSpPr>
            <p:cNvPr id="368" name="Google Shape;368;p33"/>
            <p:cNvSpPr/>
            <p:nvPr/>
          </p:nvSpPr>
          <p:spPr>
            <a:xfrm rot="-10524374" flipH="1">
              <a:off x="5737920" y="347256"/>
              <a:ext cx="211904" cy="206173"/>
            </a:xfrm>
            <a:custGeom>
              <a:avLst/>
              <a:gdLst/>
              <a:ahLst/>
              <a:cxnLst/>
              <a:rect l="l" t="t" r="r" b="b"/>
              <a:pathLst>
                <a:path w="4437" h="4317" extrusionOk="0">
                  <a:moveTo>
                    <a:pt x="2313" y="0"/>
                  </a:moveTo>
                  <a:lnTo>
                    <a:pt x="1422" y="1148"/>
                  </a:lnTo>
                  <a:lnTo>
                    <a:pt x="1" y="1473"/>
                  </a:lnTo>
                  <a:lnTo>
                    <a:pt x="806" y="2689"/>
                  </a:lnTo>
                  <a:lnTo>
                    <a:pt x="686" y="4145"/>
                  </a:lnTo>
                  <a:lnTo>
                    <a:pt x="686" y="4145"/>
                  </a:lnTo>
                  <a:lnTo>
                    <a:pt x="2090" y="3734"/>
                  </a:lnTo>
                  <a:lnTo>
                    <a:pt x="3426" y="4316"/>
                  </a:lnTo>
                  <a:lnTo>
                    <a:pt x="3478" y="2860"/>
                  </a:lnTo>
                  <a:lnTo>
                    <a:pt x="4437" y="1747"/>
                  </a:lnTo>
                  <a:lnTo>
                    <a:pt x="3067" y="1251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3"/>
            <p:cNvSpPr/>
            <p:nvPr/>
          </p:nvSpPr>
          <p:spPr>
            <a:xfrm rot="-10524374" flipH="1">
              <a:off x="5770833" y="377478"/>
              <a:ext cx="144851" cy="140744"/>
            </a:xfrm>
            <a:custGeom>
              <a:avLst/>
              <a:gdLst/>
              <a:ahLst/>
              <a:cxnLst/>
              <a:rect l="l" t="t" r="r" b="b"/>
              <a:pathLst>
                <a:path w="3033" h="2947" extrusionOk="0">
                  <a:moveTo>
                    <a:pt x="1577" y="1"/>
                  </a:moveTo>
                  <a:lnTo>
                    <a:pt x="977" y="789"/>
                  </a:lnTo>
                  <a:lnTo>
                    <a:pt x="1" y="1011"/>
                  </a:lnTo>
                  <a:lnTo>
                    <a:pt x="549" y="1850"/>
                  </a:lnTo>
                  <a:lnTo>
                    <a:pt x="463" y="2827"/>
                  </a:lnTo>
                  <a:lnTo>
                    <a:pt x="1422" y="2553"/>
                  </a:lnTo>
                  <a:lnTo>
                    <a:pt x="2347" y="2947"/>
                  </a:lnTo>
                  <a:lnTo>
                    <a:pt x="2382" y="1953"/>
                  </a:lnTo>
                  <a:lnTo>
                    <a:pt x="3032" y="1200"/>
                  </a:lnTo>
                  <a:lnTo>
                    <a:pt x="2090" y="857"/>
                  </a:lnTo>
                  <a:lnTo>
                    <a:pt x="15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1" name="Google Shape;381;p35"/>
          <p:cNvGrpSpPr/>
          <p:nvPr/>
        </p:nvGrpSpPr>
        <p:grpSpPr>
          <a:xfrm>
            <a:off x="409397" y="1022614"/>
            <a:ext cx="4098485" cy="3573802"/>
            <a:chOff x="519275" y="941025"/>
            <a:chExt cx="2231075" cy="1945350"/>
          </a:xfrm>
        </p:grpSpPr>
        <p:sp>
          <p:nvSpPr>
            <p:cNvPr id="382" name="Google Shape;382;p35"/>
            <p:cNvSpPr/>
            <p:nvPr/>
          </p:nvSpPr>
          <p:spPr>
            <a:xfrm>
              <a:off x="583100" y="1046650"/>
              <a:ext cx="1832125" cy="1494725"/>
            </a:xfrm>
            <a:custGeom>
              <a:avLst/>
              <a:gdLst/>
              <a:ahLst/>
              <a:cxnLst/>
              <a:rect l="l" t="t" r="r" b="b"/>
              <a:pathLst>
                <a:path w="73285" h="59789" extrusionOk="0">
                  <a:moveTo>
                    <a:pt x="44166" y="1"/>
                  </a:moveTo>
                  <a:cubicBezTo>
                    <a:pt x="43801" y="670"/>
                    <a:pt x="43406" y="1338"/>
                    <a:pt x="43011" y="2007"/>
                  </a:cubicBezTo>
                  <a:cubicBezTo>
                    <a:pt x="42251" y="3253"/>
                    <a:pt x="41430" y="4469"/>
                    <a:pt x="40549" y="5654"/>
                  </a:cubicBezTo>
                  <a:cubicBezTo>
                    <a:pt x="39667" y="6809"/>
                    <a:pt x="38694" y="7934"/>
                    <a:pt x="37539" y="8907"/>
                  </a:cubicBezTo>
                  <a:cubicBezTo>
                    <a:pt x="36992" y="9393"/>
                    <a:pt x="36354" y="9819"/>
                    <a:pt x="35685" y="10153"/>
                  </a:cubicBezTo>
                  <a:cubicBezTo>
                    <a:pt x="34986" y="10518"/>
                    <a:pt x="34196" y="10761"/>
                    <a:pt x="33406" y="10761"/>
                  </a:cubicBezTo>
                  <a:cubicBezTo>
                    <a:pt x="32615" y="10761"/>
                    <a:pt x="31886" y="10609"/>
                    <a:pt x="31156" y="10427"/>
                  </a:cubicBezTo>
                  <a:cubicBezTo>
                    <a:pt x="30427" y="10214"/>
                    <a:pt x="29758" y="9940"/>
                    <a:pt x="29089" y="9636"/>
                  </a:cubicBezTo>
                  <a:cubicBezTo>
                    <a:pt x="27722" y="9059"/>
                    <a:pt x="26445" y="8329"/>
                    <a:pt x="25229" y="7569"/>
                  </a:cubicBezTo>
                  <a:cubicBezTo>
                    <a:pt x="23010" y="6202"/>
                    <a:pt x="20943" y="4682"/>
                    <a:pt x="18937" y="3071"/>
                  </a:cubicBezTo>
                  <a:lnTo>
                    <a:pt x="18937" y="3071"/>
                  </a:lnTo>
                  <a:cubicBezTo>
                    <a:pt x="19211" y="3952"/>
                    <a:pt x="19454" y="4834"/>
                    <a:pt x="19697" y="5715"/>
                  </a:cubicBezTo>
                  <a:cubicBezTo>
                    <a:pt x="19971" y="6931"/>
                    <a:pt x="20214" y="8147"/>
                    <a:pt x="20335" y="9393"/>
                  </a:cubicBezTo>
                  <a:cubicBezTo>
                    <a:pt x="20457" y="10639"/>
                    <a:pt x="20487" y="11916"/>
                    <a:pt x="20183" y="13162"/>
                  </a:cubicBezTo>
                  <a:cubicBezTo>
                    <a:pt x="20031" y="13770"/>
                    <a:pt x="19788" y="14378"/>
                    <a:pt x="19363" y="14864"/>
                  </a:cubicBezTo>
                  <a:cubicBezTo>
                    <a:pt x="18937" y="15381"/>
                    <a:pt x="18329" y="15715"/>
                    <a:pt x="17691" y="15837"/>
                  </a:cubicBezTo>
                  <a:cubicBezTo>
                    <a:pt x="17319" y="15930"/>
                    <a:pt x="16935" y="15966"/>
                    <a:pt x="16547" y="15966"/>
                  </a:cubicBezTo>
                  <a:cubicBezTo>
                    <a:pt x="16301" y="15966"/>
                    <a:pt x="16054" y="15952"/>
                    <a:pt x="15806" y="15928"/>
                  </a:cubicBezTo>
                  <a:cubicBezTo>
                    <a:pt x="15199" y="15837"/>
                    <a:pt x="14591" y="15715"/>
                    <a:pt x="13983" y="15563"/>
                  </a:cubicBezTo>
                  <a:cubicBezTo>
                    <a:pt x="12767" y="15229"/>
                    <a:pt x="11612" y="14743"/>
                    <a:pt x="10487" y="14256"/>
                  </a:cubicBezTo>
                  <a:cubicBezTo>
                    <a:pt x="8511" y="13345"/>
                    <a:pt x="6627" y="12281"/>
                    <a:pt x="4773" y="11095"/>
                  </a:cubicBezTo>
                  <a:cubicBezTo>
                    <a:pt x="4317" y="10822"/>
                    <a:pt x="4043" y="10639"/>
                    <a:pt x="4043" y="10639"/>
                  </a:cubicBezTo>
                  <a:lnTo>
                    <a:pt x="4043" y="10639"/>
                  </a:lnTo>
                  <a:cubicBezTo>
                    <a:pt x="4043" y="10639"/>
                    <a:pt x="4074" y="10670"/>
                    <a:pt x="4134" y="10730"/>
                  </a:cubicBezTo>
                  <a:cubicBezTo>
                    <a:pt x="5867" y="12706"/>
                    <a:pt x="7508" y="14712"/>
                    <a:pt x="9119" y="16810"/>
                  </a:cubicBezTo>
                  <a:cubicBezTo>
                    <a:pt x="9910" y="17873"/>
                    <a:pt x="10700" y="18937"/>
                    <a:pt x="11429" y="20062"/>
                  </a:cubicBezTo>
                  <a:cubicBezTo>
                    <a:pt x="11794" y="20639"/>
                    <a:pt x="12129" y="21217"/>
                    <a:pt x="12432" y="21794"/>
                  </a:cubicBezTo>
                  <a:cubicBezTo>
                    <a:pt x="12767" y="22402"/>
                    <a:pt x="13040" y="23010"/>
                    <a:pt x="13192" y="23709"/>
                  </a:cubicBezTo>
                  <a:cubicBezTo>
                    <a:pt x="13223" y="23892"/>
                    <a:pt x="13223" y="24074"/>
                    <a:pt x="13223" y="24257"/>
                  </a:cubicBezTo>
                  <a:cubicBezTo>
                    <a:pt x="13192" y="24439"/>
                    <a:pt x="13162" y="24621"/>
                    <a:pt x="13071" y="24773"/>
                  </a:cubicBezTo>
                  <a:cubicBezTo>
                    <a:pt x="12919" y="25108"/>
                    <a:pt x="12706" y="25412"/>
                    <a:pt x="12432" y="25624"/>
                  </a:cubicBezTo>
                  <a:cubicBezTo>
                    <a:pt x="11885" y="26080"/>
                    <a:pt x="11277" y="26384"/>
                    <a:pt x="10639" y="26627"/>
                  </a:cubicBezTo>
                  <a:cubicBezTo>
                    <a:pt x="9363" y="27144"/>
                    <a:pt x="8056" y="27418"/>
                    <a:pt x="6748" y="27661"/>
                  </a:cubicBezTo>
                  <a:cubicBezTo>
                    <a:pt x="4499" y="28056"/>
                    <a:pt x="2250" y="28269"/>
                    <a:pt x="1" y="28390"/>
                  </a:cubicBezTo>
                  <a:cubicBezTo>
                    <a:pt x="1824" y="29241"/>
                    <a:pt x="3618" y="30153"/>
                    <a:pt x="5381" y="31126"/>
                  </a:cubicBezTo>
                  <a:cubicBezTo>
                    <a:pt x="6445" y="31703"/>
                    <a:pt x="7508" y="32311"/>
                    <a:pt x="8511" y="33010"/>
                  </a:cubicBezTo>
                  <a:cubicBezTo>
                    <a:pt x="9028" y="33345"/>
                    <a:pt x="9515" y="33710"/>
                    <a:pt x="10001" y="34105"/>
                  </a:cubicBezTo>
                  <a:cubicBezTo>
                    <a:pt x="10457" y="34500"/>
                    <a:pt x="10943" y="34925"/>
                    <a:pt x="11308" y="35533"/>
                  </a:cubicBezTo>
                  <a:cubicBezTo>
                    <a:pt x="11490" y="35807"/>
                    <a:pt x="11642" y="36202"/>
                    <a:pt x="11642" y="36597"/>
                  </a:cubicBezTo>
                  <a:cubicBezTo>
                    <a:pt x="11642" y="36962"/>
                    <a:pt x="11581" y="37296"/>
                    <a:pt x="11460" y="37631"/>
                  </a:cubicBezTo>
                  <a:cubicBezTo>
                    <a:pt x="11247" y="38269"/>
                    <a:pt x="10882" y="38816"/>
                    <a:pt x="10518" y="39302"/>
                  </a:cubicBezTo>
                  <a:cubicBezTo>
                    <a:pt x="9758" y="40305"/>
                    <a:pt x="8907" y="41187"/>
                    <a:pt x="7995" y="42038"/>
                  </a:cubicBezTo>
                  <a:cubicBezTo>
                    <a:pt x="7448" y="42555"/>
                    <a:pt x="6840" y="43071"/>
                    <a:pt x="6232" y="43558"/>
                  </a:cubicBezTo>
                  <a:lnTo>
                    <a:pt x="6232" y="43558"/>
                  </a:lnTo>
                  <a:cubicBezTo>
                    <a:pt x="7660" y="42950"/>
                    <a:pt x="9119" y="42372"/>
                    <a:pt x="10578" y="41856"/>
                  </a:cubicBezTo>
                  <a:cubicBezTo>
                    <a:pt x="12129" y="41339"/>
                    <a:pt x="13679" y="40883"/>
                    <a:pt x="15320" y="40640"/>
                  </a:cubicBezTo>
                  <a:cubicBezTo>
                    <a:pt x="15908" y="40553"/>
                    <a:pt x="16496" y="40481"/>
                    <a:pt x="17107" y="40481"/>
                  </a:cubicBezTo>
                  <a:cubicBezTo>
                    <a:pt x="17348" y="40481"/>
                    <a:pt x="17593" y="40492"/>
                    <a:pt x="17843" y="40518"/>
                  </a:cubicBezTo>
                  <a:cubicBezTo>
                    <a:pt x="18268" y="40579"/>
                    <a:pt x="18724" y="40670"/>
                    <a:pt x="19180" y="40853"/>
                  </a:cubicBezTo>
                  <a:cubicBezTo>
                    <a:pt x="19606" y="41035"/>
                    <a:pt x="20062" y="41339"/>
                    <a:pt x="20366" y="41734"/>
                  </a:cubicBezTo>
                  <a:cubicBezTo>
                    <a:pt x="20670" y="42129"/>
                    <a:pt x="20852" y="42585"/>
                    <a:pt x="20974" y="43011"/>
                  </a:cubicBezTo>
                  <a:cubicBezTo>
                    <a:pt x="21095" y="43436"/>
                    <a:pt x="21186" y="43862"/>
                    <a:pt x="21217" y="44318"/>
                  </a:cubicBezTo>
                  <a:cubicBezTo>
                    <a:pt x="21278" y="45169"/>
                    <a:pt x="21217" y="45989"/>
                    <a:pt x="21126" y="46810"/>
                  </a:cubicBezTo>
                  <a:cubicBezTo>
                    <a:pt x="20943" y="48451"/>
                    <a:pt x="20579" y="50032"/>
                    <a:pt x="20153" y="51582"/>
                  </a:cubicBezTo>
                  <a:cubicBezTo>
                    <a:pt x="19727" y="53102"/>
                    <a:pt x="19272" y="54622"/>
                    <a:pt x="18724" y="56111"/>
                  </a:cubicBezTo>
                  <a:cubicBezTo>
                    <a:pt x="19484" y="55230"/>
                    <a:pt x="20214" y="54348"/>
                    <a:pt x="21004" y="53467"/>
                  </a:cubicBezTo>
                  <a:cubicBezTo>
                    <a:pt x="21977" y="52433"/>
                    <a:pt x="22949" y="51430"/>
                    <a:pt x="24044" y="50518"/>
                  </a:cubicBezTo>
                  <a:cubicBezTo>
                    <a:pt x="24591" y="50062"/>
                    <a:pt x="25138" y="49606"/>
                    <a:pt x="25776" y="49211"/>
                  </a:cubicBezTo>
                  <a:cubicBezTo>
                    <a:pt x="26384" y="48816"/>
                    <a:pt x="27022" y="48421"/>
                    <a:pt x="27813" y="48178"/>
                  </a:cubicBezTo>
                  <a:cubicBezTo>
                    <a:pt x="28208" y="48056"/>
                    <a:pt x="28603" y="47995"/>
                    <a:pt x="29059" y="47995"/>
                  </a:cubicBezTo>
                  <a:cubicBezTo>
                    <a:pt x="29302" y="47995"/>
                    <a:pt x="29545" y="48026"/>
                    <a:pt x="29758" y="48087"/>
                  </a:cubicBezTo>
                  <a:cubicBezTo>
                    <a:pt x="30032" y="48147"/>
                    <a:pt x="30244" y="48239"/>
                    <a:pt x="30457" y="48360"/>
                  </a:cubicBezTo>
                  <a:cubicBezTo>
                    <a:pt x="31247" y="48847"/>
                    <a:pt x="31703" y="49515"/>
                    <a:pt x="32099" y="50154"/>
                  </a:cubicBezTo>
                  <a:cubicBezTo>
                    <a:pt x="32889" y="51461"/>
                    <a:pt x="33345" y="52828"/>
                    <a:pt x="33740" y="54166"/>
                  </a:cubicBezTo>
                  <a:cubicBezTo>
                    <a:pt x="34257" y="55929"/>
                    <a:pt x="34652" y="57692"/>
                    <a:pt x="34986" y="59455"/>
                  </a:cubicBezTo>
                  <a:cubicBezTo>
                    <a:pt x="35168" y="58999"/>
                    <a:pt x="35381" y="58543"/>
                    <a:pt x="35594" y="58056"/>
                  </a:cubicBezTo>
                  <a:cubicBezTo>
                    <a:pt x="36232" y="56719"/>
                    <a:pt x="36931" y="55351"/>
                    <a:pt x="37722" y="54044"/>
                  </a:cubicBezTo>
                  <a:cubicBezTo>
                    <a:pt x="38117" y="53406"/>
                    <a:pt x="38542" y="52768"/>
                    <a:pt x="38998" y="52129"/>
                  </a:cubicBezTo>
                  <a:cubicBezTo>
                    <a:pt x="39454" y="51491"/>
                    <a:pt x="39971" y="50883"/>
                    <a:pt x="40609" y="50336"/>
                  </a:cubicBezTo>
                  <a:cubicBezTo>
                    <a:pt x="40913" y="50062"/>
                    <a:pt x="41248" y="49789"/>
                    <a:pt x="41673" y="49576"/>
                  </a:cubicBezTo>
                  <a:cubicBezTo>
                    <a:pt x="42099" y="49363"/>
                    <a:pt x="42615" y="49181"/>
                    <a:pt x="43163" y="49181"/>
                  </a:cubicBezTo>
                  <a:cubicBezTo>
                    <a:pt x="44196" y="49211"/>
                    <a:pt x="45017" y="49667"/>
                    <a:pt x="45716" y="50123"/>
                  </a:cubicBezTo>
                  <a:cubicBezTo>
                    <a:pt x="47053" y="51096"/>
                    <a:pt x="48056" y="52312"/>
                    <a:pt x="48999" y="53527"/>
                  </a:cubicBezTo>
                  <a:cubicBezTo>
                    <a:pt x="49910" y="54743"/>
                    <a:pt x="50731" y="56020"/>
                    <a:pt x="51521" y="57297"/>
                  </a:cubicBezTo>
                  <a:cubicBezTo>
                    <a:pt x="52008" y="58117"/>
                    <a:pt x="52464" y="58938"/>
                    <a:pt x="52920" y="59789"/>
                  </a:cubicBezTo>
                  <a:cubicBezTo>
                    <a:pt x="52798" y="58877"/>
                    <a:pt x="52707" y="57935"/>
                    <a:pt x="52616" y="57023"/>
                  </a:cubicBezTo>
                  <a:cubicBezTo>
                    <a:pt x="52494" y="55503"/>
                    <a:pt x="52433" y="54014"/>
                    <a:pt x="52494" y="52494"/>
                  </a:cubicBezTo>
                  <a:cubicBezTo>
                    <a:pt x="52524" y="51704"/>
                    <a:pt x="52585" y="50944"/>
                    <a:pt x="52707" y="50154"/>
                  </a:cubicBezTo>
                  <a:cubicBezTo>
                    <a:pt x="52828" y="49394"/>
                    <a:pt x="53011" y="48603"/>
                    <a:pt x="53376" y="47813"/>
                  </a:cubicBezTo>
                  <a:cubicBezTo>
                    <a:pt x="53558" y="47418"/>
                    <a:pt x="53801" y="46992"/>
                    <a:pt x="54135" y="46628"/>
                  </a:cubicBezTo>
                  <a:cubicBezTo>
                    <a:pt x="54287" y="46445"/>
                    <a:pt x="54500" y="46293"/>
                    <a:pt x="54713" y="46141"/>
                  </a:cubicBezTo>
                  <a:cubicBezTo>
                    <a:pt x="54926" y="45989"/>
                    <a:pt x="55108" y="45868"/>
                    <a:pt x="55351" y="45777"/>
                  </a:cubicBezTo>
                  <a:cubicBezTo>
                    <a:pt x="56103" y="45454"/>
                    <a:pt x="56903" y="45346"/>
                    <a:pt x="57645" y="45346"/>
                  </a:cubicBezTo>
                  <a:cubicBezTo>
                    <a:pt x="57742" y="45346"/>
                    <a:pt x="57839" y="45348"/>
                    <a:pt x="57935" y="45351"/>
                  </a:cubicBezTo>
                  <a:cubicBezTo>
                    <a:pt x="59576" y="45442"/>
                    <a:pt x="61066" y="45929"/>
                    <a:pt x="62494" y="46476"/>
                  </a:cubicBezTo>
                  <a:cubicBezTo>
                    <a:pt x="63133" y="46749"/>
                    <a:pt x="63740" y="47023"/>
                    <a:pt x="64348" y="47296"/>
                  </a:cubicBezTo>
                  <a:cubicBezTo>
                    <a:pt x="63953" y="46840"/>
                    <a:pt x="63588" y="46354"/>
                    <a:pt x="63224" y="45837"/>
                  </a:cubicBezTo>
                  <a:cubicBezTo>
                    <a:pt x="62373" y="44622"/>
                    <a:pt x="61522" y="43315"/>
                    <a:pt x="61096" y="41704"/>
                  </a:cubicBezTo>
                  <a:cubicBezTo>
                    <a:pt x="60883" y="40913"/>
                    <a:pt x="60822" y="39971"/>
                    <a:pt x="61126" y="39029"/>
                  </a:cubicBezTo>
                  <a:cubicBezTo>
                    <a:pt x="61309" y="38573"/>
                    <a:pt x="61582" y="38117"/>
                    <a:pt x="61917" y="37783"/>
                  </a:cubicBezTo>
                  <a:cubicBezTo>
                    <a:pt x="62251" y="37418"/>
                    <a:pt x="62646" y="37175"/>
                    <a:pt x="63011" y="36962"/>
                  </a:cubicBezTo>
                  <a:cubicBezTo>
                    <a:pt x="63771" y="36567"/>
                    <a:pt x="64531" y="36324"/>
                    <a:pt x="65291" y="36172"/>
                  </a:cubicBezTo>
                  <a:cubicBezTo>
                    <a:pt x="66051" y="35989"/>
                    <a:pt x="66810" y="35898"/>
                    <a:pt x="67540" y="35837"/>
                  </a:cubicBezTo>
                  <a:cubicBezTo>
                    <a:pt x="68430" y="35766"/>
                    <a:pt x="69300" y="35737"/>
                    <a:pt x="70166" y="35737"/>
                  </a:cubicBezTo>
                  <a:cubicBezTo>
                    <a:pt x="70779" y="35737"/>
                    <a:pt x="71391" y="35751"/>
                    <a:pt x="72008" y="35776"/>
                  </a:cubicBezTo>
                  <a:cubicBezTo>
                    <a:pt x="72434" y="35807"/>
                    <a:pt x="72859" y="35837"/>
                    <a:pt x="73285" y="35837"/>
                  </a:cubicBezTo>
                  <a:cubicBezTo>
                    <a:pt x="72768" y="35624"/>
                    <a:pt x="72221" y="35381"/>
                    <a:pt x="71704" y="35108"/>
                  </a:cubicBezTo>
                  <a:cubicBezTo>
                    <a:pt x="70306" y="34409"/>
                    <a:pt x="68938" y="33679"/>
                    <a:pt x="67661" y="32706"/>
                  </a:cubicBezTo>
                  <a:cubicBezTo>
                    <a:pt x="67023" y="32220"/>
                    <a:pt x="66385" y="31673"/>
                    <a:pt x="65838" y="31035"/>
                  </a:cubicBezTo>
                  <a:cubicBezTo>
                    <a:pt x="65564" y="30700"/>
                    <a:pt x="65291" y="30305"/>
                    <a:pt x="65078" y="29880"/>
                  </a:cubicBezTo>
                  <a:cubicBezTo>
                    <a:pt x="64895" y="29454"/>
                    <a:pt x="64743" y="28968"/>
                    <a:pt x="64713" y="28451"/>
                  </a:cubicBezTo>
                  <a:cubicBezTo>
                    <a:pt x="64683" y="27904"/>
                    <a:pt x="64804" y="27448"/>
                    <a:pt x="64956" y="27023"/>
                  </a:cubicBezTo>
                  <a:cubicBezTo>
                    <a:pt x="65078" y="26597"/>
                    <a:pt x="65260" y="26202"/>
                    <a:pt x="65473" y="25837"/>
                  </a:cubicBezTo>
                  <a:cubicBezTo>
                    <a:pt x="65838" y="25108"/>
                    <a:pt x="66294" y="24469"/>
                    <a:pt x="66750" y="23831"/>
                  </a:cubicBezTo>
                  <a:cubicBezTo>
                    <a:pt x="67692" y="22554"/>
                    <a:pt x="68725" y="21399"/>
                    <a:pt x="69759" y="20275"/>
                  </a:cubicBezTo>
                  <a:cubicBezTo>
                    <a:pt x="70853" y="19150"/>
                    <a:pt x="71947" y="18056"/>
                    <a:pt x="73072" y="16992"/>
                  </a:cubicBezTo>
                  <a:lnTo>
                    <a:pt x="73072" y="16992"/>
                  </a:lnTo>
                  <a:cubicBezTo>
                    <a:pt x="71735" y="17448"/>
                    <a:pt x="70427" y="17873"/>
                    <a:pt x="69060" y="18269"/>
                  </a:cubicBezTo>
                  <a:cubicBezTo>
                    <a:pt x="67661" y="18664"/>
                    <a:pt x="66233" y="18998"/>
                    <a:pt x="64743" y="19211"/>
                  </a:cubicBezTo>
                  <a:cubicBezTo>
                    <a:pt x="64085" y="19290"/>
                    <a:pt x="63450" y="19369"/>
                    <a:pt x="62778" y="19369"/>
                  </a:cubicBezTo>
                  <a:cubicBezTo>
                    <a:pt x="62674" y="19369"/>
                    <a:pt x="62570" y="19367"/>
                    <a:pt x="62464" y="19363"/>
                  </a:cubicBezTo>
                  <a:cubicBezTo>
                    <a:pt x="61674" y="19332"/>
                    <a:pt x="60853" y="19272"/>
                    <a:pt x="60032" y="18876"/>
                  </a:cubicBezTo>
                  <a:cubicBezTo>
                    <a:pt x="59819" y="18755"/>
                    <a:pt x="59607" y="18633"/>
                    <a:pt x="59424" y="18481"/>
                  </a:cubicBezTo>
                  <a:cubicBezTo>
                    <a:pt x="59211" y="18299"/>
                    <a:pt x="59060" y="18117"/>
                    <a:pt x="58908" y="17934"/>
                  </a:cubicBezTo>
                  <a:cubicBezTo>
                    <a:pt x="58634" y="17539"/>
                    <a:pt x="58482" y="17114"/>
                    <a:pt x="58360" y="16718"/>
                  </a:cubicBezTo>
                  <a:cubicBezTo>
                    <a:pt x="58117" y="15898"/>
                    <a:pt x="58087" y="15107"/>
                    <a:pt x="58117" y="14348"/>
                  </a:cubicBezTo>
                  <a:cubicBezTo>
                    <a:pt x="58148" y="12797"/>
                    <a:pt x="58421" y="11338"/>
                    <a:pt x="58756" y="9910"/>
                  </a:cubicBezTo>
                  <a:cubicBezTo>
                    <a:pt x="59120" y="8299"/>
                    <a:pt x="59607" y="6718"/>
                    <a:pt x="60123" y="5138"/>
                  </a:cubicBezTo>
                  <a:lnTo>
                    <a:pt x="60123" y="5138"/>
                  </a:lnTo>
                  <a:cubicBezTo>
                    <a:pt x="59090" y="6262"/>
                    <a:pt x="57996" y="7357"/>
                    <a:pt x="56871" y="8390"/>
                  </a:cubicBezTo>
                  <a:cubicBezTo>
                    <a:pt x="55838" y="9363"/>
                    <a:pt x="54743" y="10244"/>
                    <a:pt x="53588" y="11065"/>
                  </a:cubicBezTo>
                  <a:cubicBezTo>
                    <a:pt x="52980" y="11460"/>
                    <a:pt x="52372" y="11855"/>
                    <a:pt x="51704" y="12159"/>
                  </a:cubicBezTo>
                  <a:cubicBezTo>
                    <a:pt x="51065" y="12493"/>
                    <a:pt x="50366" y="12767"/>
                    <a:pt x="49576" y="12889"/>
                  </a:cubicBezTo>
                  <a:cubicBezTo>
                    <a:pt x="49332" y="12926"/>
                    <a:pt x="49088" y="12952"/>
                    <a:pt x="48836" y="12952"/>
                  </a:cubicBezTo>
                  <a:cubicBezTo>
                    <a:pt x="48681" y="12952"/>
                    <a:pt x="48523" y="12942"/>
                    <a:pt x="48360" y="12919"/>
                  </a:cubicBezTo>
                  <a:cubicBezTo>
                    <a:pt x="48147" y="12889"/>
                    <a:pt x="47935" y="12828"/>
                    <a:pt x="47752" y="12767"/>
                  </a:cubicBezTo>
                  <a:cubicBezTo>
                    <a:pt x="47509" y="12676"/>
                    <a:pt x="47296" y="12554"/>
                    <a:pt x="47114" y="12433"/>
                  </a:cubicBezTo>
                  <a:cubicBezTo>
                    <a:pt x="46749" y="12129"/>
                    <a:pt x="46506" y="11794"/>
                    <a:pt x="46293" y="11460"/>
                  </a:cubicBezTo>
                  <a:cubicBezTo>
                    <a:pt x="46111" y="11126"/>
                    <a:pt x="45929" y="10791"/>
                    <a:pt x="45807" y="10457"/>
                  </a:cubicBezTo>
                  <a:cubicBezTo>
                    <a:pt x="45260" y="9089"/>
                    <a:pt x="44986" y="7691"/>
                    <a:pt x="44774" y="6293"/>
                  </a:cubicBezTo>
                  <a:cubicBezTo>
                    <a:pt x="44439" y="4195"/>
                    <a:pt x="44257" y="2098"/>
                    <a:pt x="441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5"/>
            <p:cNvSpPr/>
            <p:nvPr/>
          </p:nvSpPr>
          <p:spPr>
            <a:xfrm>
              <a:off x="519275" y="941025"/>
              <a:ext cx="2231075" cy="1945350"/>
            </a:xfrm>
            <a:custGeom>
              <a:avLst/>
              <a:gdLst/>
              <a:ahLst/>
              <a:cxnLst/>
              <a:rect l="l" t="t" r="r" b="b"/>
              <a:pathLst>
                <a:path w="89243" h="77814" extrusionOk="0">
                  <a:moveTo>
                    <a:pt x="47630" y="1"/>
                  </a:moveTo>
                  <a:lnTo>
                    <a:pt x="46688" y="1946"/>
                  </a:lnTo>
                  <a:cubicBezTo>
                    <a:pt x="45472" y="4499"/>
                    <a:pt x="44013" y="6992"/>
                    <a:pt x="42311" y="9302"/>
                  </a:cubicBezTo>
                  <a:cubicBezTo>
                    <a:pt x="41460" y="10427"/>
                    <a:pt x="40548" y="11521"/>
                    <a:pt x="39515" y="12433"/>
                  </a:cubicBezTo>
                  <a:cubicBezTo>
                    <a:pt x="38451" y="13314"/>
                    <a:pt x="37235" y="14104"/>
                    <a:pt x="35928" y="14135"/>
                  </a:cubicBezTo>
                  <a:cubicBezTo>
                    <a:pt x="35862" y="14138"/>
                    <a:pt x="35796" y="14139"/>
                    <a:pt x="35729" y="14139"/>
                  </a:cubicBezTo>
                  <a:cubicBezTo>
                    <a:pt x="35146" y="14139"/>
                    <a:pt x="34522" y="14025"/>
                    <a:pt x="33922" y="13861"/>
                  </a:cubicBezTo>
                  <a:cubicBezTo>
                    <a:pt x="33253" y="13679"/>
                    <a:pt x="32585" y="13436"/>
                    <a:pt x="31946" y="13162"/>
                  </a:cubicBezTo>
                  <a:cubicBezTo>
                    <a:pt x="30639" y="12615"/>
                    <a:pt x="29363" y="11916"/>
                    <a:pt x="28147" y="11186"/>
                  </a:cubicBezTo>
                  <a:cubicBezTo>
                    <a:pt x="25685" y="9727"/>
                    <a:pt x="23314" y="8056"/>
                    <a:pt x="21095" y="6262"/>
                  </a:cubicBezTo>
                  <a:lnTo>
                    <a:pt x="20274" y="5624"/>
                  </a:lnTo>
                  <a:lnTo>
                    <a:pt x="20274" y="5624"/>
                  </a:lnTo>
                  <a:lnTo>
                    <a:pt x="20639" y="6566"/>
                  </a:lnTo>
                  <a:cubicBezTo>
                    <a:pt x="21490" y="8876"/>
                    <a:pt x="22159" y="11247"/>
                    <a:pt x="22463" y="13679"/>
                  </a:cubicBezTo>
                  <a:cubicBezTo>
                    <a:pt x="22584" y="14895"/>
                    <a:pt x="22645" y="16111"/>
                    <a:pt x="22372" y="17296"/>
                  </a:cubicBezTo>
                  <a:cubicBezTo>
                    <a:pt x="22250" y="17873"/>
                    <a:pt x="22007" y="18421"/>
                    <a:pt x="21642" y="18877"/>
                  </a:cubicBezTo>
                  <a:cubicBezTo>
                    <a:pt x="21277" y="19332"/>
                    <a:pt x="20761" y="19636"/>
                    <a:pt x="20183" y="19758"/>
                  </a:cubicBezTo>
                  <a:cubicBezTo>
                    <a:pt x="19829" y="19851"/>
                    <a:pt x="19464" y="19887"/>
                    <a:pt x="19095" y="19887"/>
                  </a:cubicBezTo>
                  <a:cubicBezTo>
                    <a:pt x="18861" y="19887"/>
                    <a:pt x="18625" y="19873"/>
                    <a:pt x="18390" y="19849"/>
                  </a:cubicBezTo>
                  <a:cubicBezTo>
                    <a:pt x="17782" y="19819"/>
                    <a:pt x="17174" y="19697"/>
                    <a:pt x="16596" y="19545"/>
                  </a:cubicBezTo>
                  <a:cubicBezTo>
                    <a:pt x="15411" y="19241"/>
                    <a:pt x="14256" y="18816"/>
                    <a:pt x="13131" y="18329"/>
                  </a:cubicBezTo>
                  <a:cubicBezTo>
                    <a:pt x="10852" y="17357"/>
                    <a:pt x="8694" y="16171"/>
                    <a:pt x="6596" y="14864"/>
                  </a:cubicBezTo>
                  <a:lnTo>
                    <a:pt x="6596" y="14864"/>
                  </a:lnTo>
                  <a:cubicBezTo>
                    <a:pt x="6839" y="15016"/>
                    <a:pt x="7083" y="15168"/>
                    <a:pt x="7326" y="15320"/>
                  </a:cubicBezTo>
                  <a:cubicBezTo>
                    <a:pt x="9180" y="16506"/>
                    <a:pt x="11064" y="17570"/>
                    <a:pt x="13040" y="18481"/>
                  </a:cubicBezTo>
                  <a:cubicBezTo>
                    <a:pt x="14165" y="18998"/>
                    <a:pt x="15320" y="19454"/>
                    <a:pt x="16536" y="19788"/>
                  </a:cubicBezTo>
                  <a:cubicBezTo>
                    <a:pt x="17144" y="19940"/>
                    <a:pt x="17752" y="20062"/>
                    <a:pt x="18359" y="20153"/>
                  </a:cubicBezTo>
                  <a:cubicBezTo>
                    <a:pt x="18607" y="20177"/>
                    <a:pt x="18854" y="20191"/>
                    <a:pt x="19100" y="20191"/>
                  </a:cubicBezTo>
                  <a:cubicBezTo>
                    <a:pt x="19488" y="20191"/>
                    <a:pt x="19872" y="20155"/>
                    <a:pt x="20244" y="20062"/>
                  </a:cubicBezTo>
                  <a:cubicBezTo>
                    <a:pt x="20882" y="19940"/>
                    <a:pt x="21490" y="19606"/>
                    <a:pt x="21916" y="19120"/>
                  </a:cubicBezTo>
                  <a:cubicBezTo>
                    <a:pt x="22341" y="18603"/>
                    <a:pt x="22584" y="17995"/>
                    <a:pt x="22736" y="17387"/>
                  </a:cubicBezTo>
                  <a:cubicBezTo>
                    <a:pt x="23040" y="16141"/>
                    <a:pt x="23010" y="14864"/>
                    <a:pt x="22888" y="13618"/>
                  </a:cubicBezTo>
                  <a:cubicBezTo>
                    <a:pt x="22767" y="12372"/>
                    <a:pt x="22524" y="11156"/>
                    <a:pt x="22250" y="9940"/>
                  </a:cubicBezTo>
                  <a:cubicBezTo>
                    <a:pt x="22007" y="9059"/>
                    <a:pt x="21764" y="8177"/>
                    <a:pt x="21490" y="7296"/>
                  </a:cubicBezTo>
                  <a:lnTo>
                    <a:pt x="21490" y="7296"/>
                  </a:lnTo>
                  <a:cubicBezTo>
                    <a:pt x="23496" y="8907"/>
                    <a:pt x="25563" y="10427"/>
                    <a:pt x="27782" y="11794"/>
                  </a:cubicBezTo>
                  <a:cubicBezTo>
                    <a:pt x="28998" y="12554"/>
                    <a:pt x="30275" y="13284"/>
                    <a:pt x="31642" y="13861"/>
                  </a:cubicBezTo>
                  <a:cubicBezTo>
                    <a:pt x="32311" y="14165"/>
                    <a:pt x="32980" y="14439"/>
                    <a:pt x="33709" y="14652"/>
                  </a:cubicBezTo>
                  <a:cubicBezTo>
                    <a:pt x="34439" y="14834"/>
                    <a:pt x="35168" y="14986"/>
                    <a:pt x="35959" y="14986"/>
                  </a:cubicBezTo>
                  <a:cubicBezTo>
                    <a:pt x="36749" y="14986"/>
                    <a:pt x="37539" y="14743"/>
                    <a:pt x="38238" y="14408"/>
                  </a:cubicBezTo>
                  <a:cubicBezTo>
                    <a:pt x="38907" y="14044"/>
                    <a:pt x="39545" y="13618"/>
                    <a:pt x="40092" y="13132"/>
                  </a:cubicBezTo>
                  <a:cubicBezTo>
                    <a:pt x="41247" y="12159"/>
                    <a:pt x="42220" y="11034"/>
                    <a:pt x="43102" y="9879"/>
                  </a:cubicBezTo>
                  <a:cubicBezTo>
                    <a:pt x="43983" y="8724"/>
                    <a:pt x="44804" y="7478"/>
                    <a:pt x="45564" y="6232"/>
                  </a:cubicBezTo>
                  <a:cubicBezTo>
                    <a:pt x="45959" y="5563"/>
                    <a:pt x="46354" y="4895"/>
                    <a:pt x="46719" y="4226"/>
                  </a:cubicBezTo>
                  <a:cubicBezTo>
                    <a:pt x="46810" y="6323"/>
                    <a:pt x="46992" y="8420"/>
                    <a:pt x="47327" y="10548"/>
                  </a:cubicBezTo>
                  <a:cubicBezTo>
                    <a:pt x="47539" y="11916"/>
                    <a:pt x="47813" y="13314"/>
                    <a:pt x="48360" y="14682"/>
                  </a:cubicBezTo>
                  <a:cubicBezTo>
                    <a:pt x="48482" y="15016"/>
                    <a:pt x="48664" y="15351"/>
                    <a:pt x="48846" y="15685"/>
                  </a:cubicBezTo>
                  <a:cubicBezTo>
                    <a:pt x="49059" y="16019"/>
                    <a:pt x="49302" y="16354"/>
                    <a:pt x="49667" y="16658"/>
                  </a:cubicBezTo>
                  <a:cubicBezTo>
                    <a:pt x="49849" y="16779"/>
                    <a:pt x="50062" y="16931"/>
                    <a:pt x="50305" y="16992"/>
                  </a:cubicBezTo>
                  <a:cubicBezTo>
                    <a:pt x="50488" y="17053"/>
                    <a:pt x="50700" y="17114"/>
                    <a:pt x="50913" y="17144"/>
                  </a:cubicBezTo>
                  <a:cubicBezTo>
                    <a:pt x="51076" y="17167"/>
                    <a:pt x="51234" y="17177"/>
                    <a:pt x="51389" y="17177"/>
                  </a:cubicBezTo>
                  <a:cubicBezTo>
                    <a:pt x="51641" y="17177"/>
                    <a:pt x="51885" y="17151"/>
                    <a:pt x="52129" y="17114"/>
                  </a:cubicBezTo>
                  <a:cubicBezTo>
                    <a:pt x="52919" y="16992"/>
                    <a:pt x="53618" y="16718"/>
                    <a:pt x="54257" y="16384"/>
                  </a:cubicBezTo>
                  <a:cubicBezTo>
                    <a:pt x="54925" y="16080"/>
                    <a:pt x="55533" y="15685"/>
                    <a:pt x="56141" y="15290"/>
                  </a:cubicBezTo>
                  <a:cubicBezTo>
                    <a:pt x="57296" y="14469"/>
                    <a:pt x="58391" y="13588"/>
                    <a:pt x="59424" y="12615"/>
                  </a:cubicBezTo>
                  <a:cubicBezTo>
                    <a:pt x="60549" y="11582"/>
                    <a:pt x="61643" y="10487"/>
                    <a:pt x="62676" y="9363"/>
                  </a:cubicBezTo>
                  <a:lnTo>
                    <a:pt x="62676" y="9363"/>
                  </a:lnTo>
                  <a:cubicBezTo>
                    <a:pt x="62160" y="10943"/>
                    <a:pt x="61673" y="12524"/>
                    <a:pt x="61309" y="14135"/>
                  </a:cubicBezTo>
                  <a:cubicBezTo>
                    <a:pt x="60974" y="15563"/>
                    <a:pt x="60701" y="17022"/>
                    <a:pt x="60670" y="18573"/>
                  </a:cubicBezTo>
                  <a:cubicBezTo>
                    <a:pt x="60640" y="19332"/>
                    <a:pt x="60670" y="20123"/>
                    <a:pt x="60913" y="20943"/>
                  </a:cubicBezTo>
                  <a:cubicBezTo>
                    <a:pt x="61035" y="21339"/>
                    <a:pt x="61187" y="21764"/>
                    <a:pt x="61461" y="22159"/>
                  </a:cubicBezTo>
                  <a:cubicBezTo>
                    <a:pt x="61613" y="22342"/>
                    <a:pt x="61764" y="22524"/>
                    <a:pt x="61977" y="22706"/>
                  </a:cubicBezTo>
                  <a:cubicBezTo>
                    <a:pt x="62160" y="22858"/>
                    <a:pt x="62372" y="22980"/>
                    <a:pt x="62555" y="23101"/>
                  </a:cubicBezTo>
                  <a:cubicBezTo>
                    <a:pt x="63406" y="23497"/>
                    <a:pt x="64227" y="23557"/>
                    <a:pt x="65017" y="23588"/>
                  </a:cubicBezTo>
                  <a:cubicBezTo>
                    <a:pt x="65123" y="23592"/>
                    <a:pt x="65227" y="23594"/>
                    <a:pt x="65331" y="23594"/>
                  </a:cubicBezTo>
                  <a:cubicBezTo>
                    <a:pt x="66003" y="23594"/>
                    <a:pt x="66638" y="23515"/>
                    <a:pt x="67296" y="23436"/>
                  </a:cubicBezTo>
                  <a:cubicBezTo>
                    <a:pt x="68786" y="23223"/>
                    <a:pt x="70214" y="22889"/>
                    <a:pt x="71613" y="22494"/>
                  </a:cubicBezTo>
                  <a:cubicBezTo>
                    <a:pt x="72980" y="22098"/>
                    <a:pt x="74288" y="21673"/>
                    <a:pt x="75625" y="21217"/>
                  </a:cubicBezTo>
                  <a:lnTo>
                    <a:pt x="75625" y="21217"/>
                  </a:lnTo>
                  <a:cubicBezTo>
                    <a:pt x="74500" y="22281"/>
                    <a:pt x="73406" y="23375"/>
                    <a:pt x="72312" y="24500"/>
                  </a:cubicBezTo>
                  <a:cubicBezTo>
                    <a:pt x="71278" y="25624"/>
                    <a:pt x="70245" y="26779"/>
                    <a:pt x="69303" y="28056"/>
                  </a:cubicBezTo>
                  <a:cubicBezTo>
                    <a:pt x="68847" y="28694"/>
                    <a:pt x="68391" y="29333"/>
                    <a:pt x="68026" y="30062"/>
                  </a:cubicBezTo>
                  <a:cubicBezTo>
                    <a:pt x="67813" y="30427"/>
                    <a:pt x="67631" y="30822"/>
                    <a:pt x="67509" y="31248"/>
                  </a:cubicBezTo>
                  <a:cubicBezTo>
                    <a:pt x="67357" y="31673"/>
                    <a:pt x="67236" y="32129"/>
                    <a:pt x="67266" y="32676"/>
                  </a:cubicBezTo>
                  <a:cubicBezTo>
                    <a:pt x="67296" y="33193"/>
                    <a:pt x="67448" y="33679"/>
                    <a:pt x="67631" y="34105"/>
                  </a:cubicBezTo>
                  <a:cubicBezTo>
                    <a:pt x="67844" y="34561"/>
                    <a:pt x="68117" y="34925"/>
                    <a:pt x="68391" y="35260"/>
                  </a:cubicBezTo>
                  <a:cubicBezTo>
                    <a:pt x="68938" y="35928"/>
                    <a:pt x="69576" y="36445"/>
                    <a:pt x="70214" y="36931"/>
                  </a:cubicBezTo>
                  <a:cubicBezTo>
                    <a:pt x="71491" y="37904"/>
                    <a:pt x="72859" y="38664"/>
                    <a:pt x="74257" y="39333"/>
                  </a:cubicBezTo>
                  <a:cubicBezTo>
                    <a:pt x="74774" y="39606"/>
                    <a:pt x="75321" y="39849"/>
                    <a:pt x="75838" y="40093"/>
                  </a:cubicBezTo>
                  <a:cubicBezTo>
                    <a:pt x="75412" y="40062"/>
                    <a:pt x="74987" y="40032"/>
                    <a:pt x="74561" y="40001"/>
                  </a:cubicBezTo>
                  <a:cubicBezTo>
                    <a:pt x="73944" y="39976"/>
                    <a:pt x="73332" y="39962"/>
                    <a:pt x="72719" y="39962"/>
                  </a:cubicBezTo>
                  <a:cubicBezTo>
                    <a:pt x="71853" y="39962"/>
                    <a:pt x="70983" y="39991"/>
                    <a:pt x="70093" y="40062"/>
                  </a:cubicBezTo>
                  <a:cubicBezTo>
                    <a:pt x="69363" y="40123"/>
                    <a:pt x="68604" y="40245"/>
                    <a:pt x="67844" y="40397"/>
                  </a:cubicBezTo>
                  <a:cubicBezTo>
                    <a:pt x="67084" y="40549"/>
                    <a:pt x="66324" y="40792"/>
                    <a:pt x="65564" y="41187"/>
                  </a:cubicBezTo>
                  <a:cubicBezTo>
                    <a:pt x="65199" y="41400"/>
                    <a:pt x="64804" y="41643"/>
                    <a:pt x="64470" y="42008"/>
                  </a:cubicBezTo>
                  <a:cubicBezTo>
                    <a:pt x="64135" y="42342"/>
                    <a:pt x="63862" y="42798"/>
                    <a:pt x="63679" y="43254"/>
                  </a:cubicBezTo>
                  <a:cubicBezTo>
                    <a:pt x="63375" y="44196"/>
                    <a:pt x="63436" y="45138"/>
                    <a:pt x="63649" y="45929"/>
                  </a:cubicBezTo>
                  <a:cubicBezTo>
                    <a:pt x="64075" y="47540"/>
                    <a:pt x="64926" y="48847"/>
                    <a:pt x="65777" y="50062"/>
                  </a:cubicBezTo>
                  <a:cubicBezTo>
                    <a:pt x="66141" y="50579"/>
                    <a:pt x="66506" y="51065"/>
                    <a:pt x="66901" y="51521"/>
                  </a:cubicBezTo>
                  <a:cubicBezTo>
                    <a:pt x="66293" y="51248"/>
                    <a:pt x="65686" y="50974"/>
                    <a:pt x="65047" y="50701"/>
                  </a:cubicBezTo>
                  <a:cubicBezTo>
                    <a:pt x="63619" y="50154"/>
                    <a:pt x="62129" y="49667"/>
                    <a:pt x="60488" y="49576"/>
                  </a:cubicBezTo>
                  <a:cubicBezTo>
                    <a:pt x="60392" y="49573"/>
                    <a:pt x="60295" y="49571"/>
                    <a:pt x="60197" y="49571"/>
                  </a:cubicBezTo>
                  <a:cubicBezTo>
                    <a:pt x="59455" y="49571"/>
                    <a:pt x="58653" y="49679"/>
                    <a:pt x="57874" y="50002"/>
                  </a:cubicBezTo>
                  <a:cubicBezTo>
                    <a:pt x="57661" y="50123"/>
                    <a:pt x="57479" y="50214"/>
                    <a:pt x="57266" y="50366"/>
                  </a:cubicBezTo>
                  <a:cubicBezTo>
                    <a:pt x="57053" y="50518"/>
                    <a:pt x="56840" y="50670"/>
                    <a:pt x="56688" y="50853"/>
                  </a:cubicBezTo>
                  <a:cubicBezTo>
                    <a:pt x="56354" y="51217"/>
                    <a:pt x="56111" y="51643"/>
                    <a:pt x="55929" y="52038"/>
                  </a:cubicBezTo>
                  <a:cubicBezTo>
                    <a:pt x="55564" y="52828"/>
                    <a:pt x="55381" y="53619"/>
                    <a:pt x="55260" y="54379"/>
                  </a:cubicBezTo>
                  <a:cubicBezTo>
                    <a:pt x="55138" y="55169"/>
                    <a:pt x="55077" y="55929"/>
                    <a:pt x="55047" y="56719"/>
                  </a:cubicBezTo>
                  <a:cubicBezTo>
                    <a:pt x="54986" y="58239"/>
                    <a:pt x="55047" y="59728"/>
                    <a:pt x="55169" y="61248"/>
                  </a:cubicBezTo>
                  <a:cubicBezTo>
                    <a:pt x="55260" y="62160"/>
                    <a:pt x="55351" y="63102"/>
                    <a:pt x="55473" y="64014"/>
                  </a:cubicBezTo>
                  <a:cubicBezTo>
                    <a:pt x="55017" y="63163"/>
                    <a:pt x="54561" y="62342"/>
                    <a:pt x="54074" y="61522"/>
                  </a:cubicBezTo>
                  <a:cubicBezTo>
                    <a:pt x="53284" y="60245"/>
                    <a:pt x="52463" y="58968"/>
                    <a:pt x="51552" y="57752"/>
                  </a:cubicBezTo>
                  <a:cubicBezTo>
                    <a:pt x="50609" y="56537"/>
                    <a:pt x="49606" y="55321"/>
                    <a:pt x="48269" y="54348"/>
                  </a:cubicBezTo>
                  <a:cubicBezTo>
                    <a:pt x="47570" y="53892"/>
                    <a:pt x="46749" y="53436"/>
                    <a:pt x="45716" y="53406"/>
                  </a:cubicBezTo>
                  <a:cubicBezTo>
                    <a:pt x="45168" y="53406"/>
                    <a:pt x="44652" y="53588"/>
                    <a:pt x="44226" y="53801"/>
                  </a:cubicBezTo>
                  <a:cubicBezTo>
                    <a:pt x="43801" y="54014"/>
                    <a:pt x="43466" y="54287"/>
                    <a:pt x="43162" y="54561"/>
                  </a:cubicBezTo>
                  <a:cubicBezTo>
                    <a:pt x="42524" y="55108"/>
                    <a:pt x="42007" y="55716"/>
                    <a:pt x="41551" y="56354"/>
                  </a:cubicBezTo>
                  <a:cubicBezTo>
                    <a:pt x="41095" y="56993"/>
                    <a:pt x="40670" y="57631"/>
                    <a:pt x="40275" y="58269"/>
                  </a:cubicBezTo>
                  <a:cubicBezTo>
                    <a:pt x="39484" y="59576"/>
                    <a:pt x="38785" y="60944"/>
                    <a:pt x="38147" y="62312"/>
                  </a:cubicBezTo>
                  <a:cubicBezTo>
                    <a:pt x="37934" y="62768"/>
                    <a:pt x="37721" y="63224"/>
                    <a:pt x="37539" y="63680"/>
                  </a:cubicBezTo>
                  <a:cubicBezTo>
                    <a:pt x="37205" y="61917"/>
                    <a:pt x="36810" y="60154"/>
                    <a:pt x="36293" y="58391"/>
                  </a:cubicBezTo>
                  <a:cubicBezTo>
                    <a:pt x="35898" y="57053"/>
                    <a:pt x="35442" y="55686"/>
                    <a:pt x="34652" y="54379"/>
                  </a:cubicBezTo>
                  <a:cubicBezTo>
                    <a:pt x="34256" y="53740"/>
                    <a:pt x="33800" y="53072"/>
                    <a:pt x="33010" y="52585"/>
                  </a:cubicBezTo>
                  <a:cubicBezTo>
                    <a:pt x="32797" y="52464"/>
                    <a:pt x="32585" y="52372"/>
                    <a:pt x="32311" y="52312"/>
                  </a:cubicBezTo>
                  <a:cubicBezTo>
                    <a:pt x="32098" y="52251"/>
                    <a:pt x="31855" y="52220"/>
                    <a:pt x="31612" y="52220"/>
                  </a:cubicBezTo>
                  <a:cubicBezTo>
                    <a:pt x="31156" y="52220"/>
                    <a:pt x="30761" y="52281"/>
                    <a:pt x="30366" y="52403"/>
                  </a:cubicBezTo>
                  <a:cubicBezTo>
                    <a:pt x="29575" y="52646"/>
                    <a:pt x="28937" y="53041"/>
                    <a:pt x="28329" y="53436"/>
                  </a:cubicBezTo>
                  <a:cubicBezTo>
                    <a:pt x="27691" y="53831"/>
                    <a:pt x="27144" y="54287"/>
                    <a:pt x="26597" y="54743"/>
                  </a:cubicBezTo>
                  <a:cubicBezTo>
                    <a:pt x="25502" y="55686"/>
                    <a:pt x="24530" y="56689"/>
                    <a:pt x="23557" y="57692"/>
                  </a:cubicBezTo>
                  <a:cubicBezTo>
                    <a:pt x="22767" y="58573"/>
                    <a:pt x="22037" y="59455"/>
                    <a:pt x="21277" y="60336"/>
                  </a:cubicBezTo>
                  <a:cubicBezTo>
                    <a:pt x="21825" y="58847"/>
                    <a:pt x="22280" y="57357"/>
                    <a:pt x="22706" y="55807"/>
                  </a:cubicBezTo>
                  <a:cubicBezTo>
                    <a:pt x="23132" y="54257"/>
                    <a:pt x="23496" y="52676"/>
                    <a:pt x="23679" y="51035"/>
                  </a:cubicBezTo>
                  <a:cubicBezTo>
                    <a:pt x="23770" y="50214"/>
                    <a:pt x="23831" y="49394"/>
                    <a:pt x="23770" y="48543"/>
                  </a:cubicBezTo>
                  <a:cubicBezTo>
                    <a:pt x="23739" y="48117"/>
                    <a:pt x="23648" y="47661"/>
                    <a:pt x="23527" y="47236"/>
                  </a:cubicBezTo>
                  <a:cubicBezTo>
                    <a:pt x="23405" y="46810"/>
                    <a:pt x="23223" y="46354"/>
                    <a:pt x="22919" y="45959"/>
                  </a:cubicBezTo>
                  <a:cubicBezTo>
                    <a:pt x="22615" y="45564"/>
                    <a:pt x="22159" y="45260"/>
                    <a:pt x="21733" y="45078"/>
                  </a:cubicBezTo>
                  <a:cubicBezTo>
                    <a:pt x="21277" y="44895"/>
                    <a:pt x="20821" y="44804"/>
                    <a:pt x="20396" y="44743"/>
                  </a:cubicBezTo>
                  <a:cubicBezTo>
                    <a:pt x="20160" y="44727"/>
                    <a:pt x="19928" y="44719"/>
                    <a:pt x="19699" y="44719"/>
                  </a:cubicBezTo>
                  <a:cubicBezTo>
                    <a:pt x="19075" y="44719"/>
                    <a:pt x="18474" y="44776"/>
                    <a:pt x="17873" y="44865"/>
                  </a:cubicBezTo>
                  <a:cubicBezTo>
                    <a:pt x="16232" y="45108"/>
                    <a:pt x="14682" y="45564"/>
                    <a:pt x="13131" y="46081"/>
                  </a:cubicBezTo>
                  <a:cubicBezTo>
                    <a:pt x="11672" y="46597"/>
                    <a:pt x="10213" y="47175"/>
                    <a:pt x="8785" y="47783"/>
                  </a:cubicBezTo>
                  <a:lnTo>
                    <a:pt x="8785" y="47783"/>
                  </a:lnTo>
                  <a:cubicBezTo>
                    <a:pt x="9393" y="47296"/>
                    <a:pt x="10001" y="46780"/>
                    <a:pt x="10548" y="46263"/>
                  </a:cubicBezTo>
                  <a:cubicBezTo>
                    <a:pt x="11460" y="45412"/>
                    <a:pt x="12311" y="44561"/>
                    <a:pt x="13071" y="43527"/>
                  </a:cubicBezTo>
                  <a:cubicBezTo>
                    <a:pt x="13435" y="43041"/>
                    <a:pt x="13770" y="42494"/>
                    <a:pt x="14013" y="41856"/>
                  </a:cubicBezTo>
                  <a:cubicBezTo>
                    <a:pt x="14134" y="41521"/>
                    <a:pt x="14195" y="41187"/>
                    <a:pt x="14195" y="40822"/>
                  </a:cubicBezTo>
                  <a:cubicBezTo>
                    <a:pt x="14195" y="40427"/>
                    <a:pt x="14043" y="40032"/>
                    <a:pt x="13861" y="39758"/>
                  </a:cubicBezTo>
                  <a:cubicBezTo>
                    <a:pt x="13496" y="39150"/>
                    <a:pt x="13010" y="38725"/>
                    <a:pt x="12554" y="38330"/>
                  </a:cubicBezTo>
                  <a:cubicBezTo>
                    <a:pt x="12068" y="37935"/>
                    <a:pt x="11581" y="37570"/>
                    <a:pt x="11064" y="37235"/>
                  </a:cubicBezTo>
                  <a:cubicBezTo>
                    <a:pt x="10061" y="36536"/>
                    <a:pt x="8998" y="35928"/>
                    <a:pt x="7934" y="35351"/>
                  </a:cubicBezTo>
                  <a:cubicBezTo>
                    <a:pt x="6171" y="34378"/>
                    <a:pt x="4377" y="33466"/>
                    <a:pt x="2554" y="32615"/>
                  </a:cubicBezTo>
                  <a:cubicBezTo>
                    <a:pt x="4803" y="32524"/>
                    <a:pt x="7052" y="32281"/>
                    <a:pt x="9301" y="31886"/>
                  </a:cubicBezTo>
                  <a:cubicBezTo>
                    <a:pt x="10609" y="31643"/>
                    <a:pt x="11916" y="31369"/>
                    <a:pt x="13192" y="30883"/>
                  </a:cubicBezTo>
                  <a:cubicBezTo>
                    <a:pt x="13830" y="30609"/>
                    <a:pt x="14438" y="30305"/>
                    <a:pt x="14985" y="29849"/>
                  </a:cubicBezTo>
                  <a:cubicBezTo>
                    <a:pt x="15259" y="29637"/>
                    <a:pt x="15472" y="29363"/>
                    <a:pt x="15624" y="28998"/>
                  </a:cubicBezTo>
                  <a:cubicBezTo>
                    <a:pt x="15715" y="28846"/>
                    <a:pt x="15745" y="28664"/>
                    <a:pt x="15776" y="28482"/>
                  </a:cubicBezTo>
                  <a:cubicBezTo>
                    <a:pt x="15776" y="28299"/>
                    <a:pt x="15776" y="28117"/>
                    <a:pt x="15745" y="27934"/>
                  </a:cubicBezTo>
                  <a:cubicBezTo>
                    <a:pt x="15593" y="27235"/>
                    <a:pt x="15289" y="26627"/>
                    <a:pt x="14985" y="26019"/>
                  </a:cubicBezTo>
                  <a:cubicBezTo>
                    <a:pt x="14682" y="25442"/>
                    <a:pt x="14347" y="24864"/>
                    <a:pt x="13982" y="24317"/>
                  </a:cubicBezTo>
                  <a:cubicBezTo>
                    <a:pt x="13253" y="23193"/>
                    <a:pt x="12463" y="22098"/>
                    <a:pt x="11672" y="21035"/>
                  </a:cubicBezTo>
                  <a:cubicBezTo>
                    <a:pt x="10061" y="18937"/>
                    <a:pt x="8420" y="16931"/>
                    <a:pt x="6687" y="14955"/>
                  </a:cubicBezTo>
                  <a:cubicBezTo>
                    <a:pt x="6657" y="14925"/>
                    <a:pt x="6627" y="14895"/>
                    <a:pt x="6596" y="14864"/>
                  </a:cubicBezTo>
                  <a:lnTo>
                    <a:pt x="6596" y="14864"/>
                  </a:lnTo>
                  <a:cubicBezTo>
                    <a:pt x="8298" y="16901"/>
                    <a:pt x="9970" y="18998"/>
                    <a:pt x="11520" y="21126"/>
                  </a:cubicBezTo>
                  <a:cubicBezTo>
                    <a:pt x="12311" y="22220"/>
                    <a:pt x="13071" y="23314"/>
                    <a:pt x="13739" y="24439"/>
                  </a:cubicBezTo>
                  <a:cubicBezTo>
                    <a:pt x="14104" y="25016"/>
                    <a:pt x="14438" y="25594"/>
                    <a:pt x="14742" y="26171"/>
                  </a:cubicBezTo>
                  <a:cubicBezTo>
                    <a:pt x="15016" y="26749"/>
                    <a:pt x="15289" y="27357"/>
                    <a:pt x="15411" y="27995"/>
                  </a:cubicBezTo>
                  <a:cubicBezTo>
                    <a:pt x="15472" y="28299"/>
                    <a:pt x="15441" y="28603"/>
                    <a:pt x="15320" y="28877"/>
                  </a:cubicBezTo>
                  <a:cubicBezTo>
                    <a:pt x="15198" y="29150"/>
                    <a:pt x="14985" y="29363"/>
                    <a:pt x="14742" y="29576"/>
                  </a:cubicBezTo>
                  <a:cubicBezTo>
                    <a:pt x="14256" y="29971"/>
                    <a:pt x="13648" y="30275"/>
                    <a:pt x="13040" y="30488"/>
                  </a:cubicBezTo>
                  <a:cubicBezTo>
                    <a:pt x="11824" y="30944"/>
                    <a:pt x="10517" y="31217"/>
                    <a:pt x="9210" y="31430"/>
                  </a:cubicBezTo>
                  <a:cubicBezTo>
                    <a:pt x="6596" y="31855"/>
                    <a:pt x="3952" y="32038"/>
                    <a:pt x="1307" y="32068"/>
                  </a:cubicBezTo>
                  <a:lnTo>
                    <a:pt x="0" y="32099"/>
                  </a:lnTo>
                  <a:lnTo>
                    <a:pt x="1186" y="32646"/>
                  </a:lnTo>
                  <a:cubicBezTo>
                    <a:pt x="3344" y="33679"/>
                    <a:pt x="5502" y="34773"/>
                    <a:pt x="7569" y="35959"/>
                  </a:cubicBezTo>
                  <a:cubicBezTo>
                    <a:pt x="8633" y="36567"/>
                    <a:pt x="9636" y="37205"/>
                    <a:pt x="10609" y="37874"/>
                  </a:cubicBezTo>
                  <a:cubicBezTo>
                    <a:pt x="11095" y="38208"/>
                    <a:pt x="11581" y="38573"/>
                    <a:pt x="12037" y="38938"/>
                  </a:cubicBezTo>
                  <a:cubicBezTo>
                    <a:pt x="12463" y="39333"/>
                    <a:pt x="12888" y="39728"/>
                    <a:pt x="13162" y="40184"/>
                  </a:cubicBezTo>
                  <a:cubicBezTo>
                    <a:pt x="13283" y="40397"/>
                    <a:pt x="13344" y="40579"/>
                    <a:pt x="13344" y="40822"/>
                  </a:cubicBezTo>
                  <a:cubicBezTo>
                    <a:pt x="13344" y="41065"/>
                    <a:pt x="13283" y="41308"/>
                    <a:pt x="13192" y="41552"/>
                  </a:cubicBezTo>
                  <a:cubicBezTo>
                    <a:pt x="13010" y="42068"/>
                    <a:pt x="12706" y="42555"/>
                    <a:pt x="12341" y="43011"/>
                  </a:cubicBezTo>
                  <a:cubicBezTo>
                    <a:pt x="11642" y="43922"/>
                    <a:pt x="10791" y="44774"/>
                    <a:pt x="9909" y="45564"/>
                  </a:cubicBezTo>
                  <a:cubicBezTo>
                    <a:pt x="8146" y="47144"/>
                    <a:pt x="6232" y="48603"/>
                    <a:pt x="4256" y="49910"/>
                  </a:cubicBezTo>
                  <a:lnTo>
                    <a:pt x="4773" y="50792"/>
                  </a:lnTo>
                  <a:cubicBezTo>
                    <a:pt x="7599" y="49424"/>
                    <a:pt x="10517" y="48147"/>
                    <a:pt x="13496" y="47144"/>
                  </a:cubicBezTo>
                  <a:cubicBezTo>
                    <a:pt x="14985" y="46658"/>
                    <a:pt x="16505" y="46233"/>
                    <a:pt x="18025" y="46020"/>
                  </a:cubicBezTo>
                  <a:cubicBezTo>
                    <a:pt x="18573" y="45954"/>
                    <a:pt x="19120" y="45904"/>
                    <a:pt x="19657" y="45904"/>
                  </a:cubicBezTo>
                  <a:cubicBezTo>
                    <a:pt x="19865" y="45904"/>
                    <a:pt x="20071" y="45912"/>
                    <a:pt x="20274" y="45929"/>
                  </a:cubicBezTo>
                  <a:cubicBezTo>
                    <a:pt x="20973" y="46020"/>
                    <a:pt x="21612" y="46233"/>
                    <a:pt x="21946" y="46719"/>
                  </a:cubicBezTo>
                  <a:cubicBezTo>
                    <a:pt x="22311" y="47175"/>
                    <a:pt x="22463" y="47904"/>
                    <a:pt x="22524" y="48634"/>
                  </a:cubicBezTo>
                  <a:cubicBezTo>
                    <a:pt x="22584" y="49363"/>
                    <a:pt x="22524" y="50123"/>
                    <a:pt x="22432" y="50883"/>
                  </a:cubicBezTo>
                  <a:cubicBezTo>
                    <a:pt x="22250" y="52433"/>
                    <a:pt x="21885" y="53953"/>
                    <a:pt x="21460" y="55473"/>
                  </a:cubicBezTo>
                  <a:cubicBezTo>
                    <a:pt x="20578" y="58482"/>
                    <a:pt x="19484" y="61461"/>
                    <a:pt x="18207" y="64348"/>
                  </a:cubicBezTo>
                  <a:lnTo>
                    <a:pt x="15745" y="70063"/>
                  </a:lnTo>
                  <a:lnTo>
                    <a:pt x="19454" y="65047"/>
                  </a:lnTo>
                  <a:cubicBezTo>
                    <a:pt x="21065" y="62859"/>
                    <a:pt x="22797" y="60701"/>
                    <a:pt x="24651" y="58725"/>
                  </a:cubicBezTo>
                  <a:cubicBezTo>
                    <a:pt x="25594" y="57722"/>
                    <a:pt x="26566" y="56780"/>
                    <a:pt x="27569" y="55929"/>
                  </a:cubicBezTo>
                  <a:cubicBezTo>
                    <a:pt x="28086" y="55503"/>
                    <a:pt x="28633" y="55078"/>
                    <a:pt x="29180" y="54743"/>
                  </a:cubicBezTo>
                  <a:cubicBezTo>
                    <a:pt x="29697" y="54379"/>
                    <a:pt x="30275" y="54075"/>
                    <a:pt x="30822" y="53923"/>
                  </a:cubicBezTo>
                  <a:cubicBezTo>
                    <a:pt x="31095" y="53847"/>
                    <a:pt x="31361" y="53801"/>
                    <a:pt x="31597" y="53801"/>
                  </a:cubicBezTo>
                  <a:cubicBezTo>
                    <a:pt x="31832" y="53801"/>
                    <a:pt x="32037" y="53847"/>
                    <a:pt x="32189" y="53953"/>
                  </a:cubicBezTo>
                  <a:cubicBezTo>
                    <a:pt x="32585" y="54196"/>
                    <a:pt x="32980" y="54683"/>
                    <a:pt x="33284" y="55199"/>
                  </a:cubicBezTo>
                  <a:cubicBezTo>
                    <a:pt x="33922" y="56293"/>
                    <a:pt x="34348" y="57570"/>
                    <a:pt x="34743" y="58847"/>
                  </a:cubicBezTo>
                  <a:cubicBezTo>
                    <a:pt x="35472" y="61461"/>
                    <a:pt x="35989" y="64166"/>
                    <a:pt x="36323" y="66841"/>
                  </a:cubicBezTo>
                  <a:lnTo>
                    <a:pt x="36718" y="70063"/>
                  </a:lnTo>
                  <a:lnTo>
                    <a:pt x="37934" y="67054"/>
                  </a:lnTo>
                  <a:cubicBezTo>
                    <a:pt x="38998" y="64348"/>
                    <a:pt x="40244" y="61643"/>
                    <a:pt x="41734" y="59181"/>
                  </a:cubicBezTo>
                  <a:cubicBezTo>
                    <a:pt x="42494" y="57935"/>
                    <a:pt x="43314" y="56749"/>
                    <a:pt x="44287" y="55868"/>
                  </a:cubicBezTo>
                  <a:cubicBezTo>
                    <a:pt x="44751" y="55462"/>
                    <a:pt x="45270" y="55167"/>
                    <a:pt x="45634" y="55167"/>
                  </a:cubicBezTo>
                  <a:cubicBezTo>
                    <a:pt x="45651" y="55167"/>
                    <a:pt x="45668" y="55167"/>
                    <a:pt x="45685" y="55169"/>
                  </a:cubicBezTo>
                  <a:cubicBezTo>
                    <a:pt x="46141" y="55169"/>
                    <a:pt x="46719" y="55442"/>
                    <a:pt x="47235" y="55807"/>
                  </a:cubicBezTo>
                  <a:cubicBezTo>
                    <a:pt x="48299" y="56567"/>
                    <a:pt x="49241" y="57692"/>
                    <a:pt x="50123" y="58816"/>
                  </a:cubicBezTo>
                  <a:cubicBezTo>
                    <a:pt x="50974" y="59971"/>
                    <a:pt x="51764" y="61187"/>
                    <a:pt x="52524" y="62464"/>
                  </a:cubicBezTo>
                  <a:cubicBezTo>
                    <a:pt x="54014" y="64956"/>
                    <a:pt x="55351" y="67601"/>
                    <a:pt x="56536" y="70275"/>
                  </a:cubicBezTo>
                  <a:lnTo>
                    <a:pt x="59941" y="77814"/>
                  </a:lnTo>
                  <a:lnTo>
                    <a:pt x="58269" y="69728"/>
                  </a:lnTo>
                  <a:cubicBezTo>
                    <a:pt x="57691" y="66871"/>
                    <a:pt x="57266" y="63984"/>
                    <a:pt x="57023" y="61096"/>
                  </a:cubicBezTo>
                  <a:cubicBezTo>
                    <a:pt x="56901" y="59637"/>
                    <a:pt x="56840" y="58208"/>
                    <a:pt x="56901" y="56780"/>
                  </a:cubicBezTo>
                  <a:cubicBezTo>
                    <a:pt x="56932" y="56081"/>
                    <a:pt x="56992" y="55382"/>
                    <a:pt x="57084" y="54683"/>
                  </a:cubicBezTo>
                  <a:cubicBezTo>
                    <a:pt x="57205" y="54014"/>
                    <a:pt x="57357" y="53345"/>
                    <a:pt x="57631" y="52828"/>
                  </a:cubicBezTo>
                  <a:cubicBezTo>
                    <a:pt x="57752" y="52555"/>
                    <a:pt x="57904" y="52312"/>
                    <a:pt x="58056" y="52129"/>
                  </a:cubicBezTo>
                  <a:cubicBezTo>
                    <a:pt x="58147" y="52038"/>
                    <a:pt x="58239" y="51977"/>
                    <a:pt x="58299" y="51917"/>
                  </a:cubicBezTo>
                  <a:cubicBezTo>
                    <a:pt x="58421" y="51825"/>
                    <a:pt x="58543" y="51765"/>
                    <a:pt x="58664" y="51704"/>
                  </a:cubicBezTo>
                  <a:cubicBezTo>
                    <a:pt x="59073" y="51525"/>
                    <a:pt x="59569" y="51453"/>
                    <a:pt x="60096" y="51453"/>
                  </a:cubicBezTo>
                  <a:cubicBezTo>
                    <a:pt x="60195" y="51453"/>
                    <a:pt x="60296" y="51456"/>
                    <a:pt x="60397" y="51461"/>
                  </a:cubicBezTo>
                  <a:cubicBezTo>
                    <a:pt x="61673" y="51521"/>
                    <a:pt x="63041" y="51947"/>
                    <a:pt x="64348" y="52464"/>
                  </a:cubicBezTo>
                  <a:cubicBezTo>
                    <a:pt x="65686" y="52980"/>
                    <a:pt x="66962" y="53649"/>
                    <a:pt x="68239" y="54348"/>
                  </a:cubicBezTo>
                  <a:cubicBezTo>
                    <a:pt x="69485" y="55047"/>
                    <a:pt x="79272" y="60245"/>
                    <a:pt x="80458" y="61035"/>
                  </a:cubicBezTo>
                  <a:lnTo>
                    <a:pt x="73072" y="55138"/>
                  </a:lnTo>
                  <a:cubicBezTo>
                    <a:pt x="70974" y="53284"/>
                    <a:pt x="68938" y="51217"/>
                    <a:pt x="67296" y="48968"/>
                  </a:cubicBezTo>
                  <a:cubicBezTo>
                    <a:pt x="66506" y="47874"/>
                    <a:pt x="65777" y="46658"/>
                    <a:pt x="65473" y="45473"/>
                  </a:cubicBezTo>
                  <a:cubicBezTo>
                    <a:pt x="65321" y="44895"/>
                    <a:pt x="65290" y="44318"/>
                    <a:pt x="65442" y="43892"/>
                  </a:cubicBezTo>
                  <a:cubicBezTo>
                    <a:pt x="65534" y="43649"/>
                    <a:pt x="65655" y="43467"/>
                    <a:pt x="65807" y="43315"/>
                  </a:cubicBezTo>
                  <a:cubicBezTo>
                    <a:pt x="65959" y="43132"/>
                    <a:pt x="66202" y="42980"/>
                    <a:pt x="66445" y="42828"/>
                  </a:cubicBezTo>
                  <a:cubicBezTo>
                    <a:pt x="66962" y="42555"/>
                    <a:pt x="67600" y="42342"/>
                    <a:pt x="68239" y="42220"/>
                  </a:cubicBezTo>
                  <a:cubicBezTo>
                    <a:pt x="68907" y="42068"/>
                    <a:pt x="69576" y="41977"/>
                    <a:pt x="70275" y="41916"/>
                  </a:cubicBezTo>
                  <a:cubicBezTo>
                    <a:pt x="71077" y="41845"/>
                    <a:pt x="71899" y="41816"/>
                    <a:pt x="72723" y="41816"/>
                  </a:cubicBezTo>
                  <a:cubicBezTo>
                    <a:pt x="73306" y="41816"/>
                    <a:pt x="73891" y="41830"/>
                    <a:pt x="74470" y="41856"/>
                  </a:cubicBezTo>
                  <a:cubicBezTo>
                    <a:pt x="77297" y="41977"/>
                    <a:pt x="86446" y="42707"/>
                    <a:pt x="89242" y="43163"/>
                  </a:cubicBezTo>
                  <a:lnTo>
                    <a:pt x="83376" y="40974"/>
                  </a:lnTo>
                  <a:cubicBezTo>
                    <a:pt x="80549" y="40093"/>
                    <a:pt x="77722" y="38998"/>
                    <a:pt x="75047" y="37722"/>
                  </a:cubicBezTo>
                  <a:cubicBezTo>
                    <a:pt x="73740" y="37053"/>
                    <a:pt x="72433" y="36354"/>
                    <a:pt x="71278" y="35503"/>
                  </a:cubicBezTo>
                  <a:cubicBezTo>
                    <a:pt x="70701" y="35077"/>
                    <a:pt x="70184" y="34621"/>
                    <a:pt x="69759" y="34105"/>
                  </a:cubicBezTo>
                  <a:cubicBezTo>
                    <a:pt x="69333" y="33618"/>
                    <a:pt x="69059" y="33071"/>
                    <a:pt x="69029" y="32615"/>
                  </a:cubicBezTo>
                  <a:cubicBezTo>
                    <a:pt x="68999" y="32159"/>
                    <a:pt x="69242" y="31491"/>
                    <a:pt x="69576" y="30883"/>
                  </a:cubicBezTo>
                  <a:cubicBezTo>
                    <a:pt x="69880" y="30275"/>
                    <a:pt x="70306" y="29667"/>
                    <a:pt x="70731" y="29089"/>
                  </a:cubicBezTo>
                  <a:cubicBezTo>
                    <a:pt x="71582" y="27904"/>
                    <a:pt x="72555" y="26779"/>
                    <a:pt x="73588" y="25685"/>
                  </a:cubicBezTo>
                  <a:cubicBezTo>
                    <a:pt x="75625" y="23497"/>
                    <a:pt x="77813" y="21399"/>
                    <a:pt x="80093" y="19424"/>
                  </a:cubicBezTo>
                  <a:lnTo>
                    <a:pt x="84045" y="15989"/>
                  </a:lnTo>
                  <a:lnTo>
                    <a:pt x="79212" y="18025"/>
                  </a:lnTo>
                  <a:cubicBezTo>
                    <a:pt x="76598" y="19150"/>
                    <a:pt x="73892" y="20123"/>
                    <a:pt x="71187" y="20913"/>
                  </a:cubicBezTo>
                  <a:cubicBezTo>
                    <a:pt x="69819" y="21308"/>
                    <a:pt x="68452" y="21643"/>
                    <a:pt x="67053" y="21855"/>
                  </a:cubicBezTo>
                  <a:cubicBezTo>
                    <a:pt x="66385" y="21946"/>
                    <a:pt x="65686" y="22007"/>
                    <a:pt x="65047" y="22007"/>
                  </a:cubicBezTo>
                  <a:cubicBezTo>
                    <a:pt x="64379" y="22007"/>
                    <a:pt x="63740" y="21916"/>
                    <a:pt x="63284" y="21673"/>
                  </a:cubicBezTo>
                  <a:cubicBezTo>
                    <a:pt x="63041" y="21582"/>
                    <a:pt x="62889" y="21460"/>
                    <a:pt x="62737" y="21247"/>
                  </a:cubicBezTo>
                  <a:cubicBezTo>
                    <a:pt x="62585" y="21065"/>
                    <a:pt x="62494" y="20791"/>
                    <a:pt x="62403" y="20518"/>
                  </a:cubicBezTo>
                  <a:cubicBezTo>
                    <a:pt x="62220" y="19940"/>
                    <a:pt x="62190" y="19272"/>
                    <a:pt x="62190" y="18603"/>
                  </a:cubicBezTo>
                  <a:cubicBezTo>
                    <a:pt x="62220" y="17235"/>
                    <a:pt x="62464" y="15837"/>
                    <a:pt x="62737" y="14469"/>
                  </a:cubicBezTo>
                  <a:cubicBezTo>
                    <a:pt x="63375" y="11703"/>
                    <a:pt x="64257" y="8968"/>
                    <a:pt x="65290" y="6323"/>
                  </a:cubicBezTo>
                  <a:lnTo>
                    <a:pt x="66901" y="2159"/>
                  </a:lnTo>
                  <a:lnTo>
                    <a:pt x="64075" y="5624"/>
                  </a:lnTo>
                  <a:cubicBezTo>
                    <a:pt x="62372" y="7752"/>
                    <a:pt x="60518" y="9788"/>
                    <a:pt x="58543" y="11673"/>
                  </a:cubicBezTo>
                  <a:cubicBezTo>
                    <a:pt x="57539" y="12585"/>
                    <a:pt x="56506" y="13466"/>
                    <a:pt x="55412" y="14256"/>
                  </a:cubicBezTo>
                  <a:cubicBezTo>
                    <a:pt x="54318" y="15016"/>
                    <a:pt x="53132" y="15685"/>
                    <a:pt x="51947" y="15898"/>
                  </a:cubicBezTo>
                  <a:cubicBezTo>
                    <a:pt x="51769" y="15933"/>
                    <a:pt x="51591" y="15948"/>
                    <a:pt x="51425" y="15948"/>
                  </a:cubicBezTo>
                  <a:cubicBezTo>
                    <a:pt x="51307" y="15948"/>
                    <a:pt x="51196" y="15941"/>
                    <a:pt x="51096" y="15928"/>
                  </a:cubicBezTo>
                  <a:cubicBezTo>
                    <a:pt x="50944" y="15928"/>
                    <a:pt x="50822" y="15867"/>
                    <a:pt x="50700" y="15837"/>
                  </a:cubicBezTo>
                  <a:cubicBezTo>
                    <a:pt x="50579" y="15807"/>
                    <a:pt x="50518" y="15776"/>
                    <a:pt x="50396" y="15685"/>
                  </a:cubicBezTo>
                  <a:cubicBezTo>
                    <a:pt x="50032" y="15411"/>
                    <a:pt x="49697" y="14804"/>
                    <a:pt x="49454" y="14226"/>
                  </a:cubicBezTo>
                  <a:cubicBezTo>
                    <a:pt x="48968" y="13041"/>
                    <a:pt x="48694" y="11673"/>
                    <a:pt x="48451" y="10335"/>
                  </a:cubicBezTo>
                  <a:cubicBezTo>
                    <a:pt x="47995" y="7661"/>
                    <a:pt x="47782" y="4895"/>
                    <a:pt x="47722" y="2159"/>
                  </a:cubicBezTo>
                  <a:lnTo>
                    <a:pt x="4763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4" name="Google Shape;384;p35"/>
          <p:cNvSpPr txBox="1">
            <a:spLocks noGrp="1"/>
          </p:cNvSpPr>
          <p:nvPr>
            <p:ph type="title" idx="15"/>
          </p:nvPr>
        </p:nvSpPr>
        <p:spPr>
          <a:xfrm>
            <a:off x="626507" y="2067891"/>
            <a:ext cx="3165888" cy="10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CONTENIDOS</a:t>
            </a:r>
            <a:endParaRPr dirty="0"/>
          </a:p>
        </p:txBody>
      </p:sp>
      <p:sp>
        <p:nvSpPr>
          <p:cNvPr id="385" name="Google Shape;385;p35"/>
          <p:cNvSpPr txBox="1">
            <a:spLocks noGrp="1"/>
          </p:cNvSpPr>
          <p:nvPr>
            <p:ph type="title"/>
          </p:nvPr>
        </p:nvSpPr>
        <p:spPr>
          <a:xfrm>
            <a:off x="3906840" y="1426634"/>
            <a:ext cx="2085900" cy="3609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lvl="0"/>
            <a:r>
              <a:rPr lang="es-CO" sz="1200" dirty="0"/>
              <a:t>¡Nuestra misión tecnológica de este trimestre! </a:t>
            </a:r>
            <a:endParaRPr sz="1200" dirty="0"/>
          </a:p>
        </p:txBody>
      </p:sp>
      <p:sp>
        <p:nvSpPr>
          <p:cNvPr id="389" name="Google Shape;389;p35"/>
          <p:cNvSpPr txBox="1">
            <a:spLocks noGrp="1"/>
          </p:cNvSpPr>
          <p:nvPr>
            <p:ph type="title" idx="4"/>
          </p:nvPr>
        </p:nvSpPr>
        <p:spPr>
          <a:xfrm>
            <a:off x="3818687" y="3179307"/>
            <a:ext cx="2085900" cy="3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200" dirty="0"/>
              <a:t>Temas clave para convertirnos en expertos en herramientas</a:t>
            </a:r>
            <a:endParaRPr sz="1200" dirty="0"/>
          </a:p>
        </p:txBody>
      </p:sp>
      <p:sp>
        <p:nvSpPr>
          <p:cNvPr id="391" name="Google Shape;391;p35"/>
          <p:cNvSpPr txBox="1">
            <a:spLocks noGrp="1"/>
          </p:cNvSpPr>
          <p:nvPr>
            <p:ph type="title" idx="6"/>
          </p:nvPr>
        </p:nvSpPr>
        <p:spPr>
          <a:xfrm>
            <a:off x="6294694" y="3124774"/>
            <a:ext cx="2071200" cy="36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CO" sz="1200" dirty="0"/>
              <a:t>Retos y actividades para poner manos a la obra </a:t>
            </a:r>
            <a:endParaRPr sz="1200" dirty="0"/>
          </a:p>
        </p:txBody>
      </p:sp>
      <p:sp>
        <p:nvSpPr>
          <p:cNvPr id="393" name="Google Shape;393;p35"/>
          <p:cNvSpPr/>
          <p:nvPr/>
        </p:nvSpPr>
        <p:spPr>
          <a:xfrm>
            <a:off x="4421858" y="724274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394" name="Google Shape;394;p35"/>
          <p:cNvSpPr/>
          <p:nvPr/>
        </p:nvSpPr>
        <p:spPr>
          <a:xfrm>
            <a:off x="6951950" y="729953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395" name="Google Shape;395;p35"/>
          <p:cNvSpPr/>
          <p:nvPr/>
        </p:nvSpPr>
        <p:spPr>
          <a:xfrm>
            <a:off x="4295942" y="2273410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396" name="Google Shape;396;p35"/>
          <p:cNvSpPr/>
          <p:nvPr/>
        </p:nvSpPr>
        <p:spPr>
          <a:xfrm>
            <a:off x="6935009" y="2261863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397" name="Google Shape;397;p35"/>
          <p:cNvSpPr txBox="1">
            <a:spLocks noGrp="1"/>
          </p:cNvSpPr>
          <p:nvPr>
            <p:ph type="title" idx="8"/>
          </p:nvPr>
        </p:nvSpPr>
        <p:spPr>
          <a:xfrm>
            <a:off x="4465500" y="804505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398" name="Google Shape;398;p35"/>
          <p:cNvSpPr txBox="1">
            <a:spLocks noGrp="1"/>
          </p:cNvSpPr>
          <p:nvPr>
            <p:ph type="title" idx="9"/>
          </p:nvPr>
        </p:nvSpPr>
        <p:spPr>
          <a:xfrm>
            <a:off x="4339571" y="2404386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399" name="Google Shape;399;p35"/>
          <p:cNvSpPr txBox="1">
            <a:spLocks noGrp="1"/>
          </p:cNvSpPr>
          <p:nvPr>
            <p:ph type="title" idx="13"/>
          </p:nvPr>
        </p:nvSpPr>
        <p:spPr>
          <a:xfrm>
            <a:off x="6995563" y="804505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400" name="Google Shape;400;p35"/>
          <p:cNvSpPr txBox="1">
            <a:spLocks noGrp="1"/>
          </p:cNvSpPr>
          <p:nvPr>
            <p:ph type="title" idx="14"/>
          </p:nvPr>
        </p:nvSpPr>
        <p:spPr>
          <a:xfrm>
            <a:off x="7039209" y="2347949"/>
            <a:ext cx="7923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grpSp>
        <p:nvGrpSpPr>
          <p:cNvPr id="401" name="Google Shape;401;p35"/>
          <p:cNvGrpSpPr/>
          <p:nvPr/>
        </p:nvGrpSpPr>
        <p:grpSpPr>
          <a:xfrm rot="4711068">
            <a:off x="3495172" y="491960"/>
            <a:ext cx="942249" cy="977485"/>
            <a:chOff x="3039250" y="4546850"/>
            <a:chExt cx="458600" cy="475750"/>
          </a:xfrm>
        </p:grpSpPr>
        <p:sp>
          <p:nvSpPr>
            <p:cNvPr id="402" name="Google Shape;402;p35"/>
            <p:cNvSpPr/>
            <p:nvPr/>
          </p:nvSpPr>
          <p:spPr>
            <a:xfrm>
              <a:off x="3055950" y="4577700"/>
              <a:ext cx="438475" cy="441050"/>
            </a:xfrm>
            <a:custGeom>
              <a:avLst/>
              <a:gdLst/>
              <a:ahLst/>
              <a:cxnLst/>
              <a:rect l="l" t="t" r="r" b="b"/>
              <a:pathLst>
                <a:path w="17539" h="17642" extrusionOk="0">
                  <a:moveTo>
                    <a:pt x="1" y="0"/>
                  </a:moveTo>
                  <a:lnTo>
                    <a:pt x="5892" y="14832"/>
                  </a:lnTo>
                  <a:lnTo>
                    <a:pt x="10260" y="10876"/>
                  </a:lnTo>
                  <a:lnTo>
                    <a:pt x="17539" y="17641"/>
                  </a:lnTo>
                  <a:lnTo>
                    <a:pt x="10876" y="6765"/>
                  </a:lnTo>
                  <a:lnTo>
                    <a:pt x="7451" y="95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5"/>
            <p:cNvSpPr/>
            <p:nvPr/>
          </p:nvSpPr>
          <p:spPr>
            <a:xfrm>
              <a:off x="3039250" y="4546850"/>
              <a:ext cx="458600" cy="475750"/>
            </a:xfrm>
            <a:custGeom>
              <a:avLst/>
              <a:gdLst/>
              <a:ahLst/>
              <a:cxnLst/>
              <a:rect l="l" t="t" r="r" b="b"/>
              <a:pathLst>
                <a:path w="18344" h="19030" extrusionOk="0">
                  <a:moveTo>
                    <a:pt x="1401" y="2430"/>
                  </a:moveTo>
                  <a:lnTo>
                    <a:pt x="1474" y="2519"/>
                  </a:lnTo>
                  <a:lnTo>
                    <a:pt x="2416" y="3700"/>
                  </a:lnTo>
                  <a:lnTo>
                    <a:pt x="3358" y="4899"/>
                  </a:lnTo>
                  <a:cubicBezTo>
                    <a:pt x="3666" y="5293"/>
                    <a:pt x="3974" y="5687"/>
                    <a:pt x="4283" y="6098"/>
                  </a:cubicBezTo>
                  <a:cubicBezTo>
                    <a:pt x="4591" y="6492"/>
                    <a:pt x="4899" y="6903"/>
                    <a:pt x="5207" y="7297"/>
                  </a:cubicBezTo>
                  <a:cubicBezTo>
                    <a:pt x="5499" y="7708"/>
                    <a:pt x="5807" y="8119"/>
                    <a:pt x="6098" y="8530"/>
                  </a:cubicBezTo>
                  <a:lnTo>
                    <a:pt x="7879" y="10962"/>
                  </a:lnTo>
                  <a:lnTo>
                    <a:pt x="8068" y="11219"/>
                  </a:lnTo>
                  <a:lnTo>
                    <a:pt x="8307" y="11014"/>
                  </a:lnTo>
                  <a:cubicBezTo>
                    <a:pt x="8890" y="10568"/>
                    <a:pt x="9489" y="10123"/>
                    <a:pt x="10054" y="9678"/>
                  </a:cubicBezTo>
                  <a:lnTo>
                    <a:pt x="10928" y="8993"/>
                  </a:lnTo>
                  <a:lnTo>
                    <a:pt x="11446" y="8567"/>
                  </a:lnTo>
                  <a:lnTo>
                    <a:pt x="11446" y="8567"/>
                  </a:lnTo>
                  <a:cubicBezTo>
                    <a:pt x="11646" y="8896"/>
                    <a:pt x="11848" y="9218"/>
                    <a:pt x="12058" y="9541"/>
                  </a:cubicBezTo>
                  <a:lnTo>
                    <a:pt x="12897" y="10894"/>
                  </a:lnTo>
                  <a:lnTo>
                    <a:pt x="13754" y="12247"/>
                  </a:lnTo>
                  <a:cubicBezTo>
                    <a:pt x="14045" y="12692"/>
                    <a:pt x="14319" y="13137"/>
                    <a:pt x="14610" y="13583"/>
                  </a:cubicBezTo>
                  <a:cubicBezTo>
                    <a:pt x="15192" y="14490"/>
                    <a:pt x="15775" y="15364"/>
                    <a:pt x="16357" y="16255"/>
                  </a:cubicBezTo>
                  <a:lnTo>
                    <a:pt x="17265" y="17573"/>
                  </a:lnTo>
                  <a:cubicBezTo>
                    <a:pt x="17461" y="17873"/>
                    <a:pt x="17665" y="18165"/>
                    <a:pt x="17871" y="18460"/>
                  </a:cubicBezTo>
                  <a:lnTo>
                    <a:pt x="17871" y="18460"/>
                  </a:lnTo>
                  <a:cubicBezTo>
                    <a:pt x="17412" y="17988"/>
                    <a:pt x="16953" y="17519"/>
                    <a:pt x="16494" y="17060"/>
                  </a:cubicBezTo>
                  <a:cubicBezTo>
                    <a:pt x="15929" y="16460"/>
                    <a:pt x="15330" y="15895"/>
                    <a:pt x="14747" y="15295"/>
                  </a:cubicBezTo>
                  <a:cubicBezTo>
                    <a:pt x="14148" y="14713"/>
                    <a:pt x="13565" y="14131"/>
                    <a:pt x="12983" y="13548"/>
                  </a:cubicBezTo>
                  <a:lnTo>
                    <a:pt x="11185" y="11819"/>
                  </a:lnTo>
                  <a:lnTo>
                    <a:pt x="10945" y="11579"/>
                  </a:lnTo>
                  <a:lnTo>
                    <a:pt x="10671" y="11819"/>
                  </a:lnTo>
                  <a:cubicBezTo>
                    <a:pt x="9934" y="12469"/>
                    <a:pt x="9181" y="13120"/>
                    <a:pt x="8444" y="13771"/>
                  </a:cubicBezTo>
                  <a:lnTo>
                    <a:pt x="7348" y="14747"/>
                  </a:lnTo>
                  <a:cubicBezTo>
                    <a:pt x="7151" y="14926"/>
                    <a:pt x="6948" y="15105"/>
                    <a:pt x="6745" y="15284"/>
                  </a:cubicBezTo>
                  <a:lnTo>
                    <a:pt x="6745" y="15284"/>
                  </a:lnTo>
                  <a:lnTo>
                    <a:pt x="6252" y="14045"/>
                  </a:lnTo>
                  <a:cubicBezTo>
                    <a:pt x="5995" y="13429"/>
                    <a:pt x="5738" y="12812"/>
                    <a:pt x="5499" y="12195"/>
                  </a:cubicBezTo>
                  <a:lnTo>
                    <a:pt x="3974" y="8513"/>
                  </a:lnTo>
                  <a:lnTo>
                    <a:pt x="3221" y="6663"/>
                  </a:lnTo>
                  <a:lnTo>
                    <a:pt x="2433" y="4831"/>
                  </a:lnTo>
                  <a:lnTo>
                    <a:pt x="1401" y="2430"/>
                  </a:lnTo>
                  <a:close/>
                  <a:moveTo>
                    <a:pt x="1" y="1"/>
                  </a:moveTo>
                  <a:lnTo>
                    <a:pt x="480" y="1303"/>
                  </a:lnTo>
                  <a:lnTo>
                    <a:pt x="1850" y="5053"/>
                  </a:lnTo>
                  <a:lnTo>
                    <a:pt x="2536" y="6937"/>
                  </a:lnTo>
                  <a:lnTo>
                    <a:pt x="3255" y="8787"/>
                  </a:lnTo>
                  <a:lnTo>
                    <a:pt x="4676" y="12521"/>
                  </a:lnTo>
                  <a:cubicBezTo>
                    <a:pt x="4916" y="13137"/>
                    <a:pt x="5156" y="13771"/>
                    <a:pt x="5396" y="14388"/>
                  </a:cubicBezTo>
                  <a:lnTo>
                    <a:pt x="6132" y="16237"/>
                  </a:lnTo>
                  <a:lnTo>
                    <a:pt x="6372" y="16854"/>
                  </a:lnTo>
                  <a:lnTo>
                    <a:pt x="6869" y="16409"/>
                  </a:lnTo>
                  <a:cubicBezTo>
                    <a:pt x="7228" y="16083"/>
                    <a:pt x="7588" y="15741"/>
                    <a:pt x="7948" y="15415"/>
                  </a:cubicBezTo>
                  <a:lnTo>
                    <a:pt x="9027" y="14405"/>
                  </a:lnTo>
                  <a:cubicBezTo>
                    <a:pt x="9677" y="13830"/>
                    <a:pt x="10301" y="13228"/>
                    <a:pt x="10934" y="12635"/>
                  </a:cubicBezTo>
                  <a:lnTo>
                    <a:pt x="10934" y="12635"/>
                  </a:lnTo>
                  <a:lnTo>
                    <a:pt x="12521" y="14045"/>
                  </a:lnTo>
                  <a:cubicBezTo>
                    <a:pt x="13137" y="14593"/>
                    <a:pt x="13771" y="15124"/>
                    <a:pt x="14388" y="15672"/>
                  </a:cubicBezTo>
                  <a:cubicBezTo>
                    <a:pt x="15021" y="16220"/>
                    <a:pt x="15638" y="16768"/>
                    <a:pt x="16271" y="17299"/>
                  </a:cubicBezTo>
                  <a:cubicBezTo>
                    <a:pt x="16905" y="17830"/>
                    <a:pt x="17539" y="18378"/>
                    <a:pt x="18173" y="18892"/>
                  </a:cubicBezTo>
                  <a:lnTo>
                    <a:pt x="18344" y="19029"/>
                  </a:lnTo>
                  <a:lnTo>
                    <a:pt x="18241" y="18841"/>
                  </a:lnTo>
                  <a:cubicBezTo>
                    <a:pt x="18001" y="18378"/>
                    <a:pt x="17744" y="17899"/>
                    <a:pt x="17488" y="17436"/>
                  </a:cubicBezTo>
                  <a:lnTo>
                    <a:pt x="16717" y="16049"/>
                  </a:lnTo>
                  <a:cubicBezTo>
                    <a:pt x="16203" y="15107"/>
                    <a:pt x="15672" y="14182"/>
                    <a:pt x="15141" y="13274"/>
                  </a:cubicBezTo>
                  <a:cubicBezTo>
                    <a:pt x="14867" y="12812"/>
                    <a:pt x="14593" y="12350"/>
                    <a:pt x="14336" y="11887"/>
                  </a:cubicBezTo>
                  <a:lnTo>
                    <a:pt x="13514" y="10517"/>
                  </a:lnTo>
                  <a:lnTo>
                    <a:pt x="12692" y="9147"/>
                  </a:lnTo>
                  <a:cubicBezTo>
                    <a:pt x="12418" y="8702"/>
                    <a:pt x="12144" y="8239"/>
                    <a:pt x="11870" y="7794"/>
                  </a:cubicBezTo>
                  <a:lnTo>
                    <a:pt x="11630" y="7417"/>
                  </a:lnTo>
                  <a:lnTo>
                    <a:pt x="11305" y="7691"/>
                  </a:lnTo>
                  <a:lnTo>
                    <a:pt x="10448" y="8393"/>
                  </a:lnTo>
                  <a:lnTo>
                    <a:pt x="9609" y="9113"/>
                  </a:lnTo>
                  <a:cubicBezTo>
                    <a:pt x="9119" y="9513"/>
                    <a:pt x="8642" y="9940"/>
                    <a:pt x="8156" y="10359"/>
                  </a:cubicBezTo>
                  <a:lnTo>
                    <a:pt x="8156" y="10359"/>
                  </a:lnTo>
                  <a:lnTo>
                    <a:pt x="6423" y="8273"/>
                  </a:lnTo>
                  <a:cubicBezTo>
                    <a:pt x="6098" y="7879"/>
                    <a:pt x="5773" y="7503"/>
                    <a:pt x="5447" y="7109"/>
                  </a:cubicBezTo>
                  <a:cubicBezTo>
                    <a:pt x="5139" y="6715"/>
                    <a:pt x="4813" y="6321"/>
                    <a:pt x="4505" y="5927"/>
                  </a:cubicBezTo>
                  <a:cubicBezTo>
                    <a:pt x="4197" y="5533"/>
                    <a:pt x="3871" y="5139"/>
                    <a:pt x="3563" y="4728"/>
                  </a:cubicBezTo>
                  <a:lnTo>
                    <a:pt x="2638" y="3529"/>
                  </a:lnTo>
                  <a:lnTo>
                    <a:pt x="1731" y="2330"/>
                  </a:lnTo>
                  <a:lnTo>
                    <a:pt x="823" y="11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4" name="Google Shape;404;p35"/>
          <p:cNvGrpSpPr/>
          <p:nvPr/>
        </p:nvGrpSpPr>
        <p:grpSpPr>
          <a:xfrm rot="-1557461">
            <a:off x="604654" y="192175"/>
            <a:ext cx="436391" cy="1179734"/>
            <a:chOff x="2482625" y="4592250"/>
            <a:chExt cx="212400" cy="574200"/>
          </a:xfrm>
        </p:grpSpPr>
        <p:sp>
          <p:nvSpPr>
            <p:cNvPr id="405" name="Google Shape;405;p35"/>
            <p:cNvSpPr/>
            <p:nvPr/>
          </p:nvSpPr>
          <p:spPr>
            <a:xfrm>
              <a:off x="2494200" y="4639775"/>
              <a:ext cx="186700" cy="522400"/>
            </a:xfrm>
            <a:custGeom>
              <a:avLst/>
              <a:gdLst/>
              <a:ahLst/>
              <a:cxnLst/>
              <a:rect l="l" t="t" r="r" b="b"/>
              <a:pathLst>
                <a:path w="7468" h="20896" extrusionOk="0">
                  <a:moveTo>
                    <a:pt x="5121" y="1"/>
                  </a:moveTo>
                  <a:lnTo>
                    <a:pt x="4676" y="9780"/>
                  </a:lnTo>
                  <a:lnTo>
                    <a:pt x="0" y="9027"/>
                  </a:lnTo>
                  <a:lnTo>
                    <a:pt x="2158" y="20896"/>
                  </a:lnTo>
                  <a:lnTo>
                    <a:pt x="3888" y="12486"/>
                  </a:lnTo>
                  <a:lnTo>
                    <a:pt x="7467" y="13051"/>
                  </a:lnTo>
                  <a:lnTo>
                    <a:pt x="5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5"/>
            <p:cNvSpPr/>
            <p:nvPr/>
          </p:nvSpPr>
          <p:spPr>
            <a:xfrm>
              <a:off x="2482625" y="4592250"/>
              <a:ext cx="212400" cy="574200"/>
            </a:xfrm>
            <a:custGeom>
              <a:avLst/>
              <a:gdLst/>
              <a:ahLst/>
              <a:cxnLst/>
              <a:rect l="l" t="t" r="r" b="b"/>
              <a:pathLst>
                <a:path w="8496" h="22968" extrusionOk="0">
                  <a:moveTo>
                    <a:pt x="5654" y="3822"/>
                  </a:moveTo>
                  <a:lnTo>
                    <a:pt x="5858" y="5224"/>
                  </a:lnTo>
                  <a:cubicBezTo>
                    <a:pt x="6012" y="6303"/>
                    <a:pt x="6183" y="7399"/>
                    <a:pt x="6372" y="8495"/>
                  </a:cubicBezTo>
                  <a:lnTo>
                    <a:pt x="6920" y="11767"/>
                  </a:lnTo>
                  <a:lnTo>
                    <a:pt x="7194" y="13394"/>
                  </a:lnTo>
                  <a:lnTo>
                    <a:pt x="7374" y="14401"/>
                  </a:lnTo>
                  <a:lnTo>
                    <a:pt x="7374" y="14401"/>
                  </a:lnTo>
                  <a:cubicBezTo>
                    <a:pt x="7285" y="14391"/>
                    <a:pt x="7196" y="14380"/>
                    <a:pt x="7108" y="14370"/>
                  </a:cubicBezTo>
                  <a:lnTo>
                    <a:pt x="6201" y="14250"/>
                  </a:lnTo>
                  <a:cubicBezTo>
                    <a:pt x="5909" y="14199"/>
                    <a:pt x="5601" y="14165"/>
                    <a:pt x="5310" y="14130"/>
                  </a:cubicBezTo>
                  <a:lnTo>
                    <a:pt x="4402" y="14028"/>
                  </a:lnTo>
                  <a:lnTo>
                    <a:pt x="4043" y="13976"/>
                  </a:lnTo>
                  <a:lnTo>
                    <a:pt x="3974" y="14319"/>
                  </a:lnTo>
                  <a:lnTo>
                    <a:pt x="3597" y="16425"/>
                  </a:lnTo>
                  <a:lnTo>
                    <a:pt x="3238" y="18549"/>
                  </a:lnTo>
                  <a:cubicBezTo>
                    <a:pt x="3135" y="19251"/>
                    <a:pt x="3015" y="19953"/>
                    <a:pt x="2895" y="20656"/>
                  </a:cubicBezTo>
                  <a:cubicBezTo>
                    <a:pt x="2809" y="21272"/>
                    <a:pt x="2724" y="21872"/>
                    <a:pt x="2638" y="22488"/>
                  </a:cubicBezTo>
                  <a:cubicBezTo>
                    <a:pt x="2535" y="21581"/>
                    <a:pt x="2415" y="20690"/>
                    <a:pt x="2296" y="19782"/>
                  </a:cubicBezTo>
                  <a:lnTo>
                    <a:pt x="2073" y="18292"/>
                  </a:lnTo>
                  <a:lnTo>
                    <a:pt x="1850" y="16802"/>
                  </a:lnTo>
                  <a:cubicBezTo>
                    <a:pt x="1765" y="16305"/>
                    <a:pt x="1696" y="15809"/>
                    <a:pt x="1611" y="15312"/>
                  </a:cubicBezTo>
                  <a:lnTo>
                    <a:pt x="1371" y="13822"/>
                  </a:lnTo>
                  <a:cubicBezTo>
                    <a:pt x="1216" y="13020"/>
                    <a:pt x="1084" y="12206"/>
                    <a:pt x="938" y="11390"/>
                  </a:cubicBezTo>
                  <a:lnTo>
                    <a:pt x="938" y="11390"/>
                  </a:lnTo>
                  <a:cubicBezTo>
                    <a:pt x="1150" y="11420"/>
                    <a:pt x="1363" y="11448"/>
                    <a:pt x="1576" y="11476"/>
                  </a:cubicBezTo>
                  <a:lnTo>
                    <a:pt x="2741" y="11647"/>
                  </a:lnTo>
                  <a:cubicBezTo>
                    <a:pt x="3529" y="11750"/>
                    <a:pt x="4299" y="11835"/>
                    <a:pt x="5087" y="11938"/>
                  </a:cubicBezTo>
                  <a:lnTo>
                    <a:pt x="5396" y="11972"/>
                  </a:lnTo>
                  <a:lnTo>
                    <a:pt x="5396" y="11681"/>
                  </a:lnTo>
                  <a:cubicBezTo>
                    <a:pt x="5396" y="10876"/>
                    <a:pt x="5396" y="10054"/>
                    <a:pt x="5413" y="9232"/>
                  </a:cubicBezTo>
                  <a:lnTo>
                    <a:pt x="5447" y="8016"/>
                  </a:lnTo>
                  <a:lnTo>
                    <a:pt x="5481" y="6783"/>
                  </a:lnTo>
                  <a:cubicBezTo>
                    <a:pt x="5498" y="6389"/>
                    <a:pt x="5533" y="5978"/>
                    <a:pt x="5550" y="5567"/>
                  </a:cubicBezTo>
                  <a:cubicBezTo>
                    <a:pt x="5567" y="5156"/>
                    <a:pt x="5601" y="4762"/>
                    <a:pt x="5618" y="4351"/>
                  </a:cubicBezTo>
                  <a:cubicBezTo>
                    <a:pt x="5629" y="4174"/>
                    <a:pt x="5641" y="3998"/>
                    <a:pt x="5654" y="3822"/>
                  </a:cubicBezTo>
                  <a:close/>
                  <a:moveTo>
                    <a:pt x="5413" y="0"/>
                  </a:moveTo>
                  <a:lnTo>
                    <a:pt x="5361" y="1884"/>
                  </a:lnTo>
                  <a:cubicBezTo>
                    <a:pt x="5344" y="2707"/>
                    <a:pt x="5344" y="3511"/>
                    <a:pt x="5327" y="4334"/>
                  </a:cubicBezTo>
                  <a:cubicBezTo>
                    <a:pt x="5310" y="4745"/>
                    <a:pt x="5293" y="5156"/>
                    <a:pt x="5276" y="5550"/>
                  </a:cubicBezTo>
                  <a:cubicBezTo>
                    <a:pt x="5259" y="5961"/>
                    <a:pt x="5259" y="6372"/>
                    <a:pt x="5224" y="6783"/>
                  </a:cubicBezTo>
                  <a:lnTo>
                    <a:pt x="5156" y="7999"/>
                  </a:lnTo>
                  <a:lnTo>
                    <a:pt x="5070" y="9215"/>
                  </a:lnTo>
                  <a:cubicBezTo>
                    <a:pt x="5025" y="9933"/>
                    <a:pt x="4967" y="10637"/>
                    <a:pt x="4896" y="11352"/>
                  </a:cubicBezTo>
                  <a:lnTo>
                    <a:pt x="4896" y="11352"/>
                  </a:lnTo>
                  <a:cubicBezTo>
                    <a:pt x="4218" y="11216"/>
                    <a:pt x="3537" y="11082"/>
                    <a:pt x="2844" y="10962"/>
                  </a:cubicBezTo>
                  <a:lnTo>
                    <a:pt x="1696" y="10739"/>
                  </a:lnTo>
                  <a:cubicBezTo>
                    <a:pt x="1302" y="10671"/>
                    <a:pt x="908" y="10619"/>
                    <a:pt x="514" y="10551"/>
                  </a:cubicBezTo>
                  <a:lnTo>
                    <a:pt x="1" y="10465"/>
                  </a:lnTo>
                  <a:lnTo>
                    <a:pt x="1" y="10465"/>
                  </a:lnTo>
                  <a:lnTo>
                    <a:pt x="86" y="10996"/>
                  </a:lnTo>
                  <a:cubicBezTo>
                    <a:pt x="257" y="11989"/>
                    <a:pt x="463" y="12966"/>
                    <a:pt x="651" y="13959"/>
                  </a:cubicBezTo>
                  <a:lnTo>
                    <a:pt x="943" y="15432"/>
                  </a:lnTo>
                  <a:cubicBezTo>
                    <a:pt x="1045" y="15929"/>
                    <a:pt x="1131" y="16425"/>
                    <a:pt x="1234" y="16922"/>
                  </a:cubicBezTo>
                  <a:lnTo>
                    <a:pt x="1559" y="18395"/>
                  </a:lnTo>
                  <a:lnTo>
                    <a:pt x="1885" y="19868"/>
                  </a:lnTo>
                  <a:cubicBezTo>
                    <a:pt x="2107" y="20844"/>
                    <a:pt x="2330" y="21820"/>
                    <a:pt x="2587" y="22797"/>
                  </a:cubicBezTo>
                  <a:lnTo>
                    <a:pt x="2621" y="22968"/>
                  </a:lnTo>
                  <a:lnTo>
                    <a:pt x="2672" y="22797"/>
                  </a:lnTo>
                  <a:cubicBezTo>
                    <a:pt x="2861" y="22112"/>
                    <a:pt x="3032" y="21426"/>
                    <a:pt x="3203" y="20724"/>
                  </a:cubicBezTo>
                  <a:cubicBezTo>
                    <a:pt x="3392" y="20039"/>
                    <a:pt x="3563" y="19337"/>
                    <a:pt x="3734" y="18652"/>
                  </a:cubicBezTo>
                  <a:lnTo>
                    <a:pt x="4231" y="16562"/>
                  </a:lnTo>
                  <a:lnTo>
                    <a:pt x="4628" y="14831"/>
                  </a:lnTo>
                  <a:lnTo>
                    <a:pt x="4628" y="14831"/>
                  </a:lnTo>
                  <a:lnTo>
                    <a:pt x="5173" y="14935"/>
                  </a:lnTo>
                  <a:cubicBezTo>
                    <a:pt x="5481" y="14987"/>
                    <a:pt x="5772" y="15055"/>
                    <a:pt x="6081" y="15107"/>
                  </a:cubicBezTo>
                  <a:lnTo>
                    <a:pt x="6971" y="15261"/>
                  </a:lnTo>
                  <a:cubicBezTo>
                    <a:pt x="7262" y="15312"/>
                    <a:pt x="7571" y="15363"/>
                    <a:pt x="7862" y="15398"/>
                  </a:cubicBezTo>
                  <a:lnTo>
                    <a:pt x="8496" y="15500"/>
                  </a:lnTo>
                  <a:lnTo>
                    <a:pt x="8376" y="14867"/>
                  </a:lnTo>
                  <a:lnTo>
                    <a:pt x="8085" y="13240"/>
                  </a:lnTo>
                  <a:lnTo>
                    <a:pt x="7776" y="11613"/>
                  </a:lnTo>
                  <a:lnTo>
                    <a:pt x="7143" y="8358"/>
                  </a:lnTo>
                  <a:cubicBezTo>
                    <a:pt x="6937" y="7262"/>
                    <a:pt x="6732" y="6183"/>
                    <a:pt x="6492" y="5104"/>
                  </a:cubicBezTo>
                  <a:lnTo>
                    <a:pt x="5807" y="1850"/>
                  </a:lnTo>
                  <a:lnTo>
                    <a:pt x="54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" name="Google Shape;407;p35"/>
          <p:cNvGrpSpPr/>
          <p:nvPr/>
        </p:nvGrpSpPr>
        <p:grpSpPr>
          <a:xfrm>
            <a:off x="405987" y="4262561"/>
            <a:ext cx="678160" cy="682896"/>
            <a:chOff x="1439600" y="4469800"/>
            <a:chExt cx="615725" cy="620025"/>
          </a:xfrm>
        </p:grpSpPr>
        <p:sp>
          <p:nvSpPr>
            <p:cNvPr id="408" name="Google Shape;408;p35"/>
            <p:cNvSpPr/>
            <p:nvPr/>
          </p:nvSpPr>
          <p:spPr>
            <a:xfrm>
              <a:off x="1470000" y="4473650"/>
              <a:ext cx="581050" cy="598600"/>
            </a:xfrm>
            <a:custGeom>
              <a:avLst/>
              <a:gdLst/>
              <a:ahLst/>
              <a:cxnLst/>
              <a:rect l="l" t="t" r="r" b="b"/>
              <a:pathLst>
                <a:path w="23242" h="23944" extrusionOk="0">
                  <a:moveTo>
                    <a:pt x="23241" y="0"/>
                  </a:moveTo>
                  <a:lnTo>
                    <a:pt x="8821" y="9197"/>
                  </a:lnTo>
                  <a:lnTo>
                    <a:pt x="12640" y="13719"/>
                  </a:lnTo>
                  <a:lnTo>
                    <a:pt x="0" y="23944"/>
                  </a:lnTo>
                  <a:lnTo>
                    <a:pt x="0" y="23944"/>
                  </a:lnTo>
                  <a:lnTo>
                    <a:pt x="19765" y="15689"/>
                  </a:lnTo>
                  <a:lnTo>
                    <a:pt x="14353" y="9934"/>
                  </a:lnTo>
                  <a:lnTo>
                    <a:pt x="2324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5"/>
            <p:cNvSpPr/>
            <p:nvPr/>
          </p:nvSpPr>
          <p:spPr>
            <a:xfrm>
              <a:off x="1439600" y="4469800"/>
              <a:ext cx="615725" cy="620025"/>
            </a:xfrm>
            <a:custGeom>
              <a:avLst/>
              <a:gdLst/>
              <a:ahLst/>
              <a:cxnLst/>
              <a:rect l="l" t="t" r="r" b="b"/>
              <a:pathLst>
                <a:path w="24629" h="24801" extrusionOk="0">
                  <a:moveTo>
                    <a:pt x="24114" y="443"/>
                  </a:moveTo>
                  <a:cubicBezTo>
                    <a:pt x="23446" y="1140"/>
                    <a:pt x="22779" y="1838"/>
                    <a:pt x="22111" y="2535"/>
                  </a:cubicBezTo>
                  <a:cubicBezTo>
                    <a:pt x="21340" y="3323"/>
                    <a:pt x="20587" y="4145"/>
                    <a:pt x="19816" y="4950"/>
                  </a:cubicBezTo>
                  <a:lnTo>
                    <a:pt x="17538" y="7382"/>
                  </a:lnTo>
                  <a:lnTo>
                    <a:pt x="15277" y="9814"/>
                  </a:lnTo>
                  <a:lnTo>
                    <a:pt x="15038" y="10071"/>
                  </a:lnTo>
                  <a:lnTo>
                    <a:pt x="15277" y="10345"/>
                  </a:lnTo>
                  <a:cubicBezTo>
                    <a:pt x="16168" y="11321"/>
                    <a:pt x="17059" y="12297"/>
                    <a:pt x="17949" y="13256"/>
                  </a:cubicBezTo>
                  <a:lnTo>
                    <a:pt x="19302" y="14712"/>
                  </a:lnTo>
                  <a:lnTo>
                    <a:pt x="20195" y="15686"/>
                  </a:lnTo>
                  <a:lnTo>
                    <a:pt x="20195" y="15686"/>
                  </a:lnTo>
                  <a:lnTo>
                    <a:pt x="18326" y="16459"/>
                  </a:lnTo>
                  <a:cubicBezTo>
                    <a:pt x="17504" y="16802"/>
                    <a:pt x="16699" y="17161"/>
                    <a:pt x="15877" y="17504"/>
                  </a:cubicBezTo>
                  <a:lnTo>
                    <a:pt x="10944" y="19611"/>
                  </a:lnTo>
                  <a:lnTo>
                    <a:pt x="8495" y="20672"/>
                  </a:lnTo>
                  <a:lnTo>
                    <a:pt x="6029" y="21751"/>
                  </a:lnTo>
                  <a:lnTo>
                    <a:pt x="2430" y="23342"/>
                  </a:lnTo>
                  <a:lnTo>
                    <a:pt x="2895" y="22950"/>
                  </a:lnTo>
                  <a:lnTo>
                    <a:pt x="4470" y="21649"/>
                  </a:lnTo>
                  <a:lnTo>
                    <a:pt x="6046" y="20364"/>
                  </a:lnTo>
                  <a:lnTo>
                    <a:pt x="7622" y="19097"/>
                  </a:lnTo>
                  <a:cubicBezTo>
                    <a:pt x="8153" y="18669"/>
                    <a:pt x="8683" y="18258"/>
                    <a:pt x="9214" y="17829"/>
                  </a:cubicBezTo>
                  <a:cubicBezTo>
                    <a:pt x="9745" y="17418"/>
                    <a:pt x="10293" y="17007"/>
                    <a:pt x="10824" y="16596"/>
                  </a:cubicBezTo>
                  <a:lnTo>
                    <a:pt x="14044" y="14113"/>
                  </a:lnTo>
                  <a:lnTo>
                    <a:pt x="14284" y="13924"/>
                  </a:lnTo>
                  <a:lnTo>
                    <a:pt x="14078" y="13685"/>
                  </a:lnTo>
                  <a:cubicBezTo>
                    <a:pt x="13462" y="12914"/>
                    <a:pt x="12845" y="12143"/>
                    <a:pt x="12212" y="11372"/>
                  </a:cubicBezTo>
                  <a:lnTo>
                    <a:pt x="11270" y="10242"/>
                  </a:lnTo>
                  <a:lnTo>
                    <a:pt x="10606" y="9446"/>
                  </a:lnTo>
                  <a:lnTo>
                    <a:pt x="10606" y="9446"/>
                  </a:lnTo>
                  <a:cubicBezTo>
                    <a:pt x="11084" y="9141"/>
                    <a:pt x="11562" y="8826"/>
                    <a:pt x="12040" y="8512"/>
                  </a:cubicBezTo>
                  <a:lnTo>
                    <a:pt x="13839" y="7365"/>
                  </a:lnTo>
                  <a:lnTo>
                    <a:pt x="15620" y="6183"/>
                  </a:lnTo>
                  <a:cubicBezTo>
                    <a:pt x="16219" y="5789"/>
                    <a:pt x="16819" y="5412"/>
                    <a:pt x="17401" y="5018"/>
                  </a:cubicBezTo>
                  <a:cubicBezTo>
                    <a:pt x="18600" y="4230"/>
                    <a:pt x="19782" y="3426"/>
                    <a:pt x="20964" y="2621"/>
                  </a:cubicBezTo>
                  <a:lnTo>
                    <a:pt x="22728" y="1422"/>
                  </a:lnTo>
                  <a:cubicBezTo>
                    <a:pt x="23190" y="1095"/>
                    <a:pt x="23652" y="769"/>
                    <a:pt x="24114" y="443"/>
                  </a:cubicBezTo>
                  <a:close/>
                  <a:moveTo>
                    <a:pt x="24629" y="0"/>
                  </a:moveTo>
                  <a:lnTo>
                    <a:pt x="24440" y="120"/>
                  </a:lnTo>
                  <a:cubicBezTo>
                    <a:pt x="24436" y="122"/>
                    <a:pt x="24432" y="125"/>
                    <a:pt x="24428" y="127"/>
                  </a:cubicBezTo>
                  <a:lnTo>
                    <a:pt x="24428" y="127"/>
                  </a:lnTo>
                  <a:lnTo>
                    <a:pt x="24423" y="120"/>
                  </a:lnTo>
                  <a:cubicBezTo>
                    <a:pt x="24416" y="128"/>
                    <a:pt x="24409" y="135"/>
                    <a:pt x="24402" y="143"/>
                  </a:cubicBezTo>
                  <a:lnTo>
                    <a:pt x="24402" y="143"/>
                  </a:lnTo>
                  <a:cubicBezTo>
                    <a:pt x="23797" y="495"/>
                    <a:pt x="23178" y="847"/>
                    <a:pt x="22591" y="1199"/>
                  </a:cubicBezTo>
                  <a:lnTo>
                    <a:pt x="20741" y="2278"/>
                  </a:lnTo>
                  <a:cubicBezTo>
                    <a:pt x="19525" y="3014"/>
                    <a:pt x="18292" y="3751"/>
                    <a:pt x="17076" y="4505"/>
                  </a:cubicBezTo>
                  <a:cubicBezTo>
                    <a:pt x="16476" y="4864"/>
                    <a:pt x="15860" y="5241"/>
                    <a:pt x="15260" y="5618"/>
                  </a:cubicBezTo>
                  <a:lnTo>
                    <a:pt x="13445" y="6748"/>
                  </a:lnTo>
                  <a:lnTo>
                    <a:pt x="11629" y="7879"/>
                  </a:lnTo>
                  <a:cubicBezTo>
                    <a:pt x="11030" y="8272"/>
                    <a:pt x="10413" y="8649"/>
                    <a:pt x="9831" y="9026"/>
                  </a:cubicBezTo>
                  <a:lnTo>
                    <a:pt x="9454" y="9266"/>
                  </a:lnTo>
                  <a:lnTo>
                    <a:pt x="9728" y="9591"/>
                  </a:lnTo>
                  <a:lnTo>
                    <a:pt x="10704" y="10722"/>
                  </a:lnTo>
                  <a:lnTo>
                    <a:pt x="11664" y="11852"/>
                  </a:lnTo>
                  <a:cubicBezTo>
                    <a:pt x="12250" y="12516"/>
                    <a:pt x="12850" y="13179"/>
                    <a:pt x="13440" y="13843"/>
                  </a:cubicBezTo>
                  <a:lnTo>
                    <a:pt x="13440" y="13843"/>
                  </a:lnTo>
                  <a:lnTo>
                    <a:pt x="10567" y="16271"/>
                  </a:lnTo>
                  <a:cubicBezTo>
                    <a:pt x="10054" y="16716"/>
                    <a:pt x="9540" y="17161"/>
                    <a:pt x="9026" y="17590"/>
                  </a:cubicBezTo>
                  <a:cubicBezTo>
                    <a:pt x="8495" y="18018"/>
                    <a:pt x="7981" y="18463"/>
                    <a:pt x="7450" y="18891"/>
                  </a:cubicBezTo>
                  <a:lnTo>
                    <a:pt x="5875" y="20159"/>
                  </a:lnTo>
                  <a:lnTo>
                    <a:pt x="4299" y="21443"/>
                  </a:lnTo>
                  <a:lnTo>
                    <a:pt x="2689" y="22693"/>
                  </a:lnTo>
                  <a:lnTo>
                    <a:pt x="1096" y="23944"/>
                  </a:lnTo>
                  <a:lnTo>
                    <a:pt x="0" y="24800"/>
                  </a:lnTo>
                  <a:lnTo>
                    <a:pt x="1302" y="24286"/>
                  </a:lnTo>
                  <a:lnTo>
                    <a:pt x="6286" y="22334"/>
                  </a:lnTo>
                  <a:lnTo>
                    <a:pt x="8769" y="21340"/>
                  </a:lnTo>
                  <a:lnTo>
                    <a:pt x="11253" y="20330"/>
                  </a:lnTo>
                  <a:lnTo>
                    <a:pt x="16202" y="18309"/>
                  </a:lnTo>
                  <a:cubicBezTo>
                    <a:pt x="17041" y="17984"/>
                    <a:pt x="17864" y="17641"/>
                    <a:pt x="18686" y="17298"/>
                  </a:cubicBezTo>
                  <a:lnTo>
                    <a:pt x="21152" y="16271"/>
                  </a:lnTo>
                  <a:lnTo>
                    <a:pt x="21769" y="16014"/>
                  </a:lnTo>
                  <a:lnTo>
                    <a:pt x="21306" y="15534"/>
                  </a:lnTo>
                  <a:lnTo>
                    <a:pt x="19953" y="14096"/>
                  </a:lnTo>
                  <a:lnTo>
                    <a:pt x="18583" y="12674"/>
                  </a:lnTo>
                  <a:cubicBezTo>
                    <a:pt x="17771" y="11799"/>
                    <a:pt x="16930" y="10939"/>
                    <a:pt x="16100" y="10067"/>
                  </a:cubicBezTo>
                  <a:lnTo>
                    <a:pt x="16100" y="10067"/>
                  </a:lnTo>
                  <a:lnTo>
                    <a:pt x="18035" y="7827"/>
                  </a:lnTo>
                  <a:lnTo>
                    <a:pt x="20210" y="5292"/>
                  </a:lnTo>
                  <a:cubicBezTo>
                    <a:pt x="20929" y="4436"/>
                    <a:pt x="21649" y="3597"/>
                    <a:pt x="22351" y="2740"/>
                  </a:cubicBezTo>
                  <a:cubicBezTo>
                    <a:pt x="23070" y="1901"/>
                    <a:pt x="23790" y="1045"/>
                    <a:pt x="24492" y="188"/>
                  </a:cubicBezTo>
                  <a:lnTo>
                    <a:pt x="246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35"/>
          <p:cNvGrpSpPr/>
          <p:nvPr/>
        </p:nvGrpSpPr>
        <p:grpSpPr>
          <a:xfrm rot="5400000" flipH="1">
            <a:off x="107295" y="4144447"/>
            <a:ext cx="419390" cy="469771"/>
            <a:chOff x="1029920" y="403825"/>
            <a:chExt cx="292380" cy="327503"/>
          </a:xfrm>
        </p:grpSpPr>
        <p:sp>
          <p:nvSpPr>
            <p:cNvPr id="411" name="Google Shape;411;p35"/>
            <p:cNvSpPr/>
            <p:nvPr/>
          </p:nvSpPr>
          <p:spPr>
            <a:xfrm>
              <a:off x="1029920" y="622978"/>
              <a:ext cx="110925" cy="108350"/>
            </a:xfrm>
            <a:custGeom>
              <a:avLst/>
              <a:gdLst/>
              <a:ahLst/>
              <a:cxnLst/>
              <a:rect l="l" t="t" r="r" b="b"/>
              <a:pathLst>
                <a:path w="4437" h="4334" extrusionOk="0">
                  <a:moveTo>
                    <a:pt x="2073" y="1"/>
                  </a:moveTo>
                  <a:lnTo>
                    <a:pt x="1353" y="1268"/>
                  </a:lnTo>
                  <a:lnTo>
                    <a:pt x="0" y="1816"/>
                  </a:lnTo>
                  <a:lnTo>
                    <a:pt x="994" y="2878"/>
                  </a:lnTo>
                  <a:lnTo>
                    <a:pt x="1079" y="4334"/>
                  </a:lnTo>
                  <a:lnTo>
                    <a:pt x="2415" y="3734"/>
                  </a:lnTo>
                  <a:lnTo>
                    <a:pt x="3819" y="4094"/>
                  </a:lnTo>
                  <a:lnTo>
                    <a:pt x="3648" y="2638"/>
                  </a:lnTo>
                  <a:lnTo>
                    <a:pt x="4436" y="1405"/>
                  </a:lnTo>
                  <a:lnTo>
                    <a:pt x="2997" y="1131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5"/>
            <p:cNvSpPr/>
            <p:nvPr/>
          </p:nvSpPr>
          <p:spPr>
            <a:xfrm>
              <a:off x="1047895" y="641403"/>
              <a:ext cx="75800" cy="74100"/>
            </a:xfrm>
            <a:custGeom>
              <a:avLst/>
              <a:gdLst/>
              <a:ahLst/>
              <a:cxnLst/>
              <a:rect l="l" t="t" r="r" b="b"/>
              <a:pathLst>
                <a:path w="3032" h="2964" extrusionOk="0">
                  <a:moveTo>
                    <a:pt x="1422" y="0"/>
                  </a:moveTo>
                  <a:lnTo>
                    <a:pt x="942" y="874"/>
                  </a:lnTo>
                  <a:lnTo>
                    <a:pt x="0" y="1233"/>
                  </a:lnTo>
                  <a:lnTo>
                    <a:pt x="686" y="1970"/>
                  </a:lnTo>
                  <a:lnTo>
                    <a:pt x="754" y="2963"/>
                  </a:lnTo>
                  <a:lnTo>
                    <a:pt x="1645" y="2552"/>
                  </a:lnTo>
                  <a:lnTo>
                    <a:pt x="2621" y="2792"/>
                  </a:lnTo>
                  <a:lnTo>
                    <a:pt x="2501" y="1816"/>
                  </a:lnTo>
                  <a:lnTo>
                    <a:pt x="3032" y="976"/>
                  </a:lnTo>
                  <a:lnTo>
                    <a:pt x="2056" y="771"/>
                  </a:lnTo>
                  <a:lnTo>
                    <a:pt x="14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5"/>
            <p:cNvSpPr/>
            <p:nvPr/>
          </p:nvSpPr>
          <p:spPr>
            <a:xfrm>
              <a:off x="1184825" y="403825"/>
              <a:ext cx="137475" cy="140025"/>
            </a:xfrm>
            <a:custGeom>
              <a:avLst/>
              <a:gdLst/>
              <a:ahLst/>
              <a:cxnLst/>
              <a:rect l="l" t="t" r="r" b="b"/>
              <a:pathLst>
                <a:path w="5499" h="5601" extrusionOk="0">
                  <a:moveTo>
                    <a:pt x="2313" y="0"/>
                  </a:moveTo>
                  <a:lnTo>
                    <a:pt x="1610" y="1696"/>
                  </a:lnTo>
                  <a:lnTo>
                    <a:pt x="0" y="2586"/>
                  </a:lnTo>
                  <a:lnTo>
                    <a:pt x="1405" y="3785"/>
                  </a:lnTo>
                  <a:lnTo>
                    <a:pt x="1747" y="5601"/>
                  </a:lnTo>
                  <a:lnTo>
                    <a:pt x="3323" y="4625"/>
                  </a:lnTo>
                  <a:lnTo>
                    <a:pt x="5156" y="4864"/>
                  </a:lnTo>
                  <a:lnTo>
                    <a:pt x="4710" y="3066"/>
                  </a:lnTo>
                  <a:lnTo>
                    <a:pt x="5498" y="1405"/>
                  </a:lnTo>
                  <a:lnTo>
                    <a:pt x="3666" y="1268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5"/>
            <p:cNvSpPr/>
            <p:nvPr/>
          </p:nvSpPr>
          <p:spPr>
            <a:xfrm>
              <a:off x="1207950" y="426500"/>
              <a:ext cx="94225" cy="95950"/>
            </a:xfrm>
            <a:custGeom>
              <a:avLst/>
              <a:gdLst/>
              <a:ahLst/>
              <a:cxnLst/>
              <a:rect l="l" t="t" r="r" b="b"/>
              <a:pathLst>
                <a:path w="3769" h="3838" extrusionOk="0">
                  <a:moveTo>
                    <a:pt x="1593" y="1"/>
                  </a:moveTo>
                  <a:lnTo>
                    <a:pt x="1114" y="1166"/>
                  </a:lnTo>
                  <a:lnTo>
                    <a:pt x="0" y="1782"/>
                  </a:lnTo>
                  <a:lnTo>
                    <a:pt x="959" y="2587"/>
                  </a:lnTo>
                  <a:lnTo>
                    <a:pt x="1199" y="3837"/>
                  </a:lnTo>
                  <a:lnTo>
                    <a:pt x="2278" y="3169"/>
                  </a:lnTo>
                  <a:lnTo>
                    <a:pt x="3528" y="3324"/>
                  </a:lnTo>
                  <a:lnTo>
                    <a:pt x="3220" y="2108"/>
                  </a:lnTo>
                  <a:lnTo>
                    <a:pt x="3768" y="960"/>
                  </a:lnTo>
                  <a:lnTo>
                    <a:pt x="2501" y="874"/>
                  </a:lnTo>
                  <a:lnTo>
                    <a:pt x="15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5" name="Google Shape;415;p35"/>
          <p:cNvGrpSpPr/>
          <p:nvPr/>
        </p:nvGrpSpPr>
        <p:grpSpPr>
          <a:xfrm rot="-3296336" flipH="1">
            <a:off x="3224058" y="3941281"/>
            <a:ext cx="850727" cy="876087"/>
            <a:chOff x="1255475" y="1727750"/>
            <a:chExt cx="445325" cy="458600"/>
          </a:xfrm>
        </p:grpSpPr>
        <p:sp>
          <p:nvSpPr>
            <p:cNvPr id="416" name="Google Shape;416;p35"/>
            <p:cNvSpPr/>
            <p:nvPr/>
          </p:nvSpPr>
          <p:spPr>
            <a:xfrm>
              <a:off x="1255475" y="1727750"/>
              <a:ext cx="165300" cy="250925"/>
            </a:xfrm>
            <a:custGeom>
              <a:avLst/>
              <a:gdLst/>
              <a:ahLst/>
              <a:cxnLst/>
              <a:rect l="l" t="t" r="r" b="b"/>
              <a:pathLst>
                <a:path w="6612" h="10037" extrusionOk="0">
                  <a:moveTo>
                    <a:pt x="6611" y="0"/>
                  </a:moveTo>
                  <a:lnTo>
                    <a:pt x="0" y="8461"/>
                  </a:lnTo>
                  <a:lnTo>
                    <a:pt x="2261" y="10037"/>
                  </a:lnTo>
                  <a:lnTo>
                    <a:pt x="66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5"/>
            <p:cNvSpPr/>
            <p:nvPr/>
          </p:nvSpPr>
          <p:spPr>
            <a:xfrm>
              <a:off x="1412625" y="1727750"/>
              <a:ext cx="82650" cy="319000"/>
            </a:xfrm>
            <a:custGeom>
              <a:avLst/>
              <a:gdLst/>
              <a:ahLst/>
              <a:cxnLst/>
              <a:rect l="l" t="t" r="r" b="b"/>
              <a:pathLst>
                <a:path w="3306" h="12760" extrusionOk="0">
                  <a:moveTo>
                    <a:pt x="1285" y="0"/>
                  </a:moveTo>
                  <a:lnTo>
                    <a:pt x="0" y="12674"/>
                  </a:lnTo>
                  <a:lnTo>
                    <a:pt x="3306" y="12760"/>
                  </a:lnTo>
                  <a:lnTo>
                    <a:pt x="3306" y="1276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5"/>
            <p:cNvSpPr/>
            <p:nvPr/>
          </p:nvSpPr>
          <p:spPr>
            <a:xfrm>
              <a:off x="1532075" y="1882325"/>
              <a:ext cx="168725" cy="163575"/>
            </a:xfrm>
            <a:custGeom>
              <a:avLst/>
              <a:gdLst/>
              <a:ahLst/>
              <a:cxnLst/>
              <a:rect l="l" t="t" r="r" b="b"/>
              <a:pathLst>
                <a:path w="6749" h="6543" extrusionOk="0">
                  <a:moveTo>
                    <a:pt x="3529" y="0"/>
                  </a:moveTo>
                  <a:lnTo>
                    <a:pt x="2176" y="1747"/>
                  </a:lnTo>
                  <a:lnTo>
                    <a:pt x="0" y="2244"/>
                  </a:lnTo>
                  <a:lnTo>
                    <a:pt x="1251" y="4076"/>
                  </a:lnTo>
                  <a:lnTo>
                    <a:pt x="1045" y="6286"/>
                  </a:lnTo>
                  <a:lnTo>
                    <a:pt x="3186" y="5686"/>
                  </a:lnTo>
                  <a:lnTo>
                    <a:pt x="5224" y="6543"/>
                  </a:lnTo>
                  <a:lnTo>
                    <a:pt x="5293" y="4333"/>
                  </a:lnTo>
                  <a:lnTo>
                    <a:pt x="6749" y="2672"/>
                  </a:lnTo>
                  <a:lnTo>
                    <a:pt x="4676" y="1901"/>
                  </a:lnTo>
                  <a:lnTo>
                    <a:pt x="35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5"/>
            <p:cNvSpPr/>
            <p:nvPr/>
          </p:nvSpPr>
          <p:spPr>
            <a:xfrm>
              <a:off x="1558625" y="1910575"/>
              <a:ext cx="115200" cy="111775"/>
            </a:xfrm>
            <a:custGeom>
              <a:avLst/>
              <a:gdLst/>
              <a:ahLst/>
              <a:cxnLst/>
              <a:rect l="l" t="t" r="r" b="b"/>
              <a:pathLst>
                <a:path w="4608" h="4471" extrusionOk="0">
                  <a:moveTo>
                    <a:pt x="2398" y="0"/>
                  </a:moveTo>
                  <a:lnTo>
                    <a:pt x="1473" y="1199"/>
                  </a:lnTo>
                  <a:lnTo>
                    <a:pt x="0" y="1525"/>
                  </a:lnTo>
                  <a:lnTo>
                    <a:pt x="840" y="2792"/>
                  </a:lnTo>
                  <a:lnTo>
                    <a:pt x="703" y="4299"/>
                  </a:lnTo>
                  <a:lnTo>
                    <a:pt x="2158" y="3871"/>
                  </a:lnTo>
                  <a:lnTo>
                    <a:pt x="3563" y="4471"/>
                  </a:lnTo>
                  <a:lnTo>
                    <a:pt x="3614" y="2963"/>
                  </a:lnTo>
                  <a:lnTo>
                    <a:pt x="4608" y="1816"/>
                  </a:lnTo>
                  <a:lnTo>
                    <a:pt x="3186" y="1302"/>
                  </a:lnTo>
                  <a:lnTo>
                    <a:pt x="23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5"/>
            <p:cNvSpPr/>
            <p:nvPr/>
          </p:nvSpPr>
          <p:spPr>
            <a:xfrm>
              <a:off x="1294000" y="2078425"/>
              <a:ext cx="110925" cy="107925"/>
            </a:xfrm>
            <a:custGeom>
              <a:avLst/>
              <a:gdLst/>
              <a:ahLst/>
              <a:cxnLst/>
              <a:rect l="l" t="t" r="r" b="b"/>
              <a:pathLst>
                <a:path w="4437" h="4317" extrusionOk="0">
                  <a:moveTo>
                    <a:pt x="2313" y="0"/>
                  </a:moveTo>
                  <a:lnTo>
                    <a:pt x="1422" y="1148"/>
                  </a:lnTo>
                  <a:lnTo>
                    <a:pt x="1" y="1473"/>
                  </a:lnTo>
                  <a:lnTo>
                    <a:pt x="806" y="2689"/>
                  </a:lnTo>
                  <a:lnTo>
                    <a:pt x="686" y="4145"/>
                  </a:lnTo>
                  <a:lnTo>
                    <a:pt x="686" y="4145"/>
                  </a:lnTo>
                  <a:lnTo>
                    <a:pt x="2090" y="3734"/>
                  </a:lnTo>
                  <a:lnTo>
                    <a:pt x="3426" y="4316"/>
                  </a:lnTo>
                  <a:lnTo>
                    <a:pt x="3478" y="2860"/>
                  </a:lnTo>
                  <a:lnTo>
                    <a:pt x="4437" y="1747"/>
                  </a:lnTo>
                  <a:lnTo>
                    <a:pt x="3067" y="1251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5"/>
            <p:cNvSpPr/>
            <p:nvPr/>
          </p:nvSpPr>
          <p:spPr>
            <a:xfrm>
              <a:off x="1311125" y="2096825"/>
              <a:ext cx="75825" cy="73675"/>
            </a:xfrm>
            <a:custGeom>
              <a:avLst/>
              <a:gdLst/>
              <a:ahLst/>
              <a:cxnLst/>
              <a:rect l="l" t="t" r="r" b="b"/>
              <a:pathLst>
                <a:path w="3033" h="2947" extrusionOk="0">
                  <a:moveTo>
                    <a:pt x="1577" y="1"/>
                  </a:moveTo>
                  <a:lnTo>
                    <a:pt x="977" y="789"/>
                  </a:lnTo>
                  <a:lnTo>
                    <a:pt x="1" y="1011"/>
                  </a:lnTo>
                  <a:lnTo>
                    <a:pt x="549" y="1850"/>
                  </a:lnTo>
                  <a:lnTo>
                    <a:pt x="463" y="2827"/>
                  </a:lnTo>
                  <a:lnTo>
                    <a:pt x="1422" y="2553"/>
                  </a:lnTo>
                  <a:lnTo>
                    <a:pt x="2347" y="2947"/>
                  </a:lnTo>
                  <a:lnTo>
                    <a:pt x="2382" y="1953"/>
                  </a:lnTo>
                  <a:lnTo>
                    <a:pt x="3032" y="1200"/>
                  </a:lnTo>
                  <a:lnTo>
                    <a:pt x="2090" y="857"/>
                  </a:lnTo>
                  <a:lnTo>
                    <a:pt x="15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Google Shape;385;p35">
            <a:extLst>
              <a:ext uri="{FF2B5EF4-FFF2-40B4-BE49-F238E27FC236}">
                <a16:creationId xmlns:a16="http://schemas.microsoft.com/office/drawing/2014/main" id="{D56A5027-1101-B855-DE7F-90B507C700FB}"/>
              </a:ext>
            </a:extLst>
          </p:cNvPr>
          <p:cNvSpPr txBox="1">
            <a:spLocks/>
          </p:cNvSpPr>
          <p:nvPr/>
        </p:nvSpPr>
        <p:spPr>
          <a:xfrm>
            <a:off x="6331839" y="1540367"/>
            <a:ext cx="2085900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lackey"/>
              <a:buNone/>
              <a:defRPr sz="2000" b="1" i="0" u="none" strike="noStrike" cap="none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es-CO" sz="1200" dirty="0"/>
              <a:t>Lo que vamos a descubrir con la informática y la tecnología </a:t>
            </a:r>
          </a:p>
        </p:txBody>
      </p:sp>
      <p:sp>
        <p:nvSpPr>
          <p:cNvPr id="13" name="Google Shape;395;p35">
            <a:extLst>
              <a:ext uri="{FF2B5EF4-FFF2-40B4-BE49-F238E27FC236}">
                <a16:creationId xmlns:a16="http://schemas.microsoft.com/office/drawing/2014/main" id="{F5F6F805-B1FA-6EBF-5AD5-6D9F3402DA80}"/>
              </a:ext>
            </a:extLst>
          </p:cNvPr>
          <p:cNvSpPr/>
          <p:nvPr/>
        </p:nvSpPr>
        <p:spPr>
          <a:xfrm>
            <a:off x="4295942" y="3943193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4" name="Google Shape;398;p35">
            <a:extLst>
              <a:ext uri="{FF2B5EF4-FFF2-40B4-BE49-F238E27FC236}">
                <a16:creationId xmlns:a16="http://schemas.microsoft.com/office/drawing/2014/main" id="{33A2DD65-9CB7-68A3-4982-F1B00A7DE26B}"/>
              </a:ext>
            </a:extLst>
          </p:cNvPr>
          <p:cNvSpPr txBox="1">
            <a:spLocks/>
          </p:cNvSpPr>
          <p:nvPr/>
        </p:nvSpPr>
        <p:spPr>
          <a:xfrm>
            <a:off x="4339571" y="4074169"/>
            <a:ext cx="7923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lackey"/>
              <a:buNone/>
              <a:defRPr sz="3000" b="1" i="0" u="none" strike="noStrike" cap="none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en" dirty="0"/>
              <a:t>04</a:t>
            </a:r>
          </a:p>
        </p:txBody>
      </p:sp>
      <p:sp>
        <p:nvSpPr>
          <p:cNvPr id="15" name="Google Shape;389;p35">
            <a:extLst>
              <a:ext uri="{FF2B5EF4-FFF2-40B4-BE49-F238E27FC236}">
                <a16:creationId xmlns:a16="http://schemas.microsoft.com/office/drawing/2014/main" id="{C2FB1FA6-89DF-7448-22CF-DEF2FE6C9971}"/>
              </a:ext>
            </a:extLst>
          </p:cNvPr>
          <p:cNvSpPr txBox="1">
            <a:spLocks/>
          </p:cNvSpPr>
          <p:nvPr/>
        </p:nvSpPr>
        <p:spPr>
          <a:xfrm>
            <a:off x="3508695" y="4635535"/>
            <a:ext cx="2601934" cy="3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lackey"/>
              <a:buNone/>
              <a:defRPr sz="2000" b="1" i="0" u="none" strike="noStrike" cap="none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es-CO" sz="1200" dirty="0"/>
              <a:t>Así comprobaremos si lo estamos haciendo bien</a:t>
            </a:r>
          </a:p>
        </p:txBody>
      </p:sp>
      <p:sp>
        <p:nvSpPr>
          <p:cNvPr id="16" name="Google Shape;395;p35">
            <a:extLst>
              <a:ext uri="{FF2B5EF4-FFF2-40B4-BE49-F238E27FC236}">
                <a16:creationId xmlns:a16="http://schemas.microsoft.com/office/drawing/2014/main" id="{C9E09D22-149E-001F-26C6-F26516AFE5F1}"/>
              </a:ext>
            </a:extLst>
          </p:cNvPr>
          <p:cNvSpPr/>
          <p:nvPr/>
        </p:nvSpPr>
        <p:spPr>
          <a:xfrm>
            <a:off x="6908304" y="3910273"/>
            <a:ext cx="879559" cy="596679"/>
          </a:xfrm>
          <a:custGeom>
            <a:avLst/>
            <a:gdLst/>
            <a:ahLst/>
            <a:cxnLst/>
            <a:rect l="l" t="t" r="r" b="b"/>
            <a:pathLst>
              <a:path w="257369" h="40012" extrusionOk="0">
                <a:moveTo>
                  <a:pt x="18845" y="0"/>
                </a:moveTo>
                <a:lnTo>
                  <a:pt x="0" y="40012"/>
                </a:lnTo>
                <a:lnTo>
                  <a:pt x="246785" y="39496"/>
                </a:lnTo>
                <a:lnTo>
                  <a:pt x="257369" y="25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7" name="Google Shape;398;p35">
            <a:extLst>
              <a:ext uri="{FF2B5EF4-FFF2-40B4-BE49-F238E27FC236}">
                <a16:creationId xmlns:a16="http://schemas.microsoft.com/office/drawing/2014/main" id="{8A440024-6FAA-82A6-06AA-4F1D965A22DC}"/>
              </a:ext>
            </a:extLst>
          </p:cNvPr>
          <p:cNvSpPr txBox="1">
            <a:spLocks/>
          </p:cNvSpPr>
          <p:nvPr/>
        </p:nvSpPr>
        <p:spPr>
          <a:xfrm>
            <a:off x="6959547" y="4023375"/>
            <a:ext cx="7923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lackey"/>
              <a:buNone/>
              <a:defRPr sz="3000" b="1" i="0" u="none" strike="noStrike" cap="none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en" dirty="0"/>
              <a:t>05</a:t>
            </a:r>
          </a:p>
        </p:txBody>
      </p:sp>
      <p:sp>
        <p:nvSpPr>
          <p:cNvPr id="18" name="Google Shape;389;p35">
            <a:extLst>
              <a:ext uri="{FF2B5EF4-FFF2-40B4-BE49-F238E27FC236}">
                <a16:creationId xmlns:a16="http://schemas.microsoft.com/office/drawing/2014/main" id="{28C77233-A3D4-CC3F-C7B8-97053F19C236}"/>
              </a:ext>
            </a:extLst>
          </p:cNvPr>
          <p:cNvSpPr txBox="1">
            <a:spLocks/>
          </p:cNvSpPr>
          <p:nvPr/>
        </p:nvSpPr>
        <p:spPr>
          <a:xfrm>
            <a:off x="6118907" y="4620053"/>
            <a:ext cx="2751591" cy="443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Slackey"/>
              <a:buNone/>
              <a:defRPr sz="2000" b="1" i="0" u="none" strike="noStrike" cap="none">
                <a:solidFill>
                  <a:schemeClr val="dk1"/>
                </a:solidFill>
                <a:latin typeface="Slackey"/>
                <a:ea typeface="Slackey"/>
                <a:cs typeface="Slackey"/>
                <a:sym typeface="Slacke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 Mega"/>
              <a:buNone/>
              <a:defRPr sz="25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es-CO" sz="1200" dirty="0"/>
              <a:t>Los secretos tecnológicos que dominaremos paso a paso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6"/>
          <p:cNvSpPr/>
          <p:nvPr/>
        </p:nvSpPr>
        <p:spPr>
          <a:xfrm>
            <a:off x="431257" y="597790"/>
            <a:ext cx="4554290" cy="3677123"/>
          </a:xfrm>
          <a:custGeom>
            <a:avLst/>
            <a:gdLst/>
            <a:ahLst/>
            <a:cxnLst/>
            <a:rect l="l" t="t" r="r" b="b"/>
            <a:pathLst>
              <a:path w="139489" h="35173" extrusionOk="0">
                <a:moveTo>
                  <a:pt x="9396" y="0"/>
                </a:moveTo>
                <a:lnTo>
                  <a:pt x="0" y="34932"/>
                </a:lnTo>
                <a:lnTo>
                  <a:pt x="131539" y="35173"/>
                </a:lnTo>
                <a:lnTo>
                  <a:pt x="139489" y="3373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grpSp>
        <p:nvGrpSpPr>
          <p:cNvPr id="427" name="Google Shape;427;p36"/>
          <p:cNvGrpSpPr/>
          <p:nvPr/>
        </p:nvGrpSpPr>
        <p:grpSpPr>
          <a:xfrm>
            <a:off x="4906185" y="784204"/>
            <a:ext cx="4486268" cy="3370041"/>
            <a:chOff x="3505125" y="331425"/>
            <a:chExt cx="3197625" cy="2402025"/>
          </a:xfrm>
        </p:grpSpPr>
        <p:sp>
          <p:nvSpPr>
            <p:cNvPr id="428" name="Google Shape;428;p36"/>
            <p:cNvSpPr/>
            <p:nvPr/>
          </p:nvSpPr>
          <p:spPr>
            <a:xfrm>
              <a:off x="3535950" y="331425"/>
              <a:ext cx="3166800" cy="2402025"/>
            </a:xfrm>
            <a:custGeom>
              <a:avLst/>
              <a:gdLst/>
              <a:ahLst/>
              <a:cxnLst/>
              <a:rect l="l" t="t" r="r" b="b"/>
              <a:pathLst>
                <a:path w="126672" h="96081" extrusionOk="0">
                  <a:moveTo>
                    <a:pt x="57689" y="0"/>
                  </a:moveTo>
                  <a:cubicBezTo>
                    <a:pt x="56023" y="0"/>
                    <a:pt x="55384" y="2648"/>
                    <a:pt x="57684" y="3359"/>
                  </a:cubicBezTo>
                  <a:cubicBezTo>
                    <a:pt x="61144" y="4420"/>
                    <a:pt x="60270" y="5568"/>
                    <a:pt x="60270" y="5568"/>
                  </a:cubicBezTo>
                  <a:cubicBezTo>
                    <a:pt x="59906" y="4799"/>
                    <a:pt x="59010" y="4383"/>
                    <a:pt x="57892" y="4383"/>
                  </a:cubicBezTo>
                  <a:cubicBezTo>
                    <a:pt x="57118" y="4383"/>
                    <a:pt x="56238" y="4582"/>
                    <a:pt x="55355" y="5003"/>
                  </a:cubicBezTo>
                  <a:cubicBezTo>
                    <a:pt x="54520" y="5398"/>
                    <a:pt x="53891" y="5523"/>
                    <a:pt x="53428" y="5523"/>
                  </a:cubicBezTo>
                  <a:cubicBezTo>
                    <a:pt x="52666" y="5523"/>
                    <a:pt x="52355" y="5182"/>
                    <a:pt x="52323" y="5140"/>
                  </a:cubicBezTo>
                  <a:lnTo>
                    <a:pt x="52323" y="5140"/>
                  </a:lnTo>
                  <a:cubicBezTo>
                    <a:pt x="52339" y="5219"/>
                    <a:pt x="52652" y="6307"/>
                    <a:pt x="53991" y="6307"/>
                  </a:cubicBezTo>
                  <a:cubicBezTo>
                    <a:pt x="54091" y="6307"/>
                    <a:pt x="54198" y="6301"/>
                    <a:pt x="54310" y="6287"/>
                  </a:cubicBezTo>
                  <a:cubicBezTo>
                    <a:pt x="54497" y="6264"/>
                    <a:pt x="54672" y="6253"/>
                    <a:pt x="54835" y="6253"/>
                  </a:cubicBezTo>
                  <a:cubicBezTo>
                    <a:pt x="57187" y="6253"/>
                    <a:pt x="57187" y="8535"/>
                    <a:pt x="57187" y="9079"/>
                  </a:cubicBezTo>
                  <a:cubicBezTo>
                    <a:pt x="57222" y="10912"/>
                    <a:pt x="58044" y="12128"/>
                    <a:pt x="58797" y="12847"/>
                  </a:cubicBezTo>
                  <a:cubicBezTo>
                    <a:pt x="58797" y="12847"/>
                    <a:pt x="58780" y="12881"/>
                    <a:pt x="58729" y="12933"/>
                  </a:cubicBezTo>
                  <a:cubicBezTo>
                    <a:pt x="58712" y="12967"/>
                    <a:pt x="58678" y="13001"/>
                    <a:pt x="58660" y="13053"/>
                  </a:cubicBezTo>
                  <a:cubicBezTo>
                    <a:pt x="58232" y="13703"/>
                    <a:pt x="57085" y="15879"/>
                    <a:pt x="57924" y="19116"/>
                  </a:cubicBezTo>
                  <a:cubicBezTo>
                    <a:pt x="57992" y="19390"/>
                    <a:pt x="58078" y="19698"/>
                    <a:pt x="58181" y="19989"/>
                  </a:cubicBezTo>
                  <a:cubicBezTo>
                    <a:pt x="57958" y="20092"/>
                    <a:pt x="57633" y="20263"/>
                    <a:pt x="57256" y="20451"/>
                  </a:cubicBezTo>
                  <a:cubicBezTo>
                    <a:pt x="57068" y="20537"/>
                    <a:pt x="56879" y="20640"/>
                    <a:pt x="56691" y="20743"/>
                  </a:cubicBezTo>
                  <a:cubicBezTo>
                    <a:pt x="55783" y="21222"/>
                    <a:pt x="54841" y="21787"/>
                    <a:pt x="54636" y="22164"/>
                  </a:cubicBezTo>
                  <a:cubicBezTo>
                    <a:pt x="54207" y="22918"/>
                    <a:pt x="54207" y="27371"/>
                    <a:pt x="54636" y="29066"/>
                  </a:cubicBezTo>
                  <a:cubicBezTo>
                    <a:pt x="54773" y="29614"/>
                    <a:pt x="55406" y="30163"/>
                    <a:pt x="56211" y="30659"/>
                  </a:cubicBezTo>
                  <a:cubicBezTo>
                    <a:pt x="55766" y="30830"/>
                    <a:pt x="55269" y="31036"/>
                    <a:pt x="54790" y="31242"/>
                  </a:cubicBezTo>
                  <a:cubicBezTo>
                    <a:pt x="53163" y="31909"/>
                    <a:pt x="51553" y="32595"/>
                    <a:pt x="51553" y="32595"/>
                  </a:cubicBezTo>
                  <a:cubicBezTo>
                    <a:pt x="51553" y="32595"/>
                    <a:pt x="47556" y="30503"/>
                    <a:pt x="42212" y="30503"/>
                  </a:cubicBezTo>
                  <a:cubicBezTo>
                    <a:pt x="39788" y="30503"/>
                    <a:pt x="37088" y="30933"/>
                    <a:pt x="34357" y="32184"/>
                  </a:cubicBezTo>
                  <a:cubicBezTo>
                    <a:pt x="33004" y="32800"/>
                    <a:pt x="31925" y="33605"/>
                    <a:pt x="31069" y="34427"/>
                  </a:cubicBezTo>
                  <a:cubicBezTo>
                    <a:pt x="28774" y="36671"/>
                    <a:pt x="28071" y="39171"/>
                    <a:pt x="28071" y="39171"/>
                  </a:cubicBezTo>
                  <a:cubicBezTo>
                    <a:pt x="28071" y="39171"/>
                    <a:pt x="28052" y="39171"/>
                    <a:pt x="28014" y="39171"/>
                  </a:cubicBezTo>
                  <a:cubicBezTo>
                    <a:pt x="27315" y="39171"/>
                    <a:pt x="20337" y="39233"/>
                    <a:pt x="15997" y="41655"/>
                  </a:cubicBezTo>
                  <a:cubicBezTo>
                    <a:pt x="11424" y="44207"/>
                    <a:pt x="9283" y="47632"/>
                    <a:pt x="9283" y="47632"/>
                  </a:cubicBezTo>
                  <a:cubicBezTo>
                    <a:pt x="1285" y="52171"/>
                    <a:pt x="874" y="61813"/>
                    <a:pt x="874" y="61813"/>
                  </a:cubicBezTo>
                  <a:cubicBezTo>
                    <a:pt x="668" y="62344"/>
                    <a:pt x="497" y="62910"/>
                    <a:pt x="360" y="63475"/>
                  </a:cubicBezTo>
                  <a:cubicBezTo>
                    <a:pt x="0" y="65033"/>
                    <a:pt x="103" y="66677"/>
                    <a:pt x="548" y="68339"/>
                  </a:cubicBezTo>
                  <a:cubicBezTo>
                    <a:pt x="2004" y="73854"/>
                    <a:pt x="7176" y="79317"/>
                    <a:pt x="10636" y="80722"/>
                  </a:cubicBezTo>
                  <a:cubicBezTo>
                    <a:pt x="11563" y="81095"/>
                    <a:pt x="12589" y="81261"/>
                    <a:pt x="13666" y="81261"/>
                  </a:cubicBezTo>
                  <a:cubicBezTo>
                    <a:pt x="17824" y="81261"/>
                    <a:pt x="22738" y="78796"/>
                    <a:pt x="25622" y="76320"/>
                  </a:cubicBezTo>
                  <a:cubicBezTo>
                    <a:pt x="25622" y="76320"/>
                    <a:pt x="27266" y="73700"/>
                    <a:pt x="32439" y="73408"/>
                  </a:cubicBezTo>
                  <a:cubicBezTo>
                    <a:pt x="32662" y="73682"/>
                    <a:pt x="32901" y="73957"/>
                    <a:pt x="33158" y="74213"/>
                  </a:cubicBezTo>
                  <a:lnTo>
                    <a:pt x="33364" y="74419"/>
                  </a:lnTo>
                  <a:lnTo>
                    <a:pt x="33586" y="74607"/>
                  </a:lnTo>
                  <a:cubicBezTo>
                    <a:pt x="33655" y="74659"/>
                    <a:pt x="33758" y="74727"/>
                    <a:pt x="33843" y="74796"/>
                  </a:cubicBezTo>
                  <a:lnTo>
                    <a:pt x="33946" y="74864"/>
                  </a:lnTo>
                  <a:lnTo>
                    <a:pt x="34015" y="74898"/>
                  </a:lnTo>
                  <a:lnTo>
                    <a:pt x="34015" y="74916"/>
                  </a:lnTo>
                  <a:lnTo>
                    <a:pt x="34032" y="74916"/>
                  </a:lnTo>
                  <a:lnTo>
                    <a:pt x="34066" y="74933"/>
                  </a:lnTo>
                  <a:lnTo>
                    <a:pt x="34083" y="74950"/>
                  </a:lnTo>
                  <a:cubicBezTo>
                    <a:pt x="34426" y="75121"/>
                    <a:pt x="34768" y="75258"/>
                    <a:pt x="35128" y="75361"/>
                  </a:cubicBezTo>
                  <a:cubicBezTo>
                    <a:pt x="35470" y="75481"/>
                    <a:pt x="35813" y="75584"/>
                    <a:pt x="36173" y="75669"/>
                  </a:cubicBezTo>
                  <a:cubicBezTo>
                    <a:pt x="36515" y="75755"/>
                    <a:pt x="36858" y="75823"/>
                    <a:pt x="37217" y="75875"/>
                  </a:cubicBezTo>
                  <a:cubicBezTo>
                    <a:pt x="37217" y="75875"/>
                    <a:pt x="37543" y="79163"/>
                    <a:pt x="38759" y="81253"/>
                  </a:cubicBezTo>
                  <a:lnTo>
                    <a:pt x="37217" y="92694"/>
                  </a:lnTo>
                  <a:cubicBezTo>
                    <a:pt x="37217" y="92694"/>
                    <a:pt x="45598" y="96081"/>
                    <a:pt x="55646" y="96081"/>
                  </a:cubicBezTo>
                  <a:cubicBezTo>
                    <a:pt x="60670" y="96081"/>
                    <a:pt x="66111" y="95234"/>
                    <a:pt x="71129" y="92694"/>
                  </a:cubicBezTo>
                  <a:lnTo>
                    <a:pt x="73099" y="84404"/>
                  </a:lnTo>
                  <a:cubicBezTo>
                    <a:pt x="73099" y="84404"/>
                    <a:pt x="77089" y="79215"/>
                    <a:pt x="79127" y="76508"/>
                  </a:cubicBezTo>
                  <a:cubicBezTo>
                    <a:pt x="81183" y="73785"/>
                    <a:pt x="82210" y="67500"/>
                    <a:pt x="82210" y="67500"/>
                  </a:cubicBezTo>
                  <a:cubicBezTo>
                    <a:pt x="82210" y="67500"/>
                    <a:pt x="85070" y="63663"/>
                    <a:pt x="87691" y="61334"/>
                  </a:cubicBezTo>
                  <a:cubicBezTo>
                    <a:pt x="89866" y="59416"/>
                    <a:pt x="90962" y="52633"/>
                    <a:pt x="91270" y="50407"/>
                  </a:cubicBezTo>
                  <a:lnTo>
                    <a:pt x="95860" y="44412"/>
                  </a:lnTo>
                  <a:cubicBezTo>
                    <a:pt x="97179" y="44378"/>
                    <a:pt x="98549" y="44310"/>
                    <a:pt x="99817" y="44224"/>
                  </a:cubicBezTo>
                  <a:cubicBezTo>
                    <a:pt x="101067" y="44138"/>
                    <a:pt x="102232" y="44035"/>
                    <a:pt x="103122" y="43898"/>
                  </a:cubicBezTo>
                  <a:cubicBezTo>
                    <a:pt x="107199" y="43248"/>
                    <a:pt x="109973" y="38966"/>
                    <a:pt x="109973" y="38966"/>
                  </a:cubicBezTo>
                  <a:lnTo>
                    <a:pt x="114906" y="42528"/>
                  </a:lnTo>
                  <a:cubicBezTo>
                    <a:pt x="116824" y="43111"/>
                    <a:pt x="121328" y="44943"/>
                    <a:pt x="121328" y="44943"/>
                  </a:cubicBezTo>
                  <a:lnTo>
                    <a:pt x="126672" y="30300"/>
                  </a:lnTo>
                  <a:cubicBezTo>
                    <a:pt x="126672" y="30300"/>
                    <a:pt x="116699" y="24798"/>
                    <a:pt x="111081" y="24798"/>
                  </a:cubicBezTo>
                  <a:cubicBezTo>
                    <a:pt x="110996" y="24798"/>
                    <a:pt x="110912" y="24799"/>
                    <a:pt x="110829" y="24802"/>
                  </a:cubicBezTo>
                  <a:cubicBezTo>
                    <a:pt x="109939" y="24836"/>
                    <a:pt x="104304" y="25607"/>
                    <a:pt x="104304" y="25607"/>
                  </a:cubicBezTo>
                  <a:cubicBezTo>
                    <a:pt x="102552" y="25188"/>
                    <a:pt x="100876" y="25021"/>
                    <a:pt x="99303" y="25021"/>
                  </a:cubicBezTo>
                  <a:cubicBezTo>
                    <a:pt x="95342" y="25021"/>
                    <a:pt x="92038" y="26080"/>
                    <a:pt x="89832" y="26840"/>
                  </a:cubicBezTo>
                  <a:cubicBezTo>
                    <a:pt x="89541" y="26943"/>
                    <a:pt x="89266" y="27045"/>
                    <a:pt x="89010" y="27131"/>
                  </a:cubicBezTo>
                  <a:cubicBezTo>
                    <a:pt x="88667" y="26857"/>
                    <a:pt x="88307" y="26634"/>
                    <a:pt x="87965" y="26446"/>
                  </a:cubicBezTo>
                  <a:cubicBezTo>
                    <a:pt x="86330" y="25530"/>
                    <a:pt x="84788" y="25449"/>
                    <a:pt x="84293" y="25449"/>
                  </a:cubicBezTo>
                  <a:cubicBezTo>
                    <a:pt x="84186" y="25449"/>
                    <a:pt x="84128" y="25453"/>
                    <a:pt x="84128" y="25453"/>
                  </a:cubicBezTo>
                  <a:cubicBezTo>
                    <a:pt x="84128" y="25453"/>
                    <a:pt x="84128" y="24237"/>
                    <a:pt x="84043" y="23260"/>
                  </a:cubicBezTo>
                  <a:cubicBezTo>
                    <a:pt x="83991" y="22764"/>
                    <a:pt x="83923" y="22335"/>
                    <a:pt x="83820" y="22164"/>
                  </a:cubicBezTo>
                  <a:cubicBezTo>
                    <a:pt x="83478" y="21565"/>
                    <a:pt x="81234" y="20451"/>
                    <a:pt x="80326" y="20023"/>
                  </a:cubicBezTo>
                  <a:cubicBezTo>
                    <a:pt x="80309" y="20006"/>
                    <a:pt x="80292" y="20006"/>
                    <a:pt x="80275" y="19989"/>
                  </a:cubicBezTo>
                  <a:cubicBezTo>
                    <a:pt x="80429" y="19390"/>
                    <a:pt x="80532" y="18824"/>
                    <a:pt x="80566" y="18293"/>
                  </a:cubicBezTo>
                  <a:cubicBezTo>
                    <a:pt x="80754" y="16153"/>
                    <a:pt x="80189" y="14508"/>
                    <a:pt x="79692" y="13515"/>
                  </a:cubicBezTo>
                  <a:cubicBezTo>
                    <a:pt x="79624" y="13395"/>
                    <a:pt x="79573" y="13292"/>
                    <a:pt x="79504" y="13190"/>
                  </a:cubicBezTo>
                  <a:cubicBezTo>
                    <a:pt x="79230" y="12693"/>
                    <a:pt x="79007" y="12419"/>
                    <a:pt x="79007" y="12419"/>
                  </a:cubicBezTo>
                  <a:cubicBezTo>
                    <a:pt x="79436" y="10586"/>
                    <a:pt x="78185" y="9696"/>
                    <a:pt x="78185" y="9696"/>
                  </a:cubicBezTo>
                  <a:cubicBezTo>
                    <a:pt x="78185" y="9696"/>
                    <a:pt x="78905" y="9096"/>
                    <a:pt x="78185" y="7675"/>
                  </a:cubicBezTo>
                  <a:cubicBezTo>
                    <a:pt x="77466" y="6253"/>
                    <a:pt x="75513" y="5362"/>
                    <a:pt x="75513" y="5362"/>
                  </a:cubicBezTo>
                  <a:cubicBezTo>
                    <a:pt x="74897" y="4044"/>
                    <a:pt x="74143" y="3735"/>
                    <a:pt x="74092" y="3718"/>
                  </a:cubicBezTo>
                  <a:lnTo>
                    <a:pt x="74092" y="3718"/>
                  </a:lnTo>
                  <a:cubicBezTo>
                    <a:pt x="74126" y="3787"/>
                    <a:pt x="74674" y="5088"/>
                    <a:pt x="74760" y="5791"/>
                  </a:cubicBezTo>
                  <a:cubicBezTo>
                    <a:pt x="74845" y="6493"/>
                    <a:pt x="74383" y="6561"/>
                    <a:pt x="74383" y="6561"/>
                  </a:cubicBezTo>
                  <a:cubicBezTo>
                    <a:pt x="74674" y="5071"/>
                    <a:pt x="73081" y="3290"/>
                    <a:pt x="71677" y="2365"/>
                  </a:cubicBezTo>
                  <a:cubicBezTo>
                    <a:pt x="70941" y="1872"/>
                    <a:pt x="70145" y="1754"/>
                    <a:pt x="69553" y="1754"/>
                  </a:cubicBezTo>
                  <a:cubicBezTo>
                    <a:pt x="69014" y="1754"/>
                    <a:pt x="68645" y="1851"/>
                    <a:pt x="68645" y="1851"/>
                  </a:cubicBezTo>
                  <a:cubicBezTo>
                    <a:pt x="66848" y="913"/>
                    <a:pt x="65302" y="621"/>
                    <a:pt x="64073" y="621"/>
                  </a:cubicBezTo>
                  <a:cubicBezTo>
                    <a:pt x="62140" y="621"/>
                    <a:pt x="60992" y="1343"/>
                    <a:pt x="60887" y="1406"/>
                  </a:cubicBezTo>
                  <a:cubicBezTo>
                    <a:pt x="60981" y="1378"/>
                    <a:pt x="61745" y="1125"/>
                    <a:pt x="62693" y="1125"/>
                  </a:cubicBezTo>
                  <a:cubicBezTo>
                    <a:pt x="63479" y="1125"/>
                    <a:pt x="64391" y="1299"/>
                    <a:pt x="65152" y="1920"/>
                  </a:cubicBezTo>
                  <a:cubicBezTo>
                    <a:pt x="66299" y="2862"/>
                    <a:pt x="66779" y="4934"/>
                    <a:pt x="66830" y="5191"/>
                  </a:cubicBezTo>
                  <a:cubicBezTo>
                    <a:pt x="66762" y="4969"/>
                    <a:pt x="66213" y="3307"/>
                    <a:pt x="64809" y="2639"/>
                  </a:cubicBezTo>
                  <a:cubicBezTo>
                    <a:pt x="63302" y="1937"/>
                    <a:pt x="59465" y="2554"/>
                    <a:pt x="57136" y="1269"/>
                  </a:cubicBezTo>
                  <a:cubicBezTo>
                    <a:pt x="56434" y="892"/>
                    <a:pt x="57753" y="2"/>
                    <a:pt x="57753" y="2"/>
                  </a:cubicBezTo>
                  <a:cubicBezTo>
                    <a:pt x="57731" y="1"/>
                    <a:pt x="57710" y="0"/>
                    <a:pt x="576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6"/>
            <p:cNvSpPr/>
            <p:nvPr/>
          </p:nvSpPr>
          <p:spPr>
            <a:xfrm>
              <a:off x="4312650" y="842900"/>
              <a:ext cx="1589850" cy="1120375"/>
            </a:xfrm>
            <a:custGeom>
              <a:avLst/>
              <a:gdLst/>
              <a:ahLst/>
              <a:cxnLst/>
              <a:rect l="l" t="t" r="r" b="b"/>
              <a:pathLst>
                <a:path w="63594" h="44815" extrusionOk="0">
                  <a:moveTo>
                    <a:pt x="32687" y="0"/>
                  </a:moveTo>
                  <a:cubicBezTo>
                    <a:pt x="30355" y="0"/>
                    <a:pt x="27983" y="92"/>
                    <a:pt x="25623" y="284"/>
                  </a:cubicBezTo>
                  <a:cubicBezTo>
                    <a:pt x="24715" y="763"/>
                    <a:pt x="23773" y="1328"/>
                    <a:pt x="23568" y="1705"/>
                  </a:cubicBezTo>
                  <a:cubicBezTo>
                    <a:pt x="23139" y="2459"/>
                    <a:pt x="23139" y="6912"/>
                    <a:pt x="23568" y="8607"/>
                  </a:cubicBezTo>
                  <a:cubicBezTo>
                    <a:pt x="23705" y="9155"/>
                    <a:pt x="24338" y="9704"/>
                    <a:pt x="25143" y="10200"/>
                  </a:cubicBezTo>
                  <a:cubicBezTo>
                    <a:pt x="24698" y="10371"/>
                    <a:pt x="24201" y="10577"/>
                    <a:pt x="23722" y="10783"/>
                  </a:cubicBezTo>
                  <a:cubicBezTo>
                    <a:pt x="22095" y="11450"/>
                    <a:pt x="20485" y="12136"/>
                    <a:pt x="20485" y="12136"/>
                  </a:cubicBezTo>
                  <a:cubicBezTo>
                    <a:pt x="20485" y="12136"/>
                    <a:pt x="16488" y="10044"/>
                    <a:pt x="11144" y="10044"/>
                  </a:cubicBezTo>
                  <a:cubicBezTo>
                    <a:pt x="8720" y="10044"/>
                    <a:pt x="6020" y="10474"/>
                    <a:pt x="3289" y="11725"/>
                  </a:cubicBezTo>
                  <a:cubicBezTo>
                    <a:pt x="1936" y="12341"/>
                    <a:pt x="857" y="13146"/>
                    <a:pt x="1" y="13968"/>
                  </a:cubicBezTo>
                  <a:cubicBezTo>
                    <a:pt x="4659" y="15886"/>
                    <a:pt x="13291" y="20083"/>
                    <a:pt x="17213" y="26283"/>
                  </a:cubicBezTo>
                  <a:cubicBezTo>
                    <a:pt x="17213" y="26283"/>
                    <a:pt x="29151" y="38597"/>
                    <a:pt x="37475" y="44814"/>
                  </a:cubicBezTo>
                  <a:cubicBezTo>
                    <a:pt x="37475" y="44814"/>
                    <a:pt x="54071" y="34349"/>
                    <a:pt x="54773" y="25015"/>
                  </a:cubicBezTo>
                  <a:cubicBezTo>
                    <a:pt x="54773" y="25015"/>
                    <a:pt x="63594" y="13951"/>
                    <a:pt x="59106" y="6997"/>
                  </a:cubicBezTo>
                  <a:cubicBezTo>
                    <a:pt x="58986" y="6809"/>
                    <a:pt x="58901" y="6586"/>
                    <a:pt x="58764" y="6381"/>
                  </a:cubicBezTo>
                  <a:cubicBezTo>
                    <a:pt x="58473" y="6484"/>
                    <a:pt x="58198" y="6586"/>
                    <a:pt x="57942" y="6672"/>
                  </a:cubicBezTo>
                  <a:cubicBezTo>
                    <a:pt x="57599" y="6398"/>
                    <a:pt x="57239" y="6175"/>
                    <a:pt x="56897" y="5987"/>
                  </a:cubicBezTo>
                  <a:cubicBezTo>
                    <a:pt x="55262" y="5071"/>
                    <a:pt x="53720" y="4990"/>
                    <a:pt x="53225" y="4990"/>
                  </a:cubicBezTo>
                  <a:cubicBezTo>
                    <a:pt x="53118" y="4990"/>
                    <a:pt x="53060" y="4994"/>
                    <a:pt x="53060" y="4994"/>
                  </a:cubicBezTo>
                  <a:cubicBezTo>
                    <a:pt x="53060" y="4994"/>
                    <a:pt x="53060" y="3778"/>
                    <a:pt x="52975" y="2801"/>
                  </a:cubicBezTo>
                  <a:cubicBezTo>
                    <a:pt x="47980" y="1044"/>
                    <a:pt x="40560" y="0"/>
                    <a:pt x="32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4963050" y="657725"/>
              <a:ext cx="594350" cy="505275"/>
            </a:xfrm>
            <a:custGeom>
              <a:avLst/>
              <a:gdLst/>
              <a:ahLst/>
              <a:cxnLst/>
              <a:rect l="l" t="t" r="r" b="b"/>
              <a:pathLst>
                <a:path w="23774" h="20211" extrusionOk="0">
                  <a:moveTo>
                    <a:pt x="1576" y="1"/>
                  </a:moveTo>
                  <a:cubicBezTo>
                    <a:pt x="1148" y="651"/>
                    <a:pt x="1" y="2827"/>
                    <a:pt x="840" y="6064"/>
                  </a:cubicBezTo>
                  <a:cubicBezTo>
                    <a:pt x="908" y="6338"/>
                    <a:pt x="994" y="6646"/>
                    <a:pt x="1097" y="6937"/>
                  </a:cubicBezTo>
                  <a:cubicBezTo>
                    <a:pt x="874" y="7040"/>
                    <a:pt x="549" y="7211"/>
                    <a:pt x="172" y="7399"/>
                  </a:cubicBezTo>
                  <a:lnTo>
                    <a:pt x="497" y="10482"/>
                  </a:lnTo>
                  <a:lnTo>
                    <a:pt x="1713" y="13959"/>
                  </a:lnTo>
                  <a:lnTo>
                    <a:pt x="9643" y="19885"/>
                  </a:lnTo>
                  <a:lnTo>
                    <a:pt x="14199" y="20211"/>
                  </a:lnTo>
                  <a:lnTo>
                    <a:pt x="22523" y="14404"/>
                  </a:lnTo>
                  <a:lnTo>
                    <a:pt x="23773" y="10482"/>
                  </a:lnTo>
                  <a:lnTo>
                    <a:pt x="22608" y="8752"/>
                  </a:lnTo>
                  <a:lnTo>
                    <a:pt x="23242" y="6971"/>
                  </a:lnTo>
                  <a:cubicBezTo>
                    <a:pt x="23225" y="6954"/>
                    <a:pt x="23208" y="6954"/>
                    <a:pt x="23191" y="6937"/>
                  </a:cubicBezTo>
                  <a:cubicBezTo>
                    <a:pt x="23345" y="6338"/>
                    <a:pt x="23448" y="5772"/>
                    <a:pt x="23482" y="5241"/>
                  </a:cubicBezTo>
                  <a:cubicBezTo>
                    <a:pt x="23670" y="3101"/>
                    <a:pt x="23105" y="1456"/>
                    <a:pt x="22608" y="463"/>
                  </a:cubicBezTo>
                  <a:cubicBezTo>
                    <a:pt x="22540" y="343"/>
                    <a:pt x="22489" y="240"/>
                    <a:pt x="22420" y="138"/>
                  </a:cubicBezTo>
                  <a:lnTo>
                    <a:pt x="20468" y="840"/>
                  </a:lnTo>
                  <a:cubicBezTo>
                    <a:pt x="20468" y="840"/>
                    <a:pt x="17550" y="2684"/>
                    <a:pt x="13011" y="2684"/>
                  </a:cubicBezTo>
                  <a:cubicBezTo>
                    <a:pt x="12486" y="2684"/>
                    <a:pt x="11940" y="2659"/>
                    <a:pt x="11373" y="2604"/>
                  </a:cubicBezTo>
                  <a:cubicBezTo>
                    <a:pt x="7126" y="2193"/>
                    <a:pt x="3923" y="1062"/>
                    <a:pt x="15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6"/>
            <p:cNvSpPr/>
            <p:nvPr/>
          </p:nvSpPr>
          <p:spPr>
            <a:xfrm>
              <a:off x="5005875" y="960650"/>
              <a:ext cx="552825" cy="456700"/>
            </a:xfrm>
            <a:custGeom>
              <a:avLst/>
              <a:gdLst/>
              <a:ahLst/>
              <a:cxnLst/>
              <a:rect l="l" t="t" r="r" b="b"/>
              <a:pathLst>
                <a:path w="22113" h="18268" extrusionOk="0">
                  <a:moveTo>
                    <a:pt x="22039" y="0"/>
                  </a:moveTo>
                  <a:cubicBezTo>
                    <a:pt x="21911" y="0"/>
                    <a:pt x="20810" y="917"/>
                    <a:pt x="20810" y="917"/>
                  </a:cubicBezTo>
                  <a:lnTo>
                    <a:pt x="20699" y="1453"/>
                  </a:lnTo>
                  <a:lnTo>
                    <a:pt x="20699" y="1453"/>
                  </a:lnTo>
                  <a:cubicBezTo>
                    <a:pt x="20753" y="1401"/>
                    <a:pt x="20807" y="1348"/>
                    <a:pt x="20861" y="1294"/>
                  </a:cubicBezTo>
                  <a:cubicBezTo>
                    <a:pt x="21857" y="311"/>
                    <a:pt x="22113" y="0"/>
                    <a:pt x="22039" y="0"/>
                  </a:cubicBezTo>
                  <a:close/>
                  <a:moveTo>
                    <a:pt x="20699" y="1453"/>
                  </a:moveTo>
                  <a:lnTo>
                    <a:pt x="20699" y="1453"/>
                  </a:lnTo>
                  <a:cubicBezTo>
                    <a:pt x="18038" y="3997"/>
                    <a:pt x="14798" y="4343"/>
                    <a:pt x="14798" y="4343"/>
                  </a:cubicBezTo>
                  <a:cubicBezTo>
                    <a:pt x="14798" y="4343"/>
                    <a:pt x="11429" y="7479"/>
                    <a:pt x="10474" y="7479"/>
                  </a:cubicBezTo>
                  <a:cubicBezTo>
                    <a:pt x="10459" y="7479"/>
                    <a:pt x="10445" y="7479"/>
                    <a:pt x="10431" y="7477"/>
                  </a:cubicBezTo>
                  <a:cubicBezTo>
                    <a:pt x="9557" y="7391"/>
                    <a:pt x="5584" y="4137"/>
                    <a:pt x="5584" y="4137"/>
                  </a:cubicBezTo>
                  <a:cubicBezTo>
                    <a:pt x="3392" y="3863"/>
                    <a:pt x="1" y="1842"/>
                    <a:pt x="0" y="1842"/>
                  </a:cubicBezTo>
                  <a:lnTo>
                    <a:pt x="0" y="1842"/>
                  </a:lnTo>
                  <a:cubicBezTo>
                    <a:pt x="514" y="3486"/>
                    <a:pt x="908" y="9104"/>
                    <a:pt x="908" y="9104"/>
                  </a:cubicBezTo>
                  <a:lnTo>
                    <a:pt x="4967" y="15116"/>
                  </a:lnTo>
                  <a:lnTo>
                    <a:pt x="11030" y="18267"/>
                  </a:lnTo>
                  <a:lnTo>
                    <a:pt x="16442" y="13797"/>
                  </a:lnTo>
                  <a:lnTo>
                    <a:pt x="17470" y="13797"/>
                  </a:lnTo>
                  <a:lnTo>
                    <a:pt x="20690" y="9669"/>
                  </a:lnTo>
                  <a:lnTo>
                    <a:pt x="20330" y="3229"/>
                  </a:lnTo>
                  <a:lnTo>
                    <a:pt x="20699" y="145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6"/>
            <p:cNvSpPr/>
            <p:nvPr/>
          </p:nvSpPr>
          <p:spPr>
            <a:xfrm>
              <a:off x="5138600" y="1154850"/>
              <a:ext cx="287350" cy="99100"/>
            </a:xfrm>
            <a:custGeom>
              <a:avLst/>
              <a:gdLst/>
              <a:ahLst/>
              <a:cxnLst/>
              <a:rect l="l" t="t" r="r" b="b"/>
              <a:pathLst>
                <a:path w="11494" h="3964" extrusionOk="0">
                  <a:moveTo>
                    <a:pt x="155" y="0"/>
                  </a:moveTo>
                  <a:cubicBezTo>
                    <a:pt x="155" y="0"/>
                    <a:pt x="1" y="1901"/>
                    <a:pt x="412" y="2535"/>
                  </a:cubicBezTo>
                  <a:cubicBezTo>
                    <a:pt x="778" y="3100"/>
                    <a:pt x="2585" y="3963"/>
                    <a:pt x="4659" y="3963"/>
                  </a:cubicBezTo>
                  <a:cubicBezTo>
                    <a:pt x="4913" y="3963"/>
                    <a:pt x="5170" y="3950"/>
                    <a:pt x="5430" y="3922"/>
                  </a:cubicBezTo>
                  <a:cubicBezTo>
                    <a:pt x="7794" y="3648"/>
                    <a:pt x="11493" y="3785"/>
                    <a:pt x="10774" y="548"/>
                  </a:cubicBezTo>
                  <a:lnTo>
                    <a:pt x="10774" y="548"/>
                  </a:lnTo>
                  <a:cubicBezTo>
                    <a:pt x="10774" y="548"/>
                    <a:pt x="8734" y="928"/>
                    <a:pt x="6154" y="928"/>
                  </a:cubicBezTo>
                  <a:cubicBezTo>
                    <a:pt x="4248" y="928"/>
                    <a:pt x="2047" y="721"/>
                    <a:pt x="1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4844025" y="331425"/>
              <a:ext cx="684250" cy="395275"/>
            </a:xfrm>
            <a:custGeom>
              <a:avLst/>
              <a:gdLst/>
              <a:ahLst/>
              <a:cxnLst/>
              <a:rect l="l" t="t" r="r" b="b"/>
              <a:pathLst>
                <a:path w="27370" h="15811" extrusionOk="0">
                  <a:moveTo>
                    <a:pt x="5366" y="0"/>
                  </a:moveTo>
                  <a:cubicBezTo>
                    <a:pt x="3700" y="0"/>
                    <a:pt x="3061" y="2648"/>
                    <a:pt x="5361" y="3359"/>
                  </a:cubicBezTo>
                  <a:cubicBezTo>
                    <a:pt x="8821" y="4420"/>
                    <a:pt x="7947" y="5568"/>
                    <a:pt x="7947" y="5568"/>
                  </a:cubicBezTo>
                  <a:cubicBezTo>
                    <a:pt x="7583" y="4799"/>
                    <a:pt x="6687" y="4383"/>
                    <a:pt x="5569" y="4383"/>
                  </a:cubicBezTo>
                  <a:cubicBezTo>
                    <a:pt x="4795" y="4383"/>
                    <a:pt x="3915" y="4582"/>
                    <a:pt x="3032" y="5003"/>
                  </a:cubicBezTo>
                  <a:cubicBezTo>
                    <a:pt x="2197" y="5398"/>
                    <a:pt x="1568" y="5523"/>
                    <a:pt x="1105" y="5523"/>
                  </a:cubicBezTo>
                  <a:cubicBezTo>
                    <a:pt x="343" y="5523"/>
                    <a:pt x="32" y="5182"/>
                    <a:pt x="0" y="5140"/>
                  </a:cubicBezTo>
                  <a:lnTo>
                    <a:pt x="0" y="5140"/>
                  </a:lnTo>
                  <a:cubicBezTo>
                    <a:pt x="16" y="5219"/>
                    <a:pt x="329" y="6307"/>
                    <a:pt x="1668" y="6307"/>
                  </a:cubicBezTo>
                  <a:cubicBezTo>
                    <a:pt x="1768" y="6307"/>
                    <a:pt x="1875" y="6301"/>
                    <a:pt x="1987" y="6287"/>
                  </a:cubicBezTo>
                  <a:cubicBezTo>
                    <a:pt x="2174" y="6264"/>
                    <a:pt x="2349" y="6253"/>
                    <a:pt x="2512" y="6253"/>
                  </a:cubicBezTo>
                  <a:cubicBezTo>
                    <a:pt x="4864" y="6253"/>
                    <a:pt x="4864" y="8535"/>
                    <a:pt x="4864" y="9079"/>
                  </a:cubicBezTo>
                  <a:cubicBezTo>
                    <a:pt x="4899" y="10912"/>
                    <a:pt x="5721" y="12128"/>
                    <a:pt x="6474" y="12847"/>
                  </a:cubicBezTo>
                  <a:cubicBezTo>
                    <a:pt x="6474" y="12847"/>
                    <a:pt x="6457" y="12881"/>
                    <a:pt x="6406" y="12933"/>
                  </a:cubicBezTo>
                  <a:lnTo>
                    <a:pt x="7502" y="13669"/>
                  </a:lnTo>
                  <a:lnTo>
                    <a:pt x="15380" y="15810"/>
                  </a:lnTo>
                  <a:cubicBezTo>
                    <a:pt x="15380" y="15810"/>
                    <a:pt x="23653" y="14269"/>
                    <a:pt x="27369" y="13515"/>
                  </a:cubicBezTo>
                  <a:cubicBezTo>
                    <a:pt x="27010" y="12813"/>
                    <a:pt x="26684" y="12419"/>
                    <a:pt x="26684" y="12419"/>
                  </a:cubicBezTo>
                  <a:cubicBezTo>
                    <a:pt x="27113" y="10586"/>
                    <a:pt x="25862" y="9696"/>
                    <a:pt x="25862" y="9696"/>
                  </a:cubicBezTo>
                  <a:cubicBezTo>
                    <a:pt x="25862" y="9696"/>
                    <a:pt x="26582" y="9096"/>
                    <a:pt x="25862" y="7675"/>
                  </a:cubicBezTo>
                  <a:cubicBezTo>
                    <a:pt x="25143" y="6253"/>
                    <a:pt x="23190" y="5362"/>
                    <a:pt x="23190" y="5362"/>
                  </a:cubicBezTo>
                  <a:cubicBezTo>
                    <a:pt x="22574" y="4044"/>
                    <a:pt x="21820" y="3735"/>
                    <a:pt x="21769" y="3718"/>
                  </a:cubicBezTo>
                  <a:lnTo>
                    <a:pt x="21769" y="3718"/>
                  </a:lnTo>
                  <a:cubicBezTo>
                    <a:pt x="21803" y="3787"/>
                    <a:pt x="22351" y="5088"/>
                    <a:pt x="22437" y="5791"/>
                  </a:cubicBezTo>
                  <a:cubicBezTo>
                    <a:pt x="22522" y="6493"/>
                    <a:pt x="22060" y="6561"/>
                    <a:pt x="22060" y="6561"/>
                  </a:cubicBezTo>
                  <a:cubicBezTo>
                    <a:pt x="22351" y="5071"/>
                    <a:pt x="20758" y="3290"/>
                    <a:pt x="19354" y="2365"/>
                  </a:cubicBezTo>
                  <a:cubicBezTo>
                    <a:pt x="18618" y="1872"/>
                    <a:pt x="17822" y="1754"/>
                    <a:pt x="17230" y="1754"/>
                  </a:cubicBezTo>
                  <a:cubicBezTo>
                    <a:pt x="16691" y="1754"/>
                    <a:pt x="16322" y="1851"/>
                    <a:pt x="16322" y="1851"/>
                  </a:cubicBezTo>
                  <a:cubicBezTo>
                    <a:pt x="14525" y="913"/>
                    <a:pt x="12979" y="621"/>
                    <a:pt x="11750" y="621"/>
                  </a:cubicBezTo>
                  <a:cubicBezTo>
                    <a:pt x="9817" y="621"/>
                    <a:pt x="8669" y="1343"/>
                    <a:pt x="8564" y="1406"/>
                  </a:cubicBezTo>
                  <a:cubicBezTo>
                    <a:pt x="8658" y="1378"/>
                    <a:pt x="9422" y="1125"/>
                    <a:pt x="10370" y="1125"/>
                  </a:cubicBezTo>
                  <a:cubicBezTo>
                    <a:pt x="11156" y="1125"/>
                    <a:pt x="12068" y="1299"/>
                    <a:pt x="12829" y="1920"/>
                  </a:cubicBezTo>
                  <a:cubicBezTo>
                    <a:pt x="14027" y="2896"/>
                    <a:pt x="14473" y="5071"/>
                    <a:pt x="14507" y="5208"/>
                  </a:cubicBezTo>
                  <a:cubicBezTo>
                    <a:pt x="14473" y="5106"/>
                    <a:pt x="13942" y="3341"/>
                    <a:pt x="12486" y="2639"/>
                  </a:cubicBezTo>
                  <a:cubicBezTo>
                    <a:pt x="10979" y="1937"/>
                    <a:pt x="7142" y="2554"/>
                    <a:pt x="4813" y="1269"/>
                  </a:cubicBezTo>
                  <a:cubicBezTo>
                    <a:pt x="4111" y="892"/>
                    <a:pt x="5430" y="2"/>
                    <a:pt x="5430" y="2"/>
                  </a:cubicBezTo>
                  <a:cubicBezTo>
                    <a:pt x="5408" y="1"/>
                    <a:pt x="5387" y="0"/>
                    <a:pt x="53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4891125" y="804600"/>
              <a:ext cx="128475" cy="315150"/>
            </a:xfrm>
            <a:custGeom>
              <a:avLst/>
              <a:gdLst/>
              <a:ahLst/>
              <a:cxnLst/>
              <a:rect l="l" t="t" r="r" b="b"/>
              <a:pathLst>
                <a:path w="5139" h="12606" extrusionOk="0">
                  <a:moveTo>
                    <a:pt x="4299" y="0"/>
                  </a:moveTo>
                  <a:lnTo>
                    <a:pt x="3717" y="189"/>
                  </a:lnTo>
                  <a:cubicBezTo>
                    <a:pt x="3785" y="463"/>
                    <a:pt x="3871" y="771"/>
                    <a:pt x="3974" y="1062"/>
                  </a:cubicBezTo>
                  <a:cubicBezTo>
                    <a:pt x="3117" y="1473"/>
                    <a:pt x="771" y="2621"/>
                    <a:pt x="429" y="3237"/>
                  </a:cubicBezTo>
                  <a:cubicBezTo>
                    <a:pt x="0" y="3991"/>
                    <a:pt x="0" y="8444"/>
                    <a:pt x="429" y="10139"/>
                  </a:cubicBezTo>
                  <a:cubicBezTo>
                    <a:pt x="566" y="10687"/>
                    <a:pt x="1199" y="11236"/>
                    <a:pt x="2004" y="11732"/>
                  </a:cubicBezTo>
                  <a:cubicBezTo>
                    <a:pt x="1559" y="11903"/>
                    <a:pt x="1062" y="12109"/>
                    <a:pt x="583" y="12315"/>
                  </a:cubicBezTo>
                  <a:lnTo>
                    <a:pt x="1148" y="12606"/>
                  </a:lnTo>
                  <a:lnTo>
                    <a:pt x="5138" y="10139"/>
                  </a:lnTo>
                  <a:lnTo>
                    <a:pt x="3546" y="5018"/>
                  </a:lnTo>
                  <a:lnTo>
                    <a:pt x="4299" y="3237"/>
                  </a:lnTo>
                  <a:lnTo>
                    <a:pt x="429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6"/>
            <p:cNvSpPr/>
            <p:nvPr/>
          </p:nvSpPr>
          <p:spPr>
            <a:xfrm>
              <a:off x="5516250" y="788750"/>
              <a:ext cx="218825" cy="331200"/>
            </a:xfrm>
            <a:custGeom>
              <a:avLst/>
              <a:gdLst/>
              <a:ahLst/>
              <a:cxnLst/>
              <a:rect l="l" t="t" r="r" b="b"/>
              <a:pathLst>
                <a:path w="8753" h="13248" extrusionOk="0">
                  <a:moveTo>
                    <a:pt x="1354" y="0"/>
                  </a:moveTo>
                  <a:lnTo>
                    <a:pt x="480" y="3511"/>
                  </a:lnTo>
                  <a:lnTo>
                    <a:pt x="1029" y="5241"/>
                  </a:lnTo>
                  <a:lnTo>
                    <a:pt x="1" y="11544"/>
                  </a:lnTo>
                  <a:cubicBezTo>
                    <a:pt x="1" y="11544"/>
                    <a:pt x="844" y="13247"/>
                    <a:pt x="1043" y="13247"/>
                  </a:cubicBezTo>
                  <a:cubicBezTo>
                    <a:pt x="1051" y="13247"/>
                    <a:pt x="1057" y="13245"/>
                    <a:pt x="1063" y="13240"/>
                  </a:cubicBezTo>
                  <a:cubicBezTo>
                    <a:pt x="1234" y="13103"/>
                    <a:pt x="8462" y="9163"/>
                    <a:pt x="8462" y="9163"/>
                  </a:cubicBezTo>
                  <a:lnTo>
                    <a:pt x="8753" y="8153"/>
                  </a:lnTo>
                  <a:cubicBezTo>
                    <a:pt x="7118" y="7237"/>
                    <a:pt x="5576" y="7156"/>
                    <a:pt x="5081" y="7156"/>
                  </a:cubicBezTo>
                  <a:cubicBezTo>
                    <a:pt x="4974" y="7156"/>
                    <a:pt x="4916" y="7160"/>
                    <a:pt x="4916" y="7160"/>
                  </a:cubicBezTo>
                  <a:cubicBezTo>
                    <a:pt x="4916" y="7160"/>
                    <a:pt x="4916" y="4402"/>
                    <a:pt x="4608" y="3871"/>
                  </a:cubicBezTo>
                  <a:cubicBezTo>
                    <a:pt x="4266" y="3255"/>
                    <a:pt x="1919" y="2107"/>
                    <a:pt x="1063" y="1696"/>
                  </a:cubicBezTo>
                  <a:cubicBezTo>
                    <a:pt x="1217" y="1097"/>
                    <a:pt x="1320" y="531"/>
                    <a:pt x="13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3549650" y="1468150"/>
              <a:ext cx="1641650" cy="894800"/>
            </a:xfrm>
            <a:custGeom>
              <a:avLst/>
              <a:gdLst/>
              <a:ahLst/>
              <a:cxnLst/>
              <a:rect l="l" t="t" r="r" b="b"/>
              <a:pathLst>
                <a:path w="65666" h="35792" extrusionOk="0">
                  <a:moveTo>
                    <a:pt x="50242" y="1"/>
                  </a:moveTo>
                  <a:cubicBezTo>
                    <a:pt x="49831" y="1"/>
                    <a:pt x="49418" y="64"/>
                    <a:pt x="49018" y="194"/>
                  </a:cubicBezTo>
                  <a:lnTo>
                    <a:pt x="38673" y="3550"/>
                  </a:lnTo>
                  <a:cubicBezTo>
                    <a:pt x="37961" y="3302"/>
                    <a:pt x="37044" y="3198"/>
                    <a:pt x="36005" y="3198"/>
                  </a:cubicBezTo>
                  <a:cubicBezTo>
                    <a:pt x="30371" y="3198"/>
                    <a:pt x="21118" y="6274"/>
                    <a:pt x="21118" y="6274"/>
                  </a:cubicBezTo>
                  <a:cubicBezTo>
                    <a:pt x="19295" y="5460"/>
                    <a:pt x="17679" y="5143"/>
                    <a:pt x="16269" y="5143"/>
                  </a:cubicBezTo>
                  <a:cubicBezTo>
                    <a:pt x="11266" y="5143"/>
                    <a:pt x="8838" y="9134"/>
                    <a:pt x="8838" y="9134"/>
                  </a:cubicBezTo>
                  <a:lnTo>
                    <a:pt x="3700" y="12987"/>
                  </a:lnTo>
                  <a:lnTo>
                    <a:pt x="0" y="22870"/>
                  </a:lnTo>
                  <a:cubicBezTo>
                    <a:pt x="1456" y="28385"/>
                    <a:pt x="6628" y="33848"/>
                    <a:pt x="10088" y="35253"/>
                  </a:cubicBezTo>
                  <a:cubicBezTo>
                    <a:pt x="11015" y="35626"/>
                    <a:pt x="12041" y="35792"/>
                    <a:pt x="13118" y="35792"/>
                  </a:cubicBezTo>
                  <a:cubicBezTo>
                    <a:pt x="17276" y="35792"/>
                    <a:pt x="22190" y="33327"/>
                    <a:pt x="25074" y="30851"/>
                  </a:cubicBezTo>
                  <a:cubicBezTo>
                    <a:pt x="25074" y="30851"/>
                    <a:pt x="26718" y="28231"/>
                    <a:pt x="31891" y="27939"/>
                  </a:cubicBezTo>
                  <a:cubicBezTo>
                    <a:pt x="32114" y="28213"/>
                    <a:pt x="32353" y="28488"/>
                    <a:pt x="32610" y="28744"/>
                  </a:cubicBezTo>
                  <a:lnTo>
                    <a:pt x="32816" y="28950"/>
                  </a:lnTo>
                  <a:lnTo>
                    <a:pt x="33038" y="29138"/>
                  </a:lnTo>
                  <a:cubicBezTo>
                    <a:pt x="33107" y="29190"/>
                    <a:pt x="33210" y="29258"/>
                    <a:pt x="33295" y="29327"/>
                  </a:cubicBezTo>
                  <a:lnTo>
                    <a:pt x="33398" y="29395"/>
                  </a:lnTo>
                  <a:lnTo>
                    <a:pt x="33467" y="29429"/>
                  </a:lnTo>
                  <a:lnTo>
                    <a:pt x="33467" y="29447"/>
                  </a:lnTo>
                  <a:lnTo>
                    <a:pt x="33484" y="29447"/>
                  </a:lnTo>
                  <a:lnTo>
                    <a:pt x="33518" y="29464"/>
                  </a:lnTo>
                  <a:lnTo>
                    <a:pt x="33535" y="29481"/>
                  </a:lnTo>
                  <a:lnTo>
                    <a:pt x="40626" y="31176"/>
                  </a:lnTo>
                  <a:lnTo>
                    <a:pt x="50028" y="33060"/>
                  </a:lnTo>
                  <a:lnTo>
                    <a:pt x="53111" y="27837"/>
                  </a:lnTo>
                  <a:lnTo>
                    <a:pt x="56759" y="25679"/>
                  </a:lnTo>
                  <a:lnTo>
                    <a:pt x="57787" y="22390"/>
                  </a:lnTo>
                  <a:lnTo>
                    <a:pt x="61521" y="20266"/>
                  </a:lnTo>
                  <a:lnTo>
                    <a:pt x="61247" y="15265"/>
                  </a:lnTo>
                  <a:cubicBezTo>
                    <a:pt x="65665" y="10710"/>
                    <a:pt x="60921" y="7267"/>
                    <a:pt x="60921" y="7267"/>
                  </a:cubicBezTo>
                  <a:lnTo>
                    <a:pt x="52735" y="861"/>
                  </a:lnTo>
                  <a:cubicBezTo>
                    <a:pt x="52019" y="299"/>
                    <a:pt x="51135" y="1"/>
                    <a:pt x="502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6"/>
            <p:cNvSpPr/>
            <p:nvPr/>
          </p:nvSpPr>
          <p:spPr>
            <a:xfrm>
              <a:off x="4329350" y="1192950"/>
              <a:ext cx="417075" cy="298900"/>
            </a:xfrm>
            <a:custGeom>
              <a:avLst/>
              <a:gdLst/>
              <a:ahLst/>
              <a:cxnLst/>
              <a:rect l="l" t="t" r="r" b="b"/>
              <a:pathLst>
                <a:path w="16683" h="11956" extrusionOk="0">
                  <a:moveTo>
                    <a:pt x="258" y="0"/>
                  </a:moveTo>
                  <a:lnTo>
                    <a:pt x="1" y="600"/>
                  </a:lnTo>
                  <a:cubicBezTo>
                    <a:pt x="4351" y="2450"/>
                    <a:pt x="12109" y="6355"/>
                    <a:pt x="15929" y="11955"/>
                  </a:cubicBezTo>
                  <a:cubicBezTo>
                    <a:pt x="16014" y="11898"/>
                    <a:pt x="16123" y="11865"/>
                    <a:pt x="16245" y="11865"/>
                  </a:cubicBezTo>
                  <a:cubicBezTo>
                    <a:pt x="16270" y="11865"/>
                    <a:pt x="16296" y="11867"/>
                    <a:pt x="16323" y="11869"/>
                  </a:cubicBezTo>
                  <a:cubicBezTo>
                    <a:pt x="16443" y="11887"/>
                    <a:pt x="16563" y="11904"/>
                    <a:pt x="16682" y="11921"/>
                  </a:cubicBezTo>
                  <a:cubicBezTo>
                    <a:pt x="12846" y="6012"/>
                    <a:pt x="4762" y="1936"/>
                    <a:pt x="258" y="0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6"/>
            <p:cNvSpPr/>
            <p:nvPr/>
          </p:nvSpPr>
          <p:spPr>
            <a:xfrm>
              <a:off x="5084650" y="1013550"/>
              <a:ext cx="827700" cy="959550"/>
            </a:xfrm>
            <a:custGeom>
              <a:avLst/>
              <a:gdLst/>
              <a:ahLst/>
              <a:cxnLst/>
              <a:rect l="l" t="t" r="r" b="b"/>
              <a:pathLst>
                <a:path w="33108" h="38382" extrusionOk="0">
                  <a:moveTo>
                    <a:pt x="28483" y="0"/>
                  </a:moveTo>
                  <a:lnTo>
                    <a:pt x="27952" y="343"/>
                  </a:lnTo>
                  <a:cubicBezTo>
                    <a:pt x="32474" y="7176"/>
                    <a:pt x="23722" y="17881"/>
                    <a:pt x="23636" y="17984"/>
                  </a:cubicBezTo>
                  <a:lnTo>
                    <a:pt x="23568" y="18069"/>
                  </a:lnTo>
                  <a:lnTo>
                    <a:pt x="23568" y="18189"/>
                  </a:lnTo>
                  <a:cubicBezTo>
                    <a:pt x="23414" y="26924"/>
                    <a:pt x="8444" y="36464"/>
                    <a:pt x="6612" y="37611"/>
                  </a:cubicBezTo>
                  <a:cubicBezTo>
                    <a:pt x="4642" y="36121"/>
                    <a:pt x="2467" y="34289"/>
                    <a:pt x="292" y="32370"/>
                  </a:cubicBezTo>
                  <a:cubicBezTo>
                    <a:pt x="275" y="32610"/>
                    <a:pt x="172" y="32833"/>
                    <a:pt x="1" y="32970"/>
                  </a:cubicBezTo>
                  <a:cubicBezTo>
                    <a:pt x="2193" y="34922"/>
                    <a:pt x="4402" y="36755"/>
                    <a:pt x="6406" y="38245"/>
                  </a:cubicBezTo>
                  <a:lnTo>
                    <a:pt x="6578" y="38382"/>
                  </a:lnTo>
                  <a:lnTo>
                    <a:pt x="6749" y="38262"/>
                  </a:lnTo>
                  <a:cubicBezTo>
                    <a:pt x="7468" y="37851"/>
                    <a:pt x="23910" y="27900"/>
                    <a:pt x="24201" y="18309"/>
                  </a:cubicBezTo>
                  <a:cubicBezTo>
                    <a:pt x="25109" y="17179"/>
                    <a:pt x="33107" y="6954"/>
                    <a:pt x="28483" y="0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5345425" y="902950"/>
              <a:ext cx="125475" cy="56450"/>
            </a:xfrm>
            <a:custGeom>
              <a:avLst/>
              <a:gdLst/>
              <a:ahLst/>
              <a:cxnLst/>
              <a:rect l="l" t="t" r="r" b="b"/>
              <a:pathLst>
                <a:path w="5019" h="2258" extrusionOk="0">
                  <a:moveTo>
                    <a:pt x="2969" y="0"/>
                  </a:moveTo>
                  <a:cubicBezTo>
                    <a:pt x="945" y="0"/>
                    <a:pt x="0" y="1478"/>
                    <a:pt x="0" y="1478"/>
                  </a:cubicBezTo>
                  <a:cubicBezTo>
                    <a:pt x="620" y="2046"/>
                    <a:pt x="1250" y="2257"/>
                    <a:pt x="1845" y="2257"/>
                  </a:cubicBezTo>
                  <a:cubicBezTo>
                    <a:pt x="3583" y="2257"/>
                    <a:pt x="5018" y="451"/>
                    <a:pt x="5018" y="451"/>
                  </a:cubicBezTo>
                  <a:cubicBezTo>
                    <a:pt x="4241" y="126"/>
                    <a:pt x="3559" y="0"/>
                    <a:pt x="29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5058550" y="902150"/>
              <a:ext cx="131025" cy="57350"/>
            </a:xfrm>
            <a:custGeom>
              <a:avLst/>
              <a:gdLst/>
              <a:ahLst/>
              <a:cxnLst/>
              <a:rect l="l" t="t" r="r" b="b"/>
              <a:pathLst>
                <a:path w="5241" h="2294" extrusionOk="0">
                  <a:moveTo>
                    <a:pt x="1943" y="1"/>
                  </a:moveTo>
                  <a:cubicBezTo>
                    <a:pt x="1374" y="1"/>
                    <a:pt x="727" y="94"/>
                    <a:pt x="0" y="329"/>
                  </a:cubicBezTo>
                  <a:cubicBezTo>
                    <a:pt x="0" y="329"/>
                    <a:pt x="1122" y="2294"/>
                    <a:pt x="3042" y="2294"/>
                  </a:cubicBezTo>
                  <a:cubicBezTo>
                    <a:pt x="3689" y="2294"/>
                    <a:pt x="4426" y="2071"/>
                    <a:pt x="5241" y="1476"/>
                  </a:cubicBezTo>
                  <a:cubicBezTo>
                    <a:pt x="5241" y="1476"/>
                    <a:pt x="4203" y="1"/>
                    <a:pt x="19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5042700" y="885525"/>
              <a:ext cx="212400" cy="172575"/>
            </a:xfrm>
            <a:custGeom>
              <a:avLst/>
              <a:gdLst/>
              <a:ahLst/>
              <a:cxnLst/>
              <a:rect l="l" t="t" r="r" b="b"/>
              <a:pathLst>
                <a:path w="8496" h="6903" extrusionOk="0">
                  <a:moveTo>
                    <a:pt x="2829" y="921"/>
                  </a:moveTo>
                  <a:cubicBezTo>
                    <a:pt x="4437" y="921"/>
                    <a:pt x="5464" y="2090"/>
                    <a:pt x="5464" y="2090"/>
                  </a:cubicBezTo>
                  <a:cubicBezTo>
                    <a:pt x="4878" y="2496"/>
                    <a:pt x="4342" y="2649"/>
                    <a:pt x="3867" y="2649"/>
                  </a:cubicBezTo>
                  <a:cubicBezTo>
                    <a:pt x="2398" y="2649"/>
                    <a:pt x="1508" y="1182"/>
                    <a:pt x="1508" y="1182"/>
                  </a:cubicBezTo>
                  <a:cubicBezTo>
                    <a:pt x="1980" y="996"/>
                    <a:pt x="2423" y="921"/>
                    <a:pt x="2829" y="921"/>
                  </a:cubicBezTo>
                  <a:close/>
                  <a:moveTo>
                    <a:pt x="6492" y="0"/>
                  </a:moveTo>
                  <a:lnTo>
                    <a:pt x="7656" y="1559"/>
                  </a:lnTo>
                  <a:cubicBezTo>
                    <a:pt x="7656" y="1559"/>
                    <a:pt x="7469" y="1828"/>
                    <a:pt x="7005" y="1828"/>
                  </a:cubicBezTo>
                  <a:cubicBezTo>
                    <a:pt x="6650" y="1828"/>
                    <a:pt x="6133" y="1670"/>
                    <a:pt x="5413" y="1113"/>
                  </a:cubicBezTo>
                  <a:cubicBezTo>
                    <a:pt x="4599" y="496"/>
                    <a:pt x="3331" y="19"/>
                    <a:pt x="2174" y="19"/>
                  </a:cubicBezTo>
                  <a:cubicBezTo>
                    <a:pt x="1309" y="19"/>
                    <a:pt x="506" y="285"/>
                    <a:pt x="0" y="959"/>
                  </a:cubicBezTo>
                  <a:cubicBezTo>
                    <a:pt x="0" y="959"/>
                    <a:pt x="1979" y="3403"/>
                    <a:pt x="4071" y="3403"/>
                  </a:cubicBezTo>
                  <a:cubicBezTo>
                    <a:pt x="4732" y="3403"/>
                    <a:pt x="5404" y="3159"/>
                    <a:pt x="6029" y="2518"/>
                  </a:cubicBezTo>
                  <a:cubicBezTo>
                    <a:pt x="6029" y="2518"/>
                    <a:pt x="6166" y="2552"/>
                    <a:pt x="6389" y="2586"/>
                  </a:cubicBezTo>
                  <a:cubicBezTo>
                    <a:pt x="5995" y="3049"/>
                    <a:pt x="5121" y="4008"/>
                    <a:pt x="4556" y="4179"/>
                  </a:cubicBezTo>
                  <a:cubicBezTo>
                    <a:pt x="4451" y="4208"/>
                    <a:pt x="4323" y="4220"/>
                    <a:pt x="4181" y="4220"/>
                  </a:cubicBezTo>
                  <a:cubicBezTo>
                    <a:pt x="3305" y="4220"/>
                    <a:pt x="1885" y="3751"/>
                    <a:pt x="1884" y="3751"/>
                  </a:cubicBezTo>
                  <a:lnTo>
                    <a:pt x="1884" y="3751"/>
                  </a:lnTo>
                  <a:cubicBezTo>
                    <a:pt x="1885" y="3751"/>
                    <a:pt x="3060" y="4474"/>
                    <a:pt x="4276" y="4474"/>
                  </a:cubicBezTo>
                  <a:cubicBezTo>
                    <a:pt x="4681" y="4474"/>
                    <a:pt x="5091" y="4393"/>
                    <a:pt x="5464" y="4179"/>
                  </a:cubicBezTo>
                  <a:cubicBezTo>
                    <a:pt x="6457" y="3614"/>
                    <a:pt x="6920" y="2997"/>
                    <a:pt x="7142" y="2655"/>
                  </a:cubicBezTo>
                  <a:lnTo>
                    <a:pt x="7245" y="2655"/>
                  </a:lnTo>
                  <a:cubicBezTo>
                    <a:pt x="7077" y="4209"/>
                    <a:pt x="7832" y="6360"/>
                    <a:pt x="8000" y="6816"/>
                  </a:cubicBezTo>
                  <a:lnTo>
                    <a:pt x="8000" y="6816"/>
                  </a:lnTo>
                  <a:cubicBezTo>
                    <a:pt x="7627" y="5750"/>
                    <a:pt x="7726" y="3268"/>
                    <a:pt x="7759" y="2552"/>
                  </a:cubicBezTo>
                  <a:cubicBezTo>
                    <a:pt x="8050" y="2466"/>
                    <a:pt x="8307" y="2312"/>
                    <a:pt x="8495" y="2038"/>
                  </a:cubicBezTo>
                  <a:cubicBezTo>
                    <a:pt x="8495" y="2038"/>
                    <a:pt x="8307" y="531"/>
                    <a:pt x="6492" y="0"/>
                  </a:cubicBezTo>
                  <a:close/>
                  <a:moveTo>
                    <a:pt x="8000" y="6816"/>
                  </a:moveTo>
                  <a:lnTo>
                    <a:pt x="8000" y="6816"/>
                  </a:lnTo>
                  <a:cubicBezTo>
                    <a:pt x="8011" y="6846"/>
                    <a:pt x="8022" y="6875"/>
                    <a:pt x="8033" y="6902"/>
                  </a:cubicBezTo>
                  <a:cubicBezTo>
                    <a:pt x="8033" y="6902"/>
                    <a:pt x="8021" y="6872"/>
                    <a:pt x="8000" y="68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5278625" y="885525"/>
              <a:ext cx="211975" cy="172575"/>
            </a:xfrm>
            <a:custGeom>
              <a:avLst/>
              <a:gdLst/>
              <a:ahLst/>
              <a:cxnLst/>
              <a:rect l="l" t="t" r="r" b="b"/>
              <a:pathLst>
                <a:path w="8479" h="6903" extrusionOk="0">
                  <a:moveTo>
                    <a:pt x="5658" y="921"/>
                  </a:moveTo>
                  <a:cubicBezTo>
                    <a:pt x="6066" y="921"/>
                    <a:pt x="6512" y="996"/>
                    <a:pt x="6988" y="1182"/>
                  </a:cubicBezTo>
                  <a:cubicBezTo>
                    <a:pt x="6988" y="1182"/>
                    <a:pt x="6098" y="2649"/>
                    <a:pt x="4621" y="2649"/>
                  </a:cubicBezTo>
                  <a:cubicBezTo>
                    <a:pt x="4144" y="2649"/>
                    <a:pt x="3605" y="2496"/>
                    <a:pt x="3015" y="2090"/>
                  </a:cubicBezTo>
                  <a:cubicBezTo>
                    <a:pt x="3015" y="2090"/>
                    <a:pt x="4041" y="921"/>
                    <a:pt x="5658" y="921"/>
                  </a:cubicBezTo>
                  <a:close/>
                  <a:moveTo>
                    <a:pt x="2004" y="0"/>
                  </a:moveTo>
                  <a:lnTo>
                    <a:pt x="2004" y="0"/>
                  </a:lnTo>
                  <a:cubicBezTo>
                    <a:pt x="189" y="531"/>
                    <a:pt x="0" y="2038"/>
                    <a:pt x="0" y="2038"/>
                  </a:cubicBezTo>
                  <a:cubicBezTo>
                    <a:pt x="172" y="2312"/>
                    <a:pt x="446" y="2466"/>
                    <a:pt x="737" y="2552"/>
                  </a:cubicBezTo>
                  <a:cubicBezTo>
                    <a:pt x="770" y="3275"/>
                    <a:pt x="853" y="5794"/>
                    <a:pt x="468" y="6843"/>
                  </a:cubicBezTo>
                  <a:lnTo>
                    <a:pt x="468" y="6843"/>
                  </a:lnTo>
                  <a:cubicBezTo>
                    <a:pt x="616" y="6456"/>
                    <a:pt x="1422" y="4244"/>
                    <a:pt x="1251" y="2655"/>
                  </a:cubicBezTo>
                  <a:lnTo>
                    <a:pt x="1353" y="2655"/>
                  </a:lnTo>
                  <a:cubicBezTo>
                    <a:pt x="1559" y="2997"/>
                    <a:pt x="2038" y="3614"/>
                    <a:pt x="3015" y="4179"/>
                  </a:cubicBezTo>
                  <a:cubicBezTo>
                    <a:pt x="3392" y="4393"/>
                    <a:pt x="3805" y="4474"/>
                    <a:pt x="4213" y="4474"/>
                  </a:cubicBezTo>
                  <a:cubicBezTo>
                    <a:pt x="5436" y="4474"/>
                    <a:pt x="6611" y="3751"/>
                    <a:pt x="6611" y="3751"/>
                  </a:cubicBezTo>
                  <a:lnTo>
                    <a:pt x="6611" y="3751"/>
                  </a:lnTo>
                  <a:cubicBezTo>
                    <a:pt x="6611" y="3751"/>
                    <a:pt x="5178" y="4220"/>
                    <a:pt x="4298" y="4220"/>
                  </a:cubicBezTo>
                  <a:cubicBezTo>
                    <a:pt x="4156" y="4220"/>
                    <a:pt x="4028" y="4208"/>
                    <a:pt x="3922" y="4179"/>
                  </a:cubicBezTo>
                  <a:cubicBezTo>
                    <a:pt x="3357" y="4008"/>
                    <a:pt x="2484" y="3049"/>
                    <a:pt x="2090" y="2586"/>
                  </a:cubicBezTo>
                  <a:cubicBezTo>
                    <a:pt x="2313" y="2552"/>
                    <a:pt x="2467" y="2518"/>
                    <a:pt x="2467" y="2518"/>
                  </a:cubicBezTo>
                  <a:cubicBezTo>
                    <a:pt x="3087" y="3159"/>
                    <a:pt x="3756" y="3403"/>
                    <a:pt x="4415" y="3403"/>
                  </a:cubicBezTo>
                  <a:cubicBezTo>
                    <a:pt x="6500" y="3403"/>
                    <a:pt x="8478" y="959"/>
                    <a:pt x="8478" y="959"/>
                  </a:cubicBezTo>
                  <a:cubicBezTo>
                    <a:pt x="7973" y="285"/>
                    <a:pt x="7173" y="19"/>
                    <a:pt x="6310" y="19"/>
                  </a:cubicBezTo>
                  <a:cubicBezTo>
                    <a:pt x="5156" y="19"/>
                    <a:pt x="3889" y="496"/>
                    <a:pt x="3066" y="1113"/>
                  </a:cubicBezTo>
                  <a:cubicBezTo>
                    <a:pt x="2346" y="1670"/>
                    <a:pt x="1828" y="1828"/>
                    <a:pt x="1473" y="1828"/>
                  </a:cubicBezTo>
                  <a:cubicBezTo>
                    <a:pt x="1009" y="1828"/>
                    <a:pt x="822" y="1559"/>
                    <a:pt x="822" y="1559"/>
                  </a:cubicBezTo>
                  <a:lnTo>
                    <a:pt x="2004" y="0"/>
                  </a:lnTo>
                  <a:close/>
                  <a:moveTo>
                    <a:pt x="468" y="6843"/>
                  </a:moveTo>
                  <a:lnTo>
                    <a:pt x="468" y="6843"/>
                  </a:lnTo>
                  <a:cubicBezTo>
                    <a:pt x="454" y="6882"/>
                    <a:pt x="446" y="6902"/>
                    <a:pt x="446" y="6902"/>
                  </a:cubicBezTo>
                  <a:cubicBezTo>
                    <a:pt x="453" y="6883"/>
                    <a:pt x="461" y="6864"/>
                    <a:pt x="468" y="68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5308600" y="770325"/>
              <a:ext cx="73675" cy="96375"/>
            </a:xfrm>
            <a:custGeom>
              <a:avLst/>
              <a:gdLst/>
              <a:ahLst/>
              <a:cxnLst/>
              <a:rect l="l" t="t" r="r" b="b"/>
              <a:pathLst>
                <a:path w="2947" h="3855" extrusionOk="0">
                  <a:moveTo>
                    <a:pt x="2946" y="1"/>
                  </a:moveTo>
                  <a:cubicBezTo>
                    <a:pt x="1764" y="926"/>
                    <a:pt x="0" y="3855"/>
                    <a:pt x="0" y="3855"/>
                  </a:cubicBezTo>
                  <a:cubicBezTo>
                    <a:pt x="1524" y="2707"/>
                    <a:pt x="2946" y="1"/>
                    <a:pt x="29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6"/>
            <p:cNvSpPr/>
            <p:nvPr/>
          </p:nvSpPr>
          <p:spPr>
            <a:xfrm>
              <a:off x="5175000" y="784475"/>
              <a:ext cx="58250" cy="82225"/>
            </a:xfrm>
            <a:custGeom>
              <a:avLst/>
              <a:gdLst/>
              <a:ahLst/>
              <a:cxnLst/>
              <a:rect l="l" t="t" r="r" b="b"/>
              <a:pathLst>
                <a:path w="2330" h="3289" extrusionOk="0">
                  <a:moveTo>
                    <a:pt x="1" y="0"/>
                  </a:moveTo>
                  <a:lnTo>
                    <a:pt x="1" y="0"/>
                  </a:lnTo>
                  <a:cubicBezTo>
                    <a:pt x="395" y="1370"/>
                    <a:pt x="2330" y="3289"/>
                    <a:pt x="2330" y="3289"/>
                  </a:cubicBezTo>
                  <a:cubicBezTo>
                    <a:pt x="1919" y="2141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6"/>
            <p:cNvSpPr/>
            <p:nvPr/>
          </p:nvSpPr>
          <p:spPr>
            <a:xfrm>
              <a:off x="5121475" y="1119725"/>
              <a:ext cx="301900" cy="144325"/>
            </a:xfrm>
            <a:custGeom>
              <a:avLst/>
              <a:gdLst/>
              <a:ahLst/>
              <a:cxnLst/>
              <a:rect l="l" t="t" r="r" b="b"/>
              <a:pathLst>
                <a:path w="12076" h="5773" extrusionOk="0">
                  <a:moveTo>
                    <a:pt x="1097" y="1731"/>
                  </a:moveTo>
                  <a:cubicBezTo>
                    <a:pt x="2461" y="2431"/>
                    <a:pt x="4532" y="2629"/>
                    <a:pt x="6436" y="2629"/>
                  </a:cubicBezTo>
                  <a:cubicBezTo>
                    <a:pt x="8908" y="2629"/>
                    <a:pt x="11099" y="2296"/>
                    <a:pt x="11099" y="2296"/>
                  </a:cubicBezTo>
                  <a:cubicBezTo>
                    <a:pt x="11099" y="2296"/>
                    <a:pt x="11185" y="2501"/>
                    <a:pt x="11236" y="2758"/>
                  </a:cubicBezTo>
                  <a:cubicBezTo>
                    <a:pt x="10301" y="3264"/>
                    <a:pt x="8380" y="3756"/>
                    <a:pt x="6404" y="3756"/>
                  </a:cubicBezTo>
                  <a:cubicBezTo>
                    <a:pt x="6171" y="3756"/>
                    <a:pt x="5937" y="3749"/>
                    <a:pt x="5704" y="3734"/>
                  </a:cubicBezTo>
                  <a:cubicBezTo>
                    <a:pt x="2810" y="3580"/>
                    <a:pt x="1457" y="2775"/>
                    <a:pt x="977" y="2416"/>
                  </a:cubicBezTo>
                  <a:cubicBezTo>
                    <a:pt x="1011" y="2039"/>
                    <a:pt x="1097" y="1731"/>
                    <a:pt x="1097" y="1731"/>
                  </a:cubicBezTo>
                  <a:close/>
                  <a:moveTo>
                    <a:pt x="960" y="2827"/>
                  </a:moveTo>
                  <a:cubicBezTo>
                    <a:pt x="1439" y="3169"/>
                    <a:pt x="2861" y="3957"/>
                    <a:pt x="5807" y="3957"/>
                  </a:cubicBezTo>
                  <a:cubicBezTo>
                    <a:pt x="8958" y="3957"/>
                    <a:pt x="10808" y="3375"/>
                    <a:pt x="11322" y="3186"/>
                  </a:cubicBezTo>
                  <a:lnTo>
                    <a:pt x="11322" y="3186"/>
                  </a:lnTo>
                  <a:cubicBezTo>
                    <a:pt x="11339" y="3358"/>
                    <a:pt x="11339" y="3529"/>
                    <a:pt x="11287" y="3649"/>
                  </a:cubicBezTo>
                  <a:cubicBezTo>
                    <a:pt x="11116" y="4111"/>
                    <a:pt x="8992" y="4968"/>
                    <a:pt x="6149" y="5053"/>
                  </a:cubicBezTo>
                  <a:cubicBezTo>
                    <a:pt x="6045" y="5056"/>
                    <a:pt x="5942" y="5057"/>
                    <a:pt x="5840" y="5057"/>
                  </a:cubicBezTo>
                  <a:cubicBezTo>
                    <a:pt x="3152" y="5057"/>
                    <a:pt x="1377" y="4205"/>
                    <a:pt x="1097" y="3529"/>
                  </a:cubicBezTo>
                  <a:cubicBezTo>
                    <a:pt x="1011" y="3323"/>
                    <a:pt x="977" y="3066"/>
                    <a:pt x="960" y="2827"/>
                  </a:cubicBezTo>
                  <a:close/>
                  <a:moveTo>
                    <a:pt x="1439" y="1"/>
                  </a:moveTo>
                  <a:lnTo>
                    <a:pt x="1439" y="1"/>
                  </a:lnTo>
                  <a:cubicBezTo>
                    <a:pt x="1" y="1285"/>
                    <a:pt x="378" y="3854"/>
                    <a:pt x="1097" y="4334"/>
                  </a:cubicBezTo>
                  <a:cubicBezTo>
                    <a:pt x="1816" y="4813"/>
                    <a:pt x="3837" y="5773"/>
                    <a:pt x="6286" y="5773"/>
                  </a:cubicBezTo>
                  <a:cubicBezTo>
                    <a:pt x="8718" y="5773"/>
                    <a:pt x="11613" y="4591"/>
                    <a:pt x="11767" y="3529"/>
                  </a:cubicBezTo>
                  <a:cubicBezTo>
                    <a:pt x="12075" y="1542"/>
                    <a:pt x="10962" y="720"/>
                    <a:pt x="10962" y="720"/>
                  </a:cubicBezTo>
                  <a:lnTo>
                    <a:pt x="10962" y="720"/>
                  </a:lnTo>
                  <a:lnTo>
                    <a:pt x="11065" y="1902"/>
                  </a:lnTo>
                  <a:cubicBezTo>
                    <a:pt x="11065" y="1902"/>
                    <a:pt x="9878" y="1951"/>
                    <a:pt x="8291" y="1951"/>
                  </a:cubicBezTo>
                  <a:cubicBezTo>
                    <a:pt x="5910" y="1951"/>
                    <a:pt x="2628" y="1840"/>
                    <a:pt x="1097" y="1285"/>
                  </a:cubicBezTo>
                  <a:lnTo>
                    <a:pt x="14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6"/>
            <p:cNvSpPr/>
            <p:nvPr/>
          </p:nvSpPr>
          <p:spPr>
            <a:xfrm>
              <a:off x="5175000" y="1258450"/>
              <a:ext cx="208125" cy="36425"/>
            </a:xfrm>
            <a:custGeom>
              <a:avLst/>
              <a:gdLst/>
              <a:ahLst/>
              <a:cxnLst/>
              <a:rect l="l" t="t" r="r" b="b"/>
              <a:pathLst>
                <a:path w="8325" h="1457" extrusionOk="0">
                  <a:moveTo>
                    <a:pt x="8290" y="1"/>
                  </a:moveTo>
                  <a:lnTo>
                    <a:pt x="8290" y="1"/>
                  </a:lnTo>
                  <a:cubicBezTo>
                    <a:pt x="8146" y="619"/>
                    <a:pt x="6238" y="1081"/>
                    <a:pt x="4657" y="1081"/>
                  </a:cubicBezTo>
                  <a:cubicBezTo>
                    <a:pt x="4356" y="1081"/>
                    <a:pt x="4066" y="1064"/>
                    <a:pt x="3803" y="1028"/>
                  </a:cubicBezTo>
                  <a:cubicBezTo>
                    <a:pt x="2159" y="823"/>
                    <a:pt x="309" y="789"/>
                    <a:pt x="1" y="224"/>
                  </a:cubicBezTo>
                  <a:lnTo>
                    <a:pt x="1" y="224"/>
                  </a:lnTo>
                  <a:cubicBezTo>
                    <a:pt x="1" y="224"/>
                    <a:pt x="52" y="994"/>
                    <a:pt x="1713" y="1405"/>
                  </a:cubicBezTo>
                  <a:cubicBezTo>
                    <a:pt x="1859" y="1443"/>
                    <a:pt x="2005" y="1457"/>
                    <a:pt x="2158" y="1457"/>
                  </a:cubicBezTo>
                  <a:cubicBezTo>
                    <a:pt x="2634" y="1457"/>
                    <a:pt x="3179" y="1320"/>
                    <a:pt x="4008" y="1320"/>
                  </a:cubicBezTo>
                  <a:cubicBezTo>
                    <a:pt x="4786" y="1320"/>
                    <a:pt x="5534" y="1457"/>
                    <a:pt x="6105" y="1457"/>
                  </a:cubicBezTo>
                  <a:cubicBezTo>
                    <a:pt x="6288" y="1457"/>
                    <a:pt x="6453" y="1443"/>
                    <a:pt x="6595" y="1405"/>
                  </a:cubicBezTo>
                  <a:cubicBezTo>
                    <a:pt x="8324" y="926"/>
                    <a:pt x="8290" y="1"/>
                    <a:pt x="8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6"/>
            <p:cNvSpPr/>
            <p:nvPr/>
          </p:nvSpPr>
          <p:spPr>
            <a:xfrm>
              <a:off x="4176500" y="1635250"/>
              <a:ext cx="7725" cy="2175"/>
            </a:xfrm>
            <a:custGeom>
              <a:avLst/>
              <a:gdLst/>
              <a:ahLst/>
              <a:cxnLst/>
              <a:rect l="l" t="t" r="r" b="b"/>
              <a:pathLst>
                <a:path w="309" h="87" extrusionOk="0">
                  <a:moveTo>
                    <a:pt x="309" y="1"/>
                  </a:moveTo>
                  <a:cubicBezTo>
                    <a:pt x="120" y="52"/>
                    <a:pt x="0" y="86"/>
                    <a:pt x="0" y="86"/>
                  </a:cubicBezTo>
                  <a:lnTo>
                    <a:pt x="309" y="1"/>
                  </a:ln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6"/>
            <p:cNvSpPr/>
            <p:nvPr/>
          </p:nvSpPr>
          <p:spPr>
            <a:xfrm>
              <a:off x="5040125" y="1357375"/>
              <a:ext cx="10300" cy="37275"/>
            </a:xfrm>
            <a:custGeom>
              <a:avLst/>
              <a:gdLst/>
              <a:ahLst/>
              <a:cxnLst/>
              <a:rect l="l" t="t" r="r" b="b"/>
              <a:pathLst>
                <a:path w="412" h="1491" extrusionOk="0">
                  <a:moveTo>
                    <a:pt x="1" y="0"/>
                  </a:moveTo>
                  <a:lnTo>
                    <a:pt x="1" y="0"/>
                  </a:lnTo>
                  <a:cubicBezTo>
                    <a:pt x="120" y="531"/>
                    <a:pt x="257" y="1028"/>
                    <a:pt x="412" y="1490"/>
                  </a:cubicBezTo>
                  <a:cubicBezTo>
                    <a:pt x="412" y="1490"/>
                    <a:pt x="240" y="925"/>
                    <a:pt x="1" y="0"/>
                  </a:cubicBezTo>
                  <a:close/>
                </a:path>
              </a:pathLst>
            </a:custGeom>
            <a:solidFill>
              <a:srgbClr val="4242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6"/>
            <p:cNvSpPr/>
            <p:nvPr/>
          </p:nvSpPr>
          <p:spPr>
            <a:xfrm>
              <a:off x="3505125" y="331425"/>
              <a:ext cx="3197625" cy="2347750"/>
            </a:xfrm>
            <a:custGeom>
              <a:avLst/>
              <a:gdLst/>
              <a:ahLst/>
              <a:cxnLst/>
              <a:rect l="l" t="t" r="r" b="b"/>
              <a:pathLst>
                <a:path w="127905" h="93910" extrusionOk="0">
                  <a:moveTo>
                    <a:pt x="74845" y="4934"/>
                  </a:moveTo>
                  <a:cubicBezTo>
                    <a:pt x="74845" y="4934"/>
                    <a:pt x="74880" y="5037"/>
                    <a:pt x="74948" y="5225"/>
                  </a:cubicBezTo>
                  <a:cubicBezTo>
                    <a:pt x="74999" y="5414"/>
                    <a:pt x="75085" y="5688"/>
                    <a:pt x="75136" y="6030"/>
                  </a:cubicBezTo>
                  <a:cubicBezTo>
                    <a:pt x="75188" y="6373"/>
                    <a:pt x="75222" y="6767"/>
                    <a:pt x="75222" y="7195"/>
                  </a:cubicBezTo>
                  <a:cubicBezTo>
                    <a:pt x="75205" y="7418"/>
                    <a:pt x="75222" y="7640"/>
                    <a:pt x="75188" y="7863"/>
                  </a:cubicBezTo>
                  <a:cubicBezTo>
                    <a:pt x="75171" y="8086"/>
                    <a:pt x="75136" y="8308"/>
                    <a:pt x="75102" y="8531"/>
                  </a:cubicBezTo>
                  <a:cubicBezTo>
                    <a:pt x="75051" y="8754"/>
                    <a:pt x="74999" y="8993"/>
                    <a:pt x="74948" y="9199"/>
                  </a:cubicBezTo>
                  <a:cubicBezTo>
                    <a:pt x="74897" y="9422"/>
                    <a:pt x="74828" y="9627"/>
                    <a:pt x="74760" y="9833"/>
                  </a:cubicBezTo>
                  <a:cubicBezTo>
                    <a:pt x="74691" y="10038"/>
                    <a:pt x="74606" y="10227"/>
                    <a:pt x="74520" y="10415"/>
                  </a:cubicBezTo>
                  <a:cubicBezTo>
                    <a:pt x="74451" y="10586"/>
                    <a:pt x="74349" y="10758"/>
                    <a:pt x="74263" y="10912"/>
                  </a:cubicBezTo>
                  <a:cubicBezTo>
                    <a:pt x="74195" y="11049"/>
                    <a:pt x="74092" y="11186"/>
                    <a:pt x="74023" y="11306"/>
                  </a:cubicBezTo>
                  <a:cubicBezTo>
                    <a:pt x="73938" y="11425"/>
                    <a:pt x="73869" y="11511"/>
                    <a:pt x="73801" y="11597"/>
                  </a:cubicBezTo>
                  <a:cubicBezTo>
                    <a:pt x="73681" y="11751"/>
                    <a:pt x="73612" y="11837"/>
                    <a:pt x="73612" y="11837"/>
                  </a:cubicBezTo>
                  <a:cubicBezTo>
                    <a:pt x="73612" y="11837"/>
                    <a:pt x="73646" y="11734"/>
                    <a:pt x="73732" y="11545"/>
                  </a:cubicBezTo>
                  <a:cubicBezTo>
                    <a:pt x="73766" y="11460"/>
                    <a:pt x="73818" y="11357"/>
                    <a:pt x="73869" y="11220"/>
                  </a:cubicBezTo>
                  <a:cubicBezTo>
                    <a:pt x="73920" y="11100"/>
                    <a:pt x="73989" y="10963"/>
                    <a:pt x="74040" y="10792"/>
                  </a:cubicBezTo>
                  <a:cubicBezTo>
                    <a:pt x="74092" y="10638"/>
                    <a:pt x="74160" y="10483"/>
                    <a:pt x="74229" y="10295"/>
                  </a:cubicBezTo>
                  <a:cubicBezTo>
                    <a:pt x="74280" y="10107"/>
                    <a:pt x="74349" y="9918"/>
                    <a:pt x="74400" y="9730"/>
                  </a:cubicBezTo>
                  <a:cubicBezTo>
                    <a:pt x="74451" y="9524"/>
                    <a:pt x="74503" y="9319"/>
                    <a:pt x="74554" y="9113"/>
                  </a:cubicBezTo>
                  <a:cubicBezTo>
                    <a:pt x="74606" y="8891"/>
                    <a:pt x="74640" y="8685"/>
                    <a:pt x="74674" y="8462"/>
                  </a:cubicBezTo>
                  <a:cubicBezTo>
                    <a:pt x="74725" y="8240"/>
                    <a:pt x="74760" y="8034"/>
                    <a:pt x="74777" y="7812"/>
                  </a:cubicBezTo>
                  <a:cubicBezTo>
                    <a:pt x="74811" y="7606"/>
                    <a:pt x="74828" y="7383"/>
                    <a:pt x="74845" y="7178"/>
                  </a:cubicBezTo>
                  <a:cubicBezTo>
                    <a:pt x="74862" y="6972"/>
                    <a:pt x="74880" y="6767"/>
                    <a:pt x="74880" y="6579"/>
                  </a:cubicBezTo>
                  <a:cubicBezTo>
                    <a:pt x="74897" y="6390"/>
                    <a:pt x="74880" y="6219"/>
                    <a:pt x="74897" y="6048"/>
                  </a:cubicBezTo>
                  <a:cubicBezTo>
                    <a:pt x="74897" y="5876"/>
                    <a:pt x="74880" y="5722"/>
                    <a:pt x="74880" y="5585"/>
                  </a:cubicBezTo>
                  <a:cubicBezTo>
                    <a:pt x="74880" y="5448"/>
                    <a:pt x="74862" y="5328"/>
                    <a:pt x="74862" y="5243"/>
                  </a:cubicBezTo>
                  <a:cubicBezTo>
                    <a:pt x="74845" y="5037"/>
                    <a:pt x="74845" y="4934"/>
                    <a:pt x="74845" y="4934"/>
                  </a:cubicBezTo>
                  <a:close/>
                  <a:moveTo>
                    <a:pt x="77928" y="6647"/>
                  </a:moveTo>
                  <a:cubicBezTo>
                    <a:pt x="77929" y="6647"/>
                    <a:pt x="77946" y="6664"/>
                    <a:pt x="77997" y="6698"/>
                  </a:cubicBezTo>
                  <a:cubicBezTo>
                    <a:pt x="78048" y="6733"/>
                    <a:pt x="78134" y="6767"/>
                    <a:pt x="78219" y="6853"/>
                  </a:cubicBezTo>
                  <a:cubicBezTo>
                    <a:pt x="78322" y="6921"/>
                    <a:pt x="78425" y="7007"/>
                    <a:pt x="78528" y="7127"/>
                  </a:cubicBezTo>
                  <a:cubicBezTo>
                    <a:pt x="78648" y="7246"/>
                    <a:pt x="78767" y="7401"/>
                    <a:pt x="78870" y="7572"/>
                  </a:cubicBezTo>
                  <a:cubicBezTo>
                    <a:pt x="78973" y="7760"/>
                    <a:pt x="79076" y="7966"/>
                    <a:pt x="79127" y="8188"/>
                  </a:cubicBezTo>
                  <a:cubicBezTo>
                    <a:pt x="79178" y="8428"/>
                    <a:pt x="79213" y="8685"/>
                    <a:pt x="79178" y="8942"/>
                  </a:cubicBezTo>
                  <a:cubicBezTo>
                    <a:pt x="79161" y="9216"/>
                    <a:pt x="79110" y="9490"/>
                    <a:pt x="79024" y="9730"/>
                  </a:cubicBezTo>
                  <a:cubicBezTo>
                    <a:pt x="78973" y="9867"/>
                    <a:pt x="78922" y="9987"/>
                    <a:pt x="78853" y="10107"/>
                  </a:cubicBezTo>
                  <a:lnTo>
                    <a:pt x="78819" y="10209"/>
                  </a:lnTo>
                  <a:lnTo>
                    <a:pt x="78767" y="10295"/>
                  </a:lnTo>
                  <a:lnTo>
                    <a:pt x="78665" y="10466"/>
                  </a:lnTo>
                  <a:cubicBezTo>
                    <a:pt x="78596" y="10586"/>
                    <a:pt x="78511" y="10706"/>
                    <a:pt x="78442" y="10826"/>
                  </a:cubicBezTo>
                  <a:cubicBezTo>
                    <a:pt x="78356" y="10929"/>
                    <a:pt x="78288" y="11032"/>
                    <a:pt x="78185" y="11134"/>
                  </a:cubicBezTo>
                  <a:cubicBezTo>
                    <a:pt x="78031" y="11340"/>
                    <a:pt x="77843" y="11528"/>
                    <a:pt x="77654" y="11700"/>
                  </a:cubicBezTo>
                  <a:cubicBezTo>
                    <a:pt x="77466" y="11871"/>
                    <a:pt x="77277" y="12025"/>
                    <a:pt x="77106" y="12162"/>
                  </a:cubicBezTo>
                  <a:cubicBezTo>
                    <a:pt x="76918" y="12299"/>
                    <a:pt x="76729" y="12419"/>
                    <a:pt x="76575" y="12539"/>
                  </a:cubicBezTo>
                  <a:cubicBezTo>
                    <a:pt x="76404" y="12642"/>
                    <a:pt x="76233" y="12727"/>
                    <a:pt x="76096" y="12796"/>
                  </a:cubicBezTo>
                  <a:cubicBezTo>
                    <a:pt x="75959" y="12881"/>
                    <a:pt x="75822" y="12933"/>
                    <a:pt x="75719" y="12984"/>
                  </a:cubicBezTo>
                  <a:cubicBezTo>
                    <a:pt x="75513" y="13070"/>
                    <a:pt x="75376" y="13121"/>
                    <a:pt x="75376" y="13121"/>
                  </a:cubicBezTo>
                  <a:cubicBezTo>
                    <a:pt x="75376" y="13121"/>
                    <a:pt x="75496" y="13053"/>
                    <a:pt x="75685" y="12916"/>
                  </a:cubicBezTo>
                  <a:cubicBezTo>
                    <a:pt x="75873" y="12779"/>
                    <a:pt x="76130" y="12573"/>
                    <a:pt x="76421" y="12333"/>
                  </a:cubicBezTo>
                  <a:cubicBezTo>
                    <a:pt x="76729" y="12076"/>
                    <a:pt x="77055" y="11785"/>
                    <a:pt x="77397" y="11425"/>
                  </a:cubicBezTo>
                  <a:cubicBezTo>
                    <a:pt x="77551" y="11254"/>
                    <a:pt x="77706" y="11066"/>
                    <a:pt x="77877" y="10877"/>
                  </a:cubicBezTo>
                  <a:cubicBezTo>
                    <a:pt x="77945" y="10775"/>
                    <a:pt x="78014" y="10672"/>
                    <a:pt x="78099" y="10569"/>
                  </a:cubicBezTo>
                  <a:cubicBezTo>
                    <a:pt x="78168" y="10466"/>
                    <a:pt x="78236" y="10381"/>
                    <a:pt x="78305" y="10261"/>
                  </a:cubicBezTo>
                  <a:lnTo>
                    <a:pt x="78391" y="10090"/>
                  </a:lnTo>
                  <a:lnTo>
                    <a:pt x="78442" y="10021"/>
                  </a:lnTo>
                  <a:lnTo>
                    <a:pt x="78476" y="9935"/>
                  </a:lnTo>
                  <a:cubicBezTo>
                    <a:pt x="78528" y="9816"/>
                    <a:pt x="78579" y="9713"/>
                    <a:pt x="78630" y="9593"/>
                  </a:cubicBezTo>
                  <a:cubicBezTo>
                    <a:pt x="78682" y="9490"/>
                    <a:pt x="78699" y="9370"/>
                    <a:pt x="78750" y="9250"/>
                  </a:cubicBezTo>
                  <a:cubicBezTo>
                    <a:pt x="78767" y="9130"/>
                    <a:pt x="78802" y="9028"/>
                    <a:pt x="78819" y="8908"/>
                  </a:cubicBezTo>
                  <a:cubicBezTo>
                    <a:pt x="78836" y="8685"/>
                    <a:pt x="78836" y="8462"/>
                    <a:pt x="78819" y="8257"/>
                  </a:cubicBezTo>
                  <a:cubicBezTo>
                    <a:pt x="78785" y="8051"/>
                    <a:pt x="78716" y="7863"/>
                    <a:pt x="78648" y="7692"/>
                  </a:cubicBezTo>
                  <a:cubicBezTo>
                    <a:pt x="78579" y="7521"/>
                    <a:pt x="78493" y="7366"/>
                    <a:pt x="78408" y="7229"/>
                  </a:cubicBezTo>
                  <a:cubicBezTo>
                    <a:pt x="78322" y="7109"/>
                    <a:pt x="78236" y="6990"/>
                    <a:pt x="78168" y="6904"/>
                  </a:cubicBezTo>
                  <a:cubicBezTo>
                    <a:pt x="78099" y="6818"/>
                    <a:pt x="78031" y="6750"/>
                    <a:pt x="77980" y="6716"/>
                  </a:cubicBezTo>
                  <a:cubicBezTo>
                    <a:pt x="77946" y="6665"/>
                    <a:pt x="77929" y="6647"/>
                    <a:pt x="77928" y="6647"/>
                  </a:cubicBezTo>
                  <a:close/>
                  <a:moveTo>
                    <a:pt x="76695" y="5671"/>
                  </a:moveTo>
                  <a:cubicBezTo>
                    <a:pt x="76695" y="5671"/>
                    <a:pt x="76764" y="5808"/>
                    <a:pt x="76849" y="6048"/>
                  </a:cubicBezTo>
                  <a:cubicBezTo>
                    <a:pt x="76935" y="6287"/>
                    <a:pt x="77055" y="6647"/>
                    <a:pt x="77123" y="7092"/>
                  </a:cubicBezTo>
                  <a:cubicBezTo>
                    <a:pt x="77175" y="7298"/>
                    <a:pt x="77192" y="7538"/>
                    <a:pt x="77226" y="7795"/>
                  </a:cubicBezTo>
                  <a:cubicBezTo>
                    <a:pt x="77226" y="7932"/>
                    <a:pt x="77243" y="8051"/>
                    <a:pt x="77243" y="8188"/>
                  </a:cubicBezTo>
                  <a:cubicBezTo>
                    <a:pt x="77243" y="8325"/>
                    <a:pt x="77243" y="8462"/>
                    <a:pt x="77243" y="8600"/>
                  </a:cubicBezTo>
                  <a:cubicBezTo>
                    <a:pt x="77226" y="8891"/>
                    <a:pt x="77192" y="9165"/>
                    <a:pt x="77140" y="9456"/>
                  </a:cubicBezTo>
                  <a:cubicBezTo>
                    <a:pt x="77106" y="9610"/>
                    <a:pt x="77072" y="9747"/>
                    <a:pt x="77038" y="9901"/>
                  </a:cubicBezTo>
                  <a:cubicBezTo>
                    <a:pt x="77003" y="10038"/>
                    <a:pt x="76952" y="10175"/>
                    <a:pt x="76901" y="10329"/>
                  </a:cubicBezTo>
                  <a:cubicBezTo>
                    <a:pt x="76798" y="10603"/>
                    <a:pt x="76661" y="10877"/>
                    <a:pt x="76541" y="11134"/>
                  </a:cubicBezTo>
                  <a:cubicBezTo>
                    <a:pt x="76387" y="11391"/>
                    <a:pt x="76233" y="11631"/>
                    <a:pt x="76061" y="11854"/>
                  </a:cubicBezTo>
                  <a:cubicBezTo>
                    <a:pt x="75907" y="12093"/>
                    <a:pt x="75719" y="12299"/>
                    <a:pt x="75548" y="12470"/>
                  </a:cubicBezTo>
                  <a:cubicBezTo>
                    <a:pt x="75359" y="12659"/>
                    <a:pt x="75171" y="12813"/>
                    <a:pt x="74982" y="12933"/>
                  </a:cubicBezTo>
                  <a:cubicBezTo>
                    <a:pt x="74811" y="13070"/>
                    <a:pt x="74623" y="13155"/>
                    <a:pt x="74451" y="13241"/>
                  </a:cubicBezTo>
                  <a:cubicBezTo>
                    <a:pt x="74366" y="13275"/>
                    <a:pt x="74297" y="13309"/>
                    <a:pt x="74212" y="13327"/>
                  </a:cubicBezTo>
                  <a:cubicBezTo>
                    <a:pt x="74143" y="13361"/>
                    <a:pt x="74075" y="13361"/>
                    <a:pt x="74006" y="13378"/>
                  </a:cubicBezTo>
                  <a:cubicBezTo>
                    <a:pt x="73886" y="13429"/>
                    <a:pt x="73783" y="13412"/>
                    <a:pt x="73715" y="13429"/>
                  </a:cubicBezTo>
                  <a:lnTo>
                    <a:pt x="73612" y="13429"/>
                  </a:lnTo>
                  <a:cubicBezTo>
                    <a:pt x="73612" y="13429"/>
                    <a:pt x="73646" y="13429"/>
                    <a:pt x="73715" y="13412"/>
                  </a:cubicBezTo>
                  <a:cubicBezTo>
                    <a:pt x="73783" y="13395"/>
                    <a:pt x="73886" y="13395"/>
                    <a:pt x="74006" y="13344"/>
                  </a:cubicBezTo>
                  <a:cubicBezTo>
                    <a:pt x="74057" y="13327"/>
                    <a:pt x="74126" y="13309"/>
                    <a:pt x="74195" y="13275"/>
                  </a:cubicBezTo>
                  <a:cubicBezTo>
                    <a:pt x="74263" y="13241"/>
                    <a:pt x="74349" y="13207"/>
                    <a:pt x="74417" y="13172"/>
                  </a:cubicBezTo>
                  <a:cubicBezTo>
                    <a:pt x="74571" y="13087"/>
                    <a:pt x="74743" y="12967"/>
                    <a:pt x="74914" y="12830"/>
                  </a:cubicBezTo>
                  <a:cubicBezTo>
                    <a:pt x="75085" y="12710"/>
                    <a:pt x="75256" y="12539"/>
                    <a:pt x="75428" y="12367"/>
                  </a:cubicBezTo>
                  <a:cubicBezTo>
                    <a:pt x="75599" y="12179"/>
                    <a:pt x="75753" y="11974"/>
                    <a:pt x="75924" y="11751"/>
                  </a:cubicBezTo>
                  <a:cubicBezTo>
                    <a:pt x="75993" y="11648"/>
                    <a:pt x="76061" y="11528"/>
                    <a:pt x="76147" y="11408"/>
                  </a:cubicBezTo>
                  <a:cubicBezTo>
                    <a:pt x="76216" y="11288"/>
                    <a:pt x="76284" y="11169"/>
                    <a:pt x="76353" y="11032"/>
                  </a:cubicBezTo>
                  <a:cubicBezTo>
                    <a:pt x="76472" y="10792"/>
                    <a:pt x="76609" y="10518"/>
                    <a:pt x="76695" y="10244"/>
                  </a:cubicBezTo>
                  <a:cubicBezTo>
                    <a:pt x="76746" y="10107"/>
                    <a:pt x="76798" y="9970"/>
                    <a:pt x="76832" y="9833"/>
                  </a:cubicBezTo>
                  <a:cubicBezTo>
                    <a:pt x="76866" y="9696"/>
                    <a:pt x="76901" y="9559"/>
                    <a:pt x="76935" y="9422"/>
                  </a:cubicBezTo>
                  <a:cubicBezTo>
                    <a:pt x="76986" y="9148"/>
                    <a:pt x="77020" y="8856"/>
                    <a:pt x="77055" y="8600"/>
                  </a:cubicBezTo>
                  <a:cubicBezTo>
                    <a:pt x="77072" y="8325"/>
                    <a:pt x="77072" y="8051"/>
                    <a:pt x="77072" y="7812"/>
                  </a:cubicBezTo>
                  <a:cubicBezTo>
                    <a:pt x="77055" y="7555"/>
                    <a:pt x="77038" y="7315"/>
                    <a:pt x="77003" y="7109"/>
                  </a:cubicBezTo>
                  <a:cubicBezTo>
                    <a:pt x="76952" y="6664"/>
                    <a:pt x="76883" y="6304"/>
                    <a:pt x="76815" y="6065"/>
                  </a:cubicBezTo>
                  <a:cubicBezTo>
                    <a:pt x="76746" y="5808"/>
                    <a:pt x="76695" y="5671"/>
                    <a:pt x="76695" y="5671"/>
                  </a:cubicBezTo>
                  <a:close/>
                  <a:moveTo>
                    <a:pt x="71797" y="2468"/>
                  </a:moveTo>
                  <a:cubicBezTo>
                    <a:pt x="71797" y="2468"/>
                    <a:pt x="71849" y="2485"/>
                    <a:pt x="71951" y="2502"/>
                  </a:cubicBezTo>
                  <a:cubicBezTo>
                    <a:pt x="72002" y="2502"/>
                    <a:pt x="72054" y="2519"/>
                    <a:pt x="72122" y="2537"/>
                  </a:cubicBezTo>
                  <a:cubicBezTo>
                    <a:pt x="72191" y="2554"/>
                    <a:pt x="72276" y="2571"/>
                    <a:pt x="72362" y="2605"/>
                  </a:cubicBezTo>
                  <a:cubicBezTo>
                    <a:pt x="72704" y="2725"/>
                    <a:pt x="73201" y="3016"/>
                    <a:pt x="73578" y="3564"/>
                  </a:cubicBezTo>
                  <a:cubicBezTo>
                    <a:pt x="73766" y="3838"/>
                    <a:pt x="73920" y="4146"/>
                    <a:pt x="74040" y="4506"/>
                  </a:cubicBezTo>
                  <a:cubicBezTo>
                    <a:pt x="74057" y="4592"/>
                    <a:pt x="74092" y="4695"/>
                    <a:pt x="74109" y="4780"/>
                  </a:cubicBezTo>
                  <a:lnTo>
                    <a:pt x="74126" y="4814"/>
                  </a:lnTo>
                  <a:lnTo>
                    <a:pt x="74126" y="4832"/>
                  </a:lnTo>
                  <a:cubicBezTo>
                    <a:pt x="74126" y="4836"/>
                    <a:pt x="74126" y="4837"/>
                    <a:pt x="74126" y="4837"/>
                  </a:cubicBezTo>
                  <a:cubicBezTo>
                    <a:pt x="74126" y="4839"/>
                    <a:pt x="74126" y="4847"/>
                    <a:pt x="74126" y="4866"/>
                  </a:cubicBezTo>
                  <a:lnTo>
                    <a:pt x="74143" y="4934"/>
                  </a:lnTo>
                  <a:lnTo>
                    <a:pt x="74143" y="5088"/>
                  </a:lnTo>
                  <a:cubicBezTo>
                    <a:pt x="74160" y="5174"/>
                    <a:pt x="74143" y="5294"/>
                    <a:pt x="74143" y="5397"/>
                  </a:cubicBezTo>
                  <a:cubicBezTo>
                    <a:pt x="74126" y="5517"/>
                    <a:pt x="74109" y="5602"/>
                    <a:pt x="74092" y="5705"/>
                  </a:cubicBezTo>
                  <a:cubicBezTo>
                    <a:pt x="73955" y="6510"/>
                    <a:pt x="73681" y="7298"/>
                    <a:pt x="73424" y="8103"/>
                  </a:cubicBezTo>
                  <a:cubicBezTo>
                    <a:pt x="73304" y="8497"/>
                    <a:pt x="73167" y="8891"/>
                    <a:pt x="73030" y="9285"/>
                  </a:cubicBezTo>
                  <a:cubicBezTo>
                    <a:pt x="72910" y="9679"/>
                    <a:pt x="72773" y="10055"/>
                    <a:pt x="72670" y="10432"/>
                  </a:cubicBezTo>
                  <a:cubicBezTo>
                    <a:pt x="72550" y="10809"/>
                    <a:pt x="72465" y="11169"/>
                    <a:pt x="72396" y="11511"/>
                  </a:cubicBezTo>
                  <a:cubicBezTo>
                    <a:pt x="72379" y="11580"/>
                    <a:pt x="72379" y="11665"/>
                    <a:pt x="72362" y="11751"/>
                  </a:cubicBezTo>
                  <a:cubicBezTo>
                    <a:pt x="72362" y="11837"/>
                    <a:pt x="72362" y="11922"/>
                    <a:pt x="72345" y="12008"/>
                  </a:cubicBezTo>
                  <a:cubicBezTo>
                    <a:pt x="72345" y="12179"/>
                    <a:pt x="72328" y="12333"/>
                    <a:pt x="72345" y="12487"/>
                  </a:cubicBezTo>
                  <a:cubicBezTo>
                    <a:pt x="72345" y="13104"/>
                    <a:pt x="72465" y="13618"/>
                    <a:pt x="72670" y="13909"/>
                  </a:cubicBezTo>
                  <a:cubicBezTo>
                    <a:pt x="72773" y="14046"/>
                    <a:pt x="72893" y="14132"/>
                    <a:pt x="72978" y="14183"/>
                  </a:cubicBezTo>
                  <a:cubicBezTo>
                    <a:pt x="73064" y="14234"/>
                    <a:pt x="73116" y="14234"/>
                    <a:pt x="73116" y="14234"/>
                  </a:cubicBezTo>
                  <a:cubicBezTo>
                    <a:pt x="73116" y="14234"/>
                    <a:pt x="73064" y="14234"/>
                    <a:pt x="72961" y="14200"/>
                  </a:cubicBezTo>
                  <a:cubicBezTo>
                    <a:pt x="72876" y="14166"/>
                    <a:pt x="72739" y="14097"/>
                    <a:pt x="72602" y="13960"/>
                  </a:cubicBezTo>
                  <a:cubicBezTo>
                    <a:pt x="72345" y="13669"/>
                    <a:pt x="72156" y="13138"/>
                    <a:pt x="72088" y="12504"/>
                  </a:cubicBezTo>
                  <a:cubicBezTo>
                    <a:pt x="72071" y="12179"/>
                    <a:pt x="72036" y="11837"/>
                    <a:pt x="72088" y="11460"/>
                  </a:cubicBezTo>
                  <a:cubicBezTo>
                    <a:pt x="72122" y="11083"/>
                    <a:pt x="72191" y="10706"/>
                    <a:pt x="72311" y="10329"/>
                  </a:cubicBezTo>
                  <a:cubicBezTo>
                    <a:pt x="72396" y="9935"/>
                    <a:pt x="72516" y="9559"/>
                    <a:pt x="72636" y="9165"/>
                  </a:cubicBezTo>
                  <a:cubicBezTo>
                    <a:pt x="72773" y="8771"/>
                    <a:pt x="72893" y="8360"/>
                    <a:pt x="73030" y="7966"/>
                  </a:cubicBezTo>
                  <a:cubicBezTo>
                    <a:pt x="73150" y="7572"/>
                    <a:pt x="73287" y="7178"/>
                    <a:pt x="73407" y="6784"/>
                  </a:cubicBezTo>
                  <a:cubicBezTo>
                    <a:pt x="73527" y="6390"/>
                    <a:pt x="73646" y="6013"/>
                    <a:pt x="73715" y="5637"/>
                  </a:cubicBezTo>
                  <a:cubicBezTo>
                    <a:pt x="73732" y="5551"/>
                    <a:pt x="73766" y="5448"/>
                    <a:pt x="73766" y="5362"/>
                  </a:cubicBezTo>
                  <a:cubicBezTo>
                    <a:pt x="73783" y="5277"/>
                    <a:pt x="73801" y="5208"/>
                    <a:pt x="73801" y="5106"/>
                  </a:cubicBezTo>
                  <a:lnTo>
                    <a:pt x="73801" y="4969"/>
                  </a:lnTo>
                  <a:lnTo>
                    <a:pt x="73783" y="4900"/>
                  </a:lnTo>
                  <a:lnTo>
                    <a:pt x="73783" y="4883"/>
                  </a:lnTo>
                  <a:lnTo>
                    <a:pt x="73783" y="4849"/>
                  </a:lnTo>
                  <a:cubicBezTo>
                    <a:pt x="73766" y="4763"/>
                    <a:pt x="73749" y="4677"/>
                    <a:pt x="73732" y="4592"/>
                  </a:cubicBezTo>
                  <a:cubicBezTo>
                    <a:pt x="73646" y="4266"/>
                    <a:pt x="73527" y="3958"/>
                    <a:pt x="73372" y="3701"/>
                  </a:cubicBezTo>
                  <a:cubicBezTo>
                    <a:pt x="73064" y="3170"/>
                    <a:pt x="72653" y="2845"/>
                    <a:pt x="72328" y="2691"/>
                  </a:cubicBezTo>
                  <a:cubicBezTo>
                    <a:pt x="72242" y="2639"/>
                    <a:pt x="72174" y="2605"/>
                    <a:pt x="72105" y="2588"/>
                  </a:cubicBezTo>
                  <a:cubicBezTo>
                    <a:pt x="72054" y="2554"/>
                    <a:pt x="71985" y="2537"/>
                    <a:pt x="71951" y="2519"/>
                  </a:cubicBezTo>
                  <a:cubicBezTo>
                    <a:pt x="71849" y="2485"/>
                    <a:pt x="71797" y="2468"/>
                    <a:pt x="71797" y="2468"/>
                  </a:cubicBezTo>
                  <a:close/>
                  <a:moveTo>
                    <a:pt x="58620" y="5076"/>
                  </a:moveTo>
                  <a:cubicBezTo>
                    <a:pt x="58772" y="5076"/>
                    <a:pt x="58934" y="5088"/>
                    <a:pt x="59106" y="5123"/>
                  </a:cubicBezTo>
                  <a:cubicBezTo>
                    <a:pt x="59431" y="5191"/>
                    <a:pt x="59791" y="5328"/>
                    <a:pt x="60099" y="5585"/>
                  </a:cubicBezTo>
                  <a:cubicBezTo>
                    <a:pt x="60253" y="5705"/>
                    <a:pt x="60407" y="5842"/>
                    <a:pt x="60544" y="5996"/>
                  </a:cubicBezTo>
                  <a:lnTo>
                    <a:pt x="60647" y="6116"/>
                  </a:lnTo>
                  <a:lnTo>
                    <a:pt x="60664" y="6150"/>
                  </a:lnTo>
                  <a:lnTo>
                    <a:pt x="60681" y="6150"/>
                  </a:lnTo>
                  <a:lnTo>
                    <a:pt x="60698" y="6185"/>
                  </a:lnTo>
                  <a:lnTo>
                    <a:pt x="60733" y="6253"/>
                  </a:lnTo>
                  <a:cubicBezTo>
                    <a:pt x="60784" y="6339"/>
                    <a:pt x="60853" y="6407"/>
                    <a:pt x="60904" y="6510"/>
                  </a:cubicBezTo>
                  <a:cubicBezTo>
                    <a:pt x="61092" y="6938"/>
                    <a:pt x="61178" y="7366"/>
                    <a:pt x="61195" y="7812"/>
                  </a:cubicBezTo>
                  <a:cubicBezTo>
                    <a:pt x="61212" y="8257"/>
                    <a:pt x="61178" y="8685"/>
                    <a:pt x="61161" y="9113"/>
                  </a:cubicBezTo>
                  <a:cubicBezTo>
                    <a:pt x="61127" y="9541"/>
                    <a:pt x="61092" y="9970"/>
                    <a:pt x="61109" y="10381"/>
                  </a:cubicBezTo>
                  <a:cubicBezTo>
                    <a:pt x="61109" y="10483"/>
                    <a:pt x="61127" y="10586"/>
                    <a:pt x="61127" y="10689"/>
                  </a:cubicBezTo>
                  <a:cubicBezTo>
                    <a:pt x="61144" y="10775"/>
                    <a:pt x="61144" y="10877"/>
                    <a:pt x="61161" y="10980"/>
                  </a:cubicBezTo>
                  <a:cubicBezTo>
                    <a:pt x="61178" y="11066"/>
                    <a:pt x="61212" y="11169"/>
                    <a:pt x="61229" y="11254"/>
                  </a:cubicBezTo>
                  <a:cubicBezTo>
                    <a:pt x="61246" y="11340"/>
                    <a:pt x="61281" y="11443"/>
                    <a:pt x="61315" y="11545"/>
                  </a:cubicBezTo>
                  <a:cubicBezTo>
                    <a:pt x="61452" y="11905"/>
                    <a:pt x="61623" y="12248"/>
                    <a:pt x="61812" y="12539"/>
                  </a:cubicBezTo>
                  <a:cubicBezTo>
                    <a:pt x="62017" y="12830"/>
                    <a:pt x="62240" y="13087"/>
                    <a:pt x="62462" y="13309"/>
                  </a:cubicBezTo>
                  <a:cubicBezTo>
                    <a:pt x="62925" y="13755"/>
                    <a:pt x="63370" y="14046"/>
                    <a:pt x="63696" y="14234"/>
                  </a:cubicBezTo>
                  <a:cubicBezTo>
                    <a:pt x="63867" y="14320"/>
                    <a:pt x="63987" y="14388"/>
                    <a:pt x="64090" y="14440"/>
                  </a:cubicBezTo>
                  <a:cubicBezTo>
                    <a:pt x="64175" y="14491"/>
                    <a:pt x="64227" y="14508"/>
                    <a:pt x="64227" y="14508"/>
                  </a:cubicBezTo>
                  <a:cubicBezTo>
                    <a:pt x="64227" y="14508"/>
                    <a:pt x="64175" y="14491"/>
                    <a:pt x="64072" y="14457"/>
                  </a:cubicBezTo>
                  <a:cubicBezTo>
                    <a:pt x="63987" y="14423"/>
                    <a:pt x="63833" y="14388"/>
                    <a:pt x="63661" y="14303"/>
                  </a:cubicBezTo>
                  <a:cubicBezTo>
                    <a:pt x="63490" y="14234"/>
                    <a:pt x="63285" y="14149"/>
                    <a:pt x="63045" y="14012"/>
                  </a:cubicBezTo>
                  <a:cubicBezTo>
                    <a:pt x="62805" y="13875"/>
                    <a:pt x="62565" y="13703"/>
                    <a:pt x="62308" y="13498"/>
                  </a:cubicBezTo>
                  <a:cubicBezTo>
                    <a:pt x="61795" y="13070"/>
                    <a:pt x="61281" y="12470"/>
                    <a:pt x="60955" y="11665"/>
                  </a:cubicBezTo>
                  <a:cubicBezTo>
                    <a:pt x="60921" y="11562"/>
                    <a:pt x="60887" y="11494"/>
                    <a:pt x="60853" y="11374"/>
                  </a:cubicBezTo>
                  <a:cubicBezTo>
                    <a:pt x="60835" y="11271"/>
                    <a:pt x="60801" y="11151"/>
                    <a:pt x="60767" y="11049"/>
                  </a:cubicBezTo>
                  <a:cubicBezTo>
                    <a:pt x="60750" y="10946"/>
                    <a:pt x="60733" y="10843"/>
                    <a:pt x="60716" y="10723"/>
                  </a:cubicBezTo>
                  <a:cubicBezTo>
                    <a:pt x="60716" y="10621"/>
                    <a:pt x="60698" y="10501"/>
                    <a:pt x="60698" y="10398"/>
                  </a:cubicBezTo>
                  <a:cubicBezTo>
                    <a:pt x="60681" y="9953"/>
                    <a:pt x="60698" y="9524"/>
                    <a:pt x="60733" y="9096"/>
                  </a:cubicBezTo>
                  <a:cubicBezTo>
                    <a:pt x="60750" y="8651"/>
                    <a:pt x="60784" y="8240"/>
                    <a:pt x="60784" y="7829"/>
                  </a:cubicBezTo>
                  <a:cubicBezTo>
                    <a:pt x="60784" y="7726"/>
                    <a:pt x="60767" y="7623"/>
                    <a:pt x="60767" y="7521"/>
                  </a:cubicBezTo>
                  <a:cubicBezTo>
                    <a:pt x="60750" y="7418"/>
                    <a:pt x="60733" y="7332"/>
                    <a:pt x="60716" y="7229"/>
                  </a:cubicBezTo>
                  <a:cubicBezTo>
                    <a:pt x="60716" y="7127"/>
                    <a:pt x="60681" y="7041"/>
                    <a:pt x="60664" y="6955"/>
                  </a:cubicBezTo>
                  <a:cubicBezTo>
                    <a:pt x="60630" y="6853"/>
                    <a:pt x="60596" y="6784"/>
                    <a:pt x="60561" y="6698"/>
                  </a:cubicBezTo>
                  <a:cubicBezTo>
                    <a:pt x="60544" y="6613"/>
                    <a:pt x="60476" y="6527"/>
                    <a:pt x="60424" y="6441"/>
                  </a:cubicBezTo>
                  <a:lnTo>
                    <a:pt x="60390" y="6373"/>
                  </a:lnTo>
                  <a:lnTo>
                    <a:pt x="60373" y="6356"/>
                  </a:lnTo>
                  <a:lnTo>
                    <a:pt x="60356" y="6339"/>
                  </a:lnTo>
                  <a:lnTo>
                    <a:pt x="60270" y="6219"/>
                  </a:lnTo>
                  <a:cubicBezTo>
                    <a:pt x="60150" y="6082"/>
                    <a:pt x="60030" y="5945"/>
                    <a:pt x="59911" y="5825"/>
                  </a:cubicBezTo>
                  <a:cubicBezTo>
                    <a:pt x="59636" y="5602"/>
                    <a:pt x="59345" y="5448"/>
                    <a:pt x="59054" y="5362"/>
                  </a:cubicBezTo>
                  <a:cubicBezTo>
                    <a:pt x="58815" y="5296"/>
                    <a:pt x="58586" y="5271"/>
                    <a:pt x="58376" y="5271"/>
                  </a:cubicBezTo>
                  <a:cubicBezTo>
                    <a:pt x="58315" y="5271"/>
                    <a:pt x="58256" y="5273"/>
                    <a:pt x="58198" y="5277"/>
                  </a:cubicBezTo>
                  <a:cubicBezTo>
                    <a:pt x="57941" y="5277"/>
                    <a:pt x="57718" y="5294"/>
                    <a:pt x="57530" y="5328"/>
                  </a:cubicBezTo>
                  <a:cubicBezTo>
                    <a:pt x="57153" y="5380"/>
                    <a:pt x="56948" y="5414"/>
                    <a:pt x="56948" y="5414"/>
                  </a:cubicBezTo>
                  <a:cubicBezTo>
                    <a:pt x="56948" y="5414"/>
                    <a:pt x="56999" y="5397"/>
                    <a:pt x="57102" y="5362"/>
                  </a:cubicBezTo>
                  <a:cubicBezTo>
                    <a:pt x="57187" y="5328"/>
                    <a:pt x="57341" y="5294"/>
                    <a:pt x="57513" y="5243"/>
                  </a:cubicBezTo>
                  <a:cubicBezTo>
                    <a:pt x="57701" y="5191"/>
                    <a:pt x="57924" y="5140"/>
                    <a:pt x="58198" y="5106"/>
                  </a:cubicBezTo>
                  <a:cubicBezTo>
                    <a:pt x="58326" y="5088"/>
                    <a:pt x="58468" y="5076"/>
                    <a:pt x="58620" y="5076"/>
                  </a:cubicBezTo>
                  <a:close/>
                  <a:moveTo>
                    <a:pt x="66253" y="1126"/>
                  </a:moveTo>
                  <a:cubicBezTo>
                    <a:pt x="66708" y="1126"/>
                    <a:pt x="68071" y="1240"/>
                    <a:pt x="69536" y="2468"/>
                  </a:cubicBezTo>
                  <a:cubicBezTo>
                    <a:pt x="72636" y="5037"/>
                    <a:pt x="71506" y="10329"/>
                    <a:pt x="71386" y="11939"/>
                  </a:cubicBezTo>
                  <a:cubicBezTo>
                    <a:pt x="71283" y="13549"/>
                    <a:pt x="71797" y="14508"/>
                    <a:pt x="71797" y="14508"/>
                  </a:cubicBezTo>
                  <a:cubicBezTo>
                    <a:pt x="70170" y="12573"/>
                    <a:pt x="71403" y="7606"/>
                    <a:pt x="70461" y="5362"/>
                  </a:cubicBezTo>
                  <a:cubicBezTo>
                    <a:pt x="69536" y="3102"/>
                    <a:pt x="68029" y="1612"/>
                    <a:pt x="66093" y="1132"/>
                  </a:cubicBezTo>
                  <a:cubicBezTo>
                    <a:pt x="66093" y="1132"/>
                    <a:pt x="66150" y="1126"/>
                    <a:pt x="66253" y="1126"/>
                  </a:cubicBezTo>
                  <a:close/>
                  <a:moveTo>
                    <a:pt x="63139" y="2470"/>
                  </a:moveTo>
                  <a:cubicBezTo>
                    <a:pt x="64161" y="2470"/>
                    <a:pt x="65420" y="2751"/>
                    <a:pt x="66590" y="3787"/>
                  </a:cubicBezTo>
                  <a:cubicBezTo>
                    <a:pt x="68782" y="5722"/>
                    <a:pt x="68680" y="11357"/>
                    <a:pt x="69125" y="12984"/>
                  </a:cubicBezTo>
                  <a:cubicBezTo>
                    <a:pt x="69570" y="14628"/>
                    <a:pt x="72139" y="15125"/>
                    <a:pt x="72139" y="15125"/>
                  </a:cubicBezTo>
                  <a:cubicBezTo>
                    <a:pt x="72139" y="15125"/>
                    <a:pt x="72086" y="15128"/>
                    <a:pt x="71992" y="15128"/>
                  </a:cubicBezTo>
                  <a:cubicBezTo>
                    <a:pt x="71178" y="15128"/>
                    <a:pt x="67281" y="14895"/>
                    <a:pt x="67327" y="10415"/>
                  </a:cubicBezTo>
                  <a:cubicBezTo>
                    <a:pt x="67378" y="6270"/>
                    <a:pt x="66402" y="5362"/>
                    <a:pt x="64997" y="4078"/>
                  </a:cubicBezTo>
                  <a:cubicBezTo>
                    <a:pt x="63713" y="2917"/>
                    <a:pt x="61533" y="2861"/>
                    <a:pt x="61125" y="2861"/>
                  </a:cubicBezTo>
                  <a:cubicBezTo>
                    <a:pt x="61081" y="2861"/>
                    <a:pt x="61058" y="2862"/>
                    <a:pt x="61058" y="2862"/>
                  </a:cubicBezTo>
                  <a:cubicBezTo>
                    <a:pt x="61058" y="2862"/>
                    <a:pt x="61932" y="2470"/>
                    <a:pt x="63139" y="2470"/>
                  </a:cubicBezTo>
                  <a:close/>
                  <a:moveTo>
                    <a:pt x="63387" y="4009"/>
                  </a:moveTo>
                  <a:cubicBezTo>
                    <a:pt x="64603" y="4438"/>
                    <a:pt x="65888" y="5876"/>
                    <a:pt x="66316" y="7127"/>
                  </a:cubicBezTo>
                  <a:cubicBezTo>
                    <a:pt x="66933" y="8993"/>
                    <a:pt x="66179" y="11186"/>
                    <a:pt x="66093" y="12470"/>
                  </a:cubicBezTo>
                  <a:cubicBezTo>
                    <a:pt x="65994" y="13719"/>
                    <a:pt x="67221" y="15146"/>
                    <a:pt x="68973" y="15146"/>
                  </a:cubicBezTo>
                  <a:cubicBezTo>
                    <a:pt x="69023" y="15146"/>
                    <a:pt x="69074" y="15144"/>
                    <a:pt x="69125" y="15142"/>
                  </a:cubicBezTo>
                  <a:lnTo>
                    <a:pt x="69125" y="15142"/>
                  </a:lnTo>
                  <a:cubicBezTo>
                    <a:pt x="69125" y="15142"/>
                    <a:pt x="68844" y="15232"/>
                    <a:pt x="68376" y="15232"/>
                  </a:cubicBezTo>
                  <a:cubicBezTo>
                    <a:pt x="67824" y="15232"/>
                    <a:pt x="67011" y="15107"/>
                    <a:pt x="66093" y="14560"/>
                  </a:cubicBezTo>
                  <a:cubicBezTo>
                    <a:pt x="64381" y="13549"/>
                    <a:pt x="65014" y="11357"/>
                    <a:pt x="65425" y="9901"/>
                  </a:cubicBezTo>
                  <a:cubicBezTo>
                    <a:pt x="66590" y="5791"/>
                    <a:pt x="63388" y="4010"/>
                    <a:pt x="63387" y="4009"/>
                  </a:cubicBezTo>
                  <a:close/>
                  <a:moveTo>
                    <a:pt x="81559" y="21411"/>
                  </a:moveTo>
                  <a:lnTo>
                    <a:pt x="81559" y="21411"/>
                  </a:lnTo>
                  <a:cubicBezTo>
                    <a:pt x="83135" y="21633"/>
                    <a:pt x="84488" y="23089"/>
                    <a:pt x="84488" y="23089"/>
                  </a:cubicBezTo>
                  <a:cubicBezTo>
                    <a:pt x="84488" y="25692"/>
                    <a:pt x="83923" y="28124"/>
                    <a:pt x="83563" y="28159"/>
                  </a:cubicBezTo>
                  <a:cubicBezTo>
                    <a:pt x="83466" y="28170"/>
                    <a:pt x="83209" y="28174"/>
                    <a:pt x="82886" y="28174"/>
                  </a:cubicBezTo>
                  <a:cubicBezTo>
                    <a:pt x="82239" y="28174"/>
                    <a:pt x="81325" y="28159"/>
                    <a:pt x="80891" y="28159"/>
                  </a:cubicBezTo>
                  <a:lnTo>
                    <a:pt x="82501" y="23483"/>
                  </a:lnTo>
                  <a:cubicBezTo>
                    <a:pt x="82501" y="23483"/>
                    <a:pt x="81885" y="22627"/>
                    <a:pt x="81559" y="21411"/>
                  </a:cubicBezTo>
                  <a:close/>
                  <a:moveTo>
                    <a:pt x="59380" y="21411"/>
                  </a:moveTo>
                  <a:lnTo>
                    <a:pt x="59380" y="21411"/>
                  </a:lnTo>
                  <a:cubicBezTo>
                    <a:pt x="59054" y="22627"/>
                    <a:pt x="58420" y="23483"/>
                    <a:pt x="58420" y="23483"/>
                  </a:cubicBezTo>
                  <a:lnTo>
                    <a:pt x="60030" y="28159"/>
                  </a:lnTo>
                  <a:cubicBezTo>
                    <a:pt x="59655" y="28169"/>
                    <a:pt x="58919" y="28178"/>
                    <a:pt x="58309" y="28178"/>
                  </a:cubicBezTo>
                  <a:cubicBezTo>
                    <a:pt x="57862" y="28178"/>
                    <a:pt x="57482" y="28173"/>
                    <a:pt x="57359" y="28159"/>
                  </a:cubicBezTo>
                  <a:cubicBezTo>
                    <a:pt x="57016" y="28124"/>
                    <a:pt x="56434" y="25692"/>
                    <a:pt x="56434" y="23089"/>
                  </a:cubicBezTo>
                  <a:cubicBezTo>
                    <a:pt x="56434" y="23089"/>
                    <a:pt x="57787" y="21633"/>
                    <a:pt x="59380" y="21411"/>
                  </a:cubicBezTo>
                  <a:close/>
                  <a:moveTo>
                    <a:pt x="56074" y="23089"/>
                  </a:moveTo>
                  <a:lnTo>
                    <a:pt x="56074" y="23089"/>
                  </a:lnTo>
                  <a:cubicBezTo>
                    <a:pt x="56074" y="23090"/>
                    <a:pt x="56297" y="27165"/>
                    <a:pt x="56588" y="29066"/>
                  </a:cubicBezTo>
                  <a:cubicBezTo>
                    <a:pt x="56588" y="29066"/>
                    <a:pt x="55372" y="27679"/>
                    <a:pt x="56074" y="23089"/>
                  </a:cubicBezTo>
                  <a:close/>
                  <a:moveTo>
                    <a:pt x="84848" y="23089"/>
                  </a:moveTo>
                  <a:lnTo>
                    <a:pt x="84848" y="23089"/>
                  </a:lnTo>
                  <a:cubicBezTo>
                    <a:pt x="85567" y="27679"/>
                    <a:pt x="84351" y="29066"/>
                    <a:pt x="84351" y="29066"/>
                  </a:cubicBezTo>
                  <a:cubicBezTo>
                    <a:pt x="84625" y="27165"/>
                    <a:pt x="84848" y="23090"/>
                    <a:pt x="84848" y="23089"/>
                  </a:cubicBezTo>
                  <a:close/>
                  <a:moveTo>
                    <a:pt x="79418" y="14423"/>
                  </a:moveTo>
                  <a:cubicBezTo>
                    <a:pt x="79418" y="14423"/>
                    <a:pt x="80788" y="15844"/>
                    <a:pt x="80943" y="17060"/>
                  </a:cubicBezTo>
                  <a:cubicBezTo>
                    <a:pt x="81080" y="18276"/>
                    <a:pt x="80086" y="22164"/>
                    <a:pt x="80086" y="22164"/>
                  </a:cubicBezTo>
                  <a:lnTo>
                    <a:pt x="81285" y="23945"/>
                  </a:lnTo>
                  <a:cubicBezTo>
                    <a:pt x="81285" y="23945"/>
                    <a:pt x="81028" y="25607"/>
                    <a:pt x="80634" y="26771"/>
                  </a:cubicBezTo>
                  <a:cubicBezTo>
                    <a:pt x="79675" y="27456"/>
                    <a:pt x="77791" y="28690"/>
                    <a:pt x="76575" y="28792"/>
                  </a:cubicBezTo>
                  <a:cubicBezTo>
                    <a:pt x="74862" y="28964"/>
                    <a:pt x="72944" y="30077"/>
                    <a:pt x="72944" y="30077"/>
                  </a:cubicBezTo>
                  <a:cubicBezTo>
                    <a:pt x="72944" y="30077"/>
                    <a:pt x="71197" y="32492"/>
                    <a:pt x="70461" y="32646"/>
                  </a:cubicBezTo>
                  <a:cubicBezTo>
                    <a:pt x="69741" y="32492"/>
                    <a:pt x="67995" y="30077"/>
                    <a:pt x="67995" y="30077"/>
                  </a:cubicBezTo>
                  <a:cubicBezTo>
                    <a:pt x="67995" y="30077"/>
                    <a:pt x="66059" y="28964"/>
                    <a:pt x="64364" y="28792"/>
                  </a:cubicBezTo>
                  <a:cubicBezTo>
                    <a:pt x="63130" y="28690"/>
                    <a:pt x="61246" y="27456"/>
                    <a:pt x="60287" y="26771"/>
                  </a:cubicBezTo>
                  <a:cubicBezTo>
                    <a:pt x="59893" y="25607"/>
                    <a:pt x="59636" y="23945"/>
                    <a:pt x="59636" y="23945"/>
                  </a:cubicBezTo>
                  <a:lnTo>
                    <a:pt x="60853" y="22164"/>
                  </a:lnTo>
                  <a:cubicBezTo>
                    <a:pt x="60853" y="22164"/>
                    <a:pt x="59859" y="18276"/>
                    <a:pt x="59996" y="17060"/>
                  </a:cubicBezTo>
                  <a:cubicBezTo>
                    <a:pt x="60133" y="15844"/>
                    <a:pt x="61503" y="14423"/>
                    <a:pt x="61503" y="14423"/>
                  </a:cubicBezTo>
                  <a:cubicBezTo>
                    <a:pt x="61503" y="14423"/>
                    <a:pt x="65083" y="16272"/>
                    <a:pt x="70461" y="16272"/>
                  </a:cubicBezTo>
                  <a:cubicBezTo>
                    <a:pt x="75839" y="16272"/>
                    <a:pt x="79418" y="14423"/>
                    <a:pt x="79418" y="14423"/>
                  </a:cubicBezTo>
                  <a:close/>
                  <a:moveTo>
                    <a:pt x="60904" y="32235"/>
                  </a:moveTo>
                  <a:lnTo>
                    <a:pt x="60904" y="32235"/>
                  </a:lnTo>
                  <a:cubicBezTo>
                    <a:pt x="60921" y="32423"/>
                    <a:pt x="60938" y="32595"/>
                    <a:pt x="60938" y="32749"/>
                  </a:cubicBezTo>
                  <a:cubicBezTo>
                    <a:pt x="60904" y="32424"/>
                    <a:pt x="60904" y="32235"/>
                    <a:pt x="60904" y="32235"/>
                  </a:cubicBezTo>
                  <a:close/>
                  <a:moveTo>
                    <a:pt x="63559" y="33828"/>
                  </a:moveTo>
                  <a:lnTo>
                    <a:pt x="63559" y="33828"/>
                  </a:lnTo>
                  <a:lnTo>
                    <a:pt x="63559" y="33828"/>
                  </a:lnTo>
                  <a:close/>
                  <a:moveTo>
                    <a:pt x="60561" y="27456"/>
                  </a:moveTo>
                  <a:lnTo>
                    <a:pt x="60561" y="27456"/>
                  </a:lnTo>
                  <a:cubicBezTo>
                    <a:pt x="64227" y="29597"/>
                    <a:pt x="65939" y="29255"/>
                    <a:pt x="67344" y="30830"/>
                  </a:cubicBezTo>
                  <a:cubicBezTo>
                    <a:pt x="68868" y="32543"/>
                    <a:pt x="70461" y="33245"/>
                    <a:pt x="70461" y="33245"/>
                  </a:cubicBezTo>
                  <a:cubicBezTo>
                    <a:pt x="70461" y="33245"/>
                    <a:pt x="72071" y="32543"/>
                    <a:pt x="73578" y="30830"/>
                  </a:cubicBezTo>
                  <a:cubicBezTo>
                    <a:pt x="74999" y="29255"/>
                    <a:pt x="76695" y="29597"/>
                    <a:pt x="80360" y="27456"/>
                  </a:cubicBezTo>
                  <a:lnTo>
                    <a:pt x="80360" y="27456"/>
                  </a:lnTo>
                  <a:cubicBezTo>
                    <a:pt x="80257" y="27679"/>
                    <a:pt x="80138" y="27850"/>
                    <a:pt x="80001" y="27902"/>
                  </a:cubicBezTo>
                  <a:cubicBezTo>
                    <a:pt x="79298" y="28261"/>
                    <a:pt x="77928" y="29409"/>
                    <a:pt x="77928" y="29409"/>
                  </a:cubicBezTo>
                  <a:lnTo>
                    <a:pt x="77363" y="33828"/>
                  </a:lnTo>
                  <a:lnTo>
                    <a:pt x="78374" y="29683"/>
                  </a:lnTo>
                  <a:lnTo>
                    <a:pt x="79435" y="29084"/>
                  </a:lnTo>
                  <a:lnTo>
                    <a:pt x="79435" y="29084"/>
                  </a:lnTo>
                  <a:cubicBezTo>
                    <a:pt x="79470" y="30094"/>
                    <a:pt x="79572" y="33485"/>
                    <a:pt x="79418" y="34205"/>
                  </a:cubicBezTo>
                  <a:cubicBezTo>
                    <a:pt x="79247" y="35061"/>
                    <a:pt x="77123" y="37681"/>
                    <a:pt x="77123" y="37681"/>
                  </a:cubicBezTo>
                  <a:lnTo>
                    <a:pt x="77243" y="35009"/>
                  </a:lnTo>
                  <a:lnTo>
                    <a:pt x="77243" y="35009"/>
                  </a:lnTo>
                  <a:cubicBezTo>
                    <a:pt x="77243" y="35011"/>
                    <a:pt x="76969" y="38264"/>
                    <a:pt x="75530" y="39497"/>
                  </a:cubicBezTo>
                  <a:cubicBezTo>
                    <a:pt x="74880" y="40079"/>
                    <a:pt x="73732" y="40679"/>
                    <a:pt x="72704" y="41158"/>
                  </a:cubicBezTo>
                  <a:cubicBezTo>
                    <a:pt x="72516" y="41244"/>
                    <a:pt x="72328" y="41329"/>
                    <a:pt x="72139" y="41398"/>
                  </a:cubicBezTo>
                  <a:cubicBezTo>
                    <a:pt x="71753" y="40786"/>
                    <a:pt x="70829" y="40672"/>
                    <a:pt x="70193" y="40672"/>
                  </a:cubicBezTo>
                  <a:cubicBezTo>
                    <a:pt x="69813" y="40672"/>
                    <a:pt x="69536" y="40713"/>
                    <a:pt x="69536" y="40713"/>
                  </a:cubicBezTo>
                  <a:cubicBezTo>
                    <a:pt x="70512" y="40713"/>
                    <a:pt x="71077" y="41312"/>
                    <a:pt x="71283" y="41603"/>
                  </a:cubicBezTo>
                  <a:cubicBezTo>
                    <a:pt x="71015" y="41644"/>
                    <a:pt x="70745" y="41664"/>
                    <a:pt x="70474" y="41664"/>
                  </a:cubicBezTo>
                  <a:cubicBezTo>
                    <a:pt x="69707" y="41664"/>
                    <a:pt x="68939" y="41500"/>
                    <a:pt x="68217" y="41158"/>
                  </a:cubicBezTo>
                  <a:cubicBezTo>
                    <a:pt x="67190" y="40679"/>
                    <a:pt x="66059" y="40079"/>
                    <a:pt x="65391" y="39497"/>
                  </a:cubicBezTo>
                  <a:cubicBezTo>
                    <a:pt x="63953" y="38264"/>
                    <a:pt x="63696" y="35011"/>
                    <a:pt x="63696" y="35009"/>
                  </a:cubicBezTo>
                  <a:lnTo>
                    <a:pt x="63696" y="35009"/>
                  </a:lnTo>
                  <a:lnTo>
                    <a:pt x="63798" y="37681"/>
                  </a:lnTo>
                  <a:cubicBezTo>
                    <a:pt x="63798" y="37681"/>
                    <a:pt x="61692" y="35061"/>
                    <a:pt x="61503" y="34205"/>
                  </a:cubicBezTo>
                  <a:cubicBezTo>
                    <a:pt x="61366" y="33485"/>
                    <a:pt x="61469" y="30094"/>
                    <a:pt x="61503" y="29084"/>
                  </a:cubicBezTo>
                  <a:lnTo>
                    <a:pt x="62565" y="29683"/>
                  </a:lnTo>
                  <a:lnTo>
                    <a:pt x="63559" y="33828"/>
                  </a:lnTo>
                  <a:lnTo>
                    <a:pt x="63011" y="29409"/>
                  </a:lnTo>
                  <a:cubicBezTo>
                    <a:pt x="63011" y="29409"/>
                    <a:pt x="61640" y="28261"/>
                    <a:pt x="60921" y="27902"/>
                  </a:cubicBezTo>
                  <a:cubicBezTo>
                    <a:pt x="60801" y="27850"/>
                    <a:pt x="60681" y="27679"/>
                    <a:pt x="60561" y="27456"/>
                  </a:cubicBezTo>
                  <a:close/>
                  <a:moveTo>
                    <a:pt x="27365" y="52077"/>
                  </a:moveTo>
                  <a:lnTo>
                    <a:pt x="27164" y="52137"/>
                  </a:lnTo>
                  <a:cubicBezTo>
                    <a:pt x="27220" y="52120"/>
                    <a:pt x="27288" y="52101"/>
                    <a:pt x="27365" y="52077"/>
                  </a:cubicBezTo>
                  <a:close/>
                  <a:moveTo>
                    <a:pt x="50799" y="61809"/>
                  </a:moveTo>
                  <a:cubicBezTo>
                    <a:pt x="50778" y="61809"/>
                    <a:pt x="50765" y="61813"/>
                    <a:pt x="50765" y="61813"/>
                  </a:cubicBezTo>
                  <a:cubicBezTo>
                    <a:pt x="50765" y="61813"/>
                    <a:pt x="50816" y="61813"/>
                    <a:pt x="50885" y="61831"/>
                  </a:cubicBezTo>
                  <a:cubicBezTo>
                    <a:pt x="50850" y="61813"/>
                    <a:pt x="50820" y="61809"/>
                    <a:pt x="50799" y="61809"/>
                  </a:cubicBezTo>
                  <a:close/>
                  <a:moveTo>
                    <a:pt x="99575" y="25559"/>
                  </a:moveTo>
                  <a:cubicBezTo>
                    <a:pt x="99881" y="25559"/>
                    <a:pt x="100191" y="25574"/>
                    <a:pt x="100502" y="25607"/>
                  </a:cubicBezTo>
                  <a:cubicBezTo>
                    <a:pt x="102694" y="25846"/>
                    <a:pt x="113244" y="27919"/>
                    <a:pt x="113244" y="27919"/>
                  </a:cubicBezTo>
                  <a:lnTo>
                    <a:pt x="109716" y="30300"/>
                  </a:lnTo>
                  <a:cubicBezTo>
                    <a:pt x="108661" y="30104"/>
                    <a:pt x="107435" y="30032"/>
                    <a:pt x="106197" y="30032"/>
                  </a:cubicBezTo>
                  <a:cubicBezTo>
                    <a:pt x="102653" y="30032"/>
                    <a:pt x="99012" y="30625"/>
                    <a:pt x="99012" y="30625"/>
                  </a:cubicBezTo>
                  <a:cubicBezTo>
                    <a:pt x="99183" y="30615"/>
                    <a:pt x="99360" y="30610"/>
                    <a:pt x="99544" y="30610"/>
                  </a:cubicBezTo>
                  <a:cubicBezTo>
                    <a:pt x="103497" y="30610"/>
                    <a:pt x="110144" y="32800"/>
                    <a:pt x="110144" y="32800"/>
                  </a:cubicBezTo>
                  <a:lnTo>
                    <a:pt x="112491" y="36928"/>
                  </a:lnTo>
                  <a:cubicBezTo>
                    <a:pt x="112491" y="36928"/>
                    <a:pt x="108637" y="39617"/>
                    <a:pt x="105862" y="41655"/>
                  </a:cubicBezTo>
                  <a:cubicBezTo>
                    <a:pt x="104900" y="42364"/>
                    <a:pt x="103006" y="42596"/>
                    <a:pt x="100939" y="42596"/>
                  </a:cubicBezTo>
                  <a:cubicBezTo>
                    <a:pt x="97010" y="42596"/>
                    <a:pt x="92452" y="41758"/>
                    <a:pt x="92452" y="41758"/>
                  </a:cubicBezTo>
                  <a:cubicBezTo>
                    <a:pt x="93343" y="39976"/>
                    <a:pt x="94148" y="37887"/>
                    <a:pt x="94422" y="36397"/>
                  </a:cubicBezTo>
                  <a:cubicBezTo>
                    <a:pt x="94833" y="33931"/>
                    <a:pt x="94405" y="32886"/>
                    <a:pt x="94404" y="32886"/>
                  </a:cubicBezTo>
                  <a:lnTo>
                    <a:pt x="94404" y="32886"/>
                  </a:lnTo>
                  <a:cubicBezTo>
                    <a:pt x="94524" y="34907"/>
                    <a:pt x="90671" y="42819"/>
                    <a:pt x="89917" y="43779"/>
                  </a:cubicBezTo>
                  <a:cubicBezTo>
                    <a:pt x="89164" y="44755"/>
                    <a:pt x="83443" y="47067"/>
                    <a:pt x="83443" y="47067"/>
                  </a:cubicBezTo>
                  <a:cubicBezTo>
                    <a:pt x="83443" y="47067"/>
                    <a:pt x="89489" y="46142"/>
                    <a:pt x="90774" y="44532"/>
                  </a:cubicBezTo>
                  <a:cubicBezTo>
                    <a:pt x="90774" y="44532"/>
                    <a:pt x="92401" y="44532"/>
                    <a:pt x="94610" y="44481"/>
                  </a:cubicBezTo>
                  <a:lnTo>
                    <a:pt x="94610" y="44481"/>
                  </a:lnTo>
                  <a:cubicBezTo>
                    <a:pt x="94610" y="44498"/>
                    <a:pt x="92195" y="50749"/>
                    <a:pt x="89660" y="52239"/>
                  </a:cubicBezTo>
                  <a:cubicBezTo>
                    <a:pt x="87125" y="53747"/>
                    <a:pt x="83923" y="55956"/>
                    <a:pt x="83923" y="55956"/>
                  </a:cubicBezTo>
                  <a:lnTo>
                    <a:pt x="89900" y="53164"/>
                  </a:lnTo>
                  <a:lnTo>
                    <a:pt x="89900" y="53164"/>
                  </a:lnTo>
                  <a:cubicBezTo>
                    <a:pt x="89900" y="53164"/>
                    <a:pt x="89198" y="58354"/>
                    <a:pt x="88307" y="59810"/>
                  </a:cubicBezTo>
                  <a:cubicBezTo>
                    <a:pt x="86629" y="62516"/>
                    <a:pt x="85053" y="64314"/>
                    <a:pt x="83786" y="65479"/>
                  </a:cubicBezTo>
                  <a:cubicBezTo>
                    <a:pt x="83820" y="65410"/>
                    <a:pt x="83871" y="65342"/>
                    <a:pt x="83923" y="65273"/>
                  </a:cubicBezTo>
                  <a:lnTo>
                    <a:pt x="83923" y="65273"/>
                  </a:lnTo>
                  <a:cubicBezTo>
                    <a:pt x="83060" y="65719"/>
                    <a:pt x="76878" y="68902"/>
                    <a:pt x="72919" y="68902"/>
                  </a:cubicBezTo>
                  <a:cubicBezTo>
                    <a:pt x="72160" y="68902"/>
                    <a:pt x="71483" y="68785"/>
                    <a:pt x="70940" y="68510"/>
                  </a:cubicBezTo>
                  <a:cubicBezTo>
                    <a:pt x="70940" y="68510"/>
                    <a:pt x="71762" y="60906"/>
                    <a:pt x="70290" y="58028"/>
                  </a:cubicBezTo>
                  <a:cubicBezTo>
                    <a:pt x="70290" y="58028"/>
                    <a:pt x="69074" y="67123"/>
                    <a:pt x="66967" y="69795"/>
                  </a:cubicBezTo>
                  <a:cubicBezTo>
                    <a:pt x="65648" y="71490"/>
                    <a:pt x="61315" y="72175"/>
                    <a:pt x="58301" y="72466"/>
                  </a:cubicBezTo>
                  <a:cubicBezTo>
                    <a:pt x="59174" y="71679"/>
                    <a:pt x="60270" y="70274"/>
                    <a:pt x="60185" y="68253"/>
                  </a:cubicBezTo>
                  <a:lnTo>
                    <a:pt x="60185" y="68253"/>
                  </a:lnTo>
                  <a:cubicBezTo>
                    <a:pt x="60270" y="68305"/>
                    <a:pt x="60373" y="68373"/>
                    <a:pt x="60476" y="68442"/>
                  </a:cubicBezTo>
                  <a:cubicBezTo>
                    <a:pt x="60526" y="68475"/>
                    <a:pt x="60585" y="68491"/>
                    <a:pt x="60651" y="68491"/>
                  </a:cubicBezTo>
                  <a:cubicBezTo>
                    <a:pt x="61541" y="68491"/>
                    <a:pt x="63783" y="65697"/>
                    <a:pt x="64038" y="65187"/>
                  </a:cubicBezTo>
                  <a:cubicBezTo>
                    <a:pt x="64244" y="64794"/>
                    <a:pt x="63798" y="62413"/>
                    <a:pt x="63524" y="61077"/>
                  </a:cubicBezTo>
                  <a:cubicBezTo>
                    <a:pt x="64398" y="59741"/>
                    <a:pt x="66128" y="56675"/>
                    <a:pt x="64997" y="54740"/>
                  </a:cubicBezTo>
                  <a:cubicBezTo>
                    <a:pt x="64398" y="53712"/>
                    <a:pt x="62360" y="51948"/>
                    <a:pt x="60150" y="50201"/>
                  </a:cubicBezTo>
                  <a:cubicBezTo>
                    <a:pt x="59893" y="49944"/>
                    <a:pt x="59636" y="49687"/>
                    <a:pt x="59380" y="49413"/>
                  </a:cubicBezTo>
                  <a:cubicBezTo>
                    <a:pt x="59054" y="49105"/>
                    <a:pt x="58729" y="48797"/>
                    <a:pt x="58403" y="48489"/>
                  </a:cubicBezTo>
                  <a:lnTo>
                    <a:pt x="58403" y="48489"/>
                  </a:lnTo>
                  <a:cubicBezTo>
                    <a:pt x="58404" y="48489"/>
                    <a:pt x="66196" y="50424"/>
                    <a:pt x="67720" y="51708"/>
                  </a:cubicBezTo>
                  <a:cubicBezTo>
                    <a:pt x="69245" y="52993"/>
                    <a:pt x="70461" y="55956"/>
                    <a:pt x="70461" y="55956"/>
                  </a:cubicBezTo>
                  <a:cubicBezTo>
                    <a:pt x="70940" y="51606"/>
                    <a:pt x="75222" y="50424"/>
                    <a:pt x="80857" y="47752"/>
                  </a:cubicBezTo>
                  <a:lnTo>
                    <a:pt x="80857" y="47752"/>
                  </a:lnTo>
                  <a:cubicBezTo>
                    <a:pt x="80856" y="47752"/>
                    <a:pt x="72773" y="49893"/>
                    <a:pt x="72139" y="50321"/>
                  </a:cubicBezTo>
                  <a:cubicBezTo>
                    <a:pt x="71567" y="50708"/>
                    <a:pt x="71135" y="51694"/>
                    <a:pt x="70288" y="51694"/>
                  </a:cubicBezTo>
                  <a:cubicBezTo>
                    <a:pt x="70197" y="51694"/>
                    <a:pt x="70100" y="51682"/>
                    <a:pt x="69998" y="51657"/>
                  </a:cubicBezTo>
                  <a:cubicBezTo>
                    <a:pt x="68936" y="51383"/>
                    <a:pt x="68560" y="49568"/>
                    <a:pt x="67190" y="49345"/>
                  </a:cubicBezTo>
                  <a:cubicBezTo>
                    <a:pt x="65819" y="49139"/>
                    <a:pt x="54927" y="45851"/>
                    <a:pt x="54927" y="45851"/>
                  </a:cubicBezTo>
                  <a:cubicBezTo>
                    <a:pt x="54721" y="45731"/>
                    <a:pt x="54516" y="45611"/>
                    <a:pt x="54276" y="45508"/>
                  </a:cubicBezTo>
                  <a:cubicBezTo>
                    <a:pt x="54173" y="45457"/>
                    <a:pt x="54053" y="45406"/>
                    <a:pt x="53933" y="45354"/>
                  </a:cubicBezTo>
                  <a:lnTo>
                    <a:pt x="53591" y="45217"/>
                  </a:lnTo>
                  <a:cubicBezTo>
                    <a:pt x="53471" y="45166"/>
                    <a:pt x="53334" y="45132"/>
                    <a:pt x="53214" y="45097"/>
                  </a:cubicBezTo>
                  <a:cubicBezTo>
                    <a:pt x="53094" y="45063"/>
                    <a:pt x="52974" y="45029"/>
                    <a:pt x="52837" y="45012"/>
                  </a:cubicBezTo>
                  <a:cubicBezTo>
                    <a:pt x="52700" y="44995"/>
                    <a:pt x="52580" y="44960"/>
                    <a:pt x="52443" y="44943"/>
                  </a:cubicBezTo>
                  <a:lnTo>
                    <a:pt x="51981" y="44943"/>
                  </a:lnTo>
                  <a:cubicBezTo>
                    <a:pt x="51844" y="44943"/>
                    <a:pt x="51741" y="44960"/>
                    <a:pt x="51621" y="44977"/>
                  </a:cubicBezTo>
                  <a:lnTo>
                    <a:pt x="51553" y="44977"/>
                  </a:lnTo>
                  <a:cubicBezTo>
                    <a:pt x="51518" y="44986"/>
                    <a:pt x="51498" y="44992"/>
                    <a:pt x="51488" y="44995"/>
                  </a:cubicBezTo>
                  <a:lnTo>
                    <a:pt x="51488" y="44995"/>
                  </a:lnTo>
                  <a:cubicBezTo>
                    <a:pt x="51487" y="44995"/>
                    <a:pt x="51486" y="44995"/>
                    <a:pt x="51484" y="44995"/>
                  </a:cubicBezTo>
                  <a:lnTo>
                    <a:pt x="51467" y="44995"/>
                  </a:lnTo>
                  <a:lnTo>
                    <a:pt x="51381" y="45012"/>
                  </a:lnTo>
                  <a:lnTo>
                    <a:pt x="51210" y="45063"/>
                  </a:lnTo>
                  <a:cubicBezTo>
                    <a:pt x="50987" y="45114"/>
                    <a:pt x="50748" y="45183"/>
                    <a:pt x="50525" y="45251"/>
                  </a:cubicBezTo>
                  <a:cubicBezTo>
                    <a:pt x="50080" y="45371"/>
                    <a:pt x="49617" y="45508"/>
                    <a:pt x="49172" y="45645"/>
                  </a:cubicBezTo>
                  <a:cubicBezTo>
                    <a:pt x="48264" y="45919"/>
                    <a:pt x="47374" y="46211"/>
                    <a:pt x="46483" y="46519"/>
                  </a:cubicBezTo>
                  <a:cubicBezTo>
                    <a:pt x="45986" y="46707"/>
                    <a:pt x="45472" y="46879"/>
                    <a:pt x="44959" y="47067"/>
                  </a:cubicBezTo>
                  <a:lnTo>
                    <a:pt x="44976" y="47067"/>
                  </a:lnTo>
                  <a:cubicBezTo>
                    <a:pt x="44489" y="47244"/>
                    <a:pt x="43302" y="47354"/>
                    <a:pt x="41976" y="47354"/>
                  </a:cubicBezTo>
                  <a:cubicBezTo>
                    <a:pt x="40221" y="47354"/>
                    <a:pt x="38222" y="47161"/>
                    <a:pt x="37286" y="46673"/>
                  </a:cubicBezTo>
                  <a:cubicBezTo>
                    <a:pt x="37286" y="46673"/>
                    <a:pt x="27849" y="50081"/>
                    <a:pt x="22214" y="50492"/>
                  </a:cubicBezTo>
                  <a:cubicBezTo>
                    <a:pt x="21154" y="50174"/>
                    <a:pt x="19752" y="49843"/>
                    <a:pt x="18157" y="49843"/>
                  </a:cubicBezTo>
                  <a:cubicBezTo>
                    <a:pt x="16659" y="49843"/>
                    <a:pt x="14991" y="50135"/>
                    <a:pt x="13274" y="51006"/>
                  </a:cubicBezTo>
                  <a:cubicBezTo>
                    <a:pt x="12195" y="51537"/>
                    <a:pt x="11047" y="52154"/>
                    <a:pt x="9899" y="52890"/>
                  </a:cubicBezTo>
                  <a:cubicBezTo>
                    <a:pt x="11903" y="41621"/>
                    <a:pt x="23944" y="40405"/>
                    <a:pt x="23944" y="40405"/>
                  </a:cubicBezTo>
                  <a:cubicBezTo>
                    <a:pt x="28648" y="43010"/>
                    <a:pt x="32976" y="43701"/>
                    <a:pt x="36242" y="43701"/>
                  </a:cubicBezTo>
                  <a:cubicBezTo>
                    <a:pt x="39932" y="43701"/>
                    <a:pt x="42270" y="42819"/>
                    <a:pt x="42270" y="42819"/>
                  </a:cubicBezTo>
                  <a:lnTo>
                    <a:pt x="42270" y="42819"/>
                  </a:lnTo>
                  <a:cubicBezTo>
                    <a:pt x="41567" y="42871"/>
                    <a:pt x="40898" y="42894"/>
                    <a:pt x="40264" y="42894"/>
                  </a:cubicBezTo>
                  <a:cubicBezTo>
                    <a:pt x="33885" y="42894"/>
                    <a:pt x="30966" y="40542"/>
                    <a:pt x="30966" y="40542"/>
                  </a:cubicBezTo>
                  <a:cubicBezTo>
                    <a:pt x="30966" y="40542"/>
                    <a:pt x="30914" y="34393"/>
                    <a:pt x="40454" y="31653"/>
                  </a:cubicBezTo>
                  <a:cubicBezTo>
                    <a:pt x="40915" y="31518"/>
                    <a:pt x="41350" y="31460"/>
                    <a:pt x="41769" y="31460"/>
                  </a:cubicBezTo>
                  <a:cubicBezTo>
                    <a:pt x="43266" y="31460"/>
                    <a:pt x="44552" y="32198"/>
                    <a:pt x="46038" y="32800"/>
                  </a:cubicBezTo>
                  <a:cubicBezTo>
                    <a:pt x="42783" y="32869"/>
                    <a:pt x="40454" y="33571"/>
                    <a:pt x="40454" y="33571"/>
                  </a:cubicBezTo>
                  <a:cubicBezTo>
                    <a:pt x="40454" y="33571"/>
                    <a:pt x="41215" y="33350"/>
                    <a:pt x="42773" y="33350"/>
                  </a:cubicBezTo>
                  <a:cubicBezTo>
                    <a:pt x="43552" y="33350"/>
                    <a:pt x="44530" y="33405"/>
                    <a:pt x="45712" y="33571"/>
                  </a:cubicBezTo>
                  <a:cubicBezTo>
                    <a:pt x="49240" y="34067"/>
                    <a:pt x="58660" y="41758"/>
                    <a:pt x="58660" y="41758"/>
                  </a:cubicBezTo>
                  <a:cubicBezTo>
                    <a:pt x="55783" y="38418"/>
                    <a:pt x="51073" y="35249"/>
                    <a:pt x="49857" y="34461"/>
                  </a:cubicBezTo>
                  <a:cubicBezTo>
                    <a:pt x="50097" y="34444"/>
                    <a:pt x="50371" y="34410"/>
                    <a:pt x="50679" y="34359"/>
                  </a:cubicBezTo>
                  <a:lnTo>
                    <a:pt x="55338" y="34753"/>
                  </a:lnTo>
                  <a:cubicBezTo>
                    <a:pt x="54721" y="34444"/>
                    <a:pt x="54104" y="34170"/>
                    <a:pt x="53471" y="33948"/>
                  </a:cubicBezTo>
                  <a:cubicBezTo>
                    <a:pt x="55886" y="33519"/>
                    <a:pt x="58592" y="32834"/>
                    <a:pt x="59876" y="31841"/>
                  </a:cubicBezTo>
                  <a:cubicBezTo>
                    <a:pt x="59928" y="31858"/>
                    <a:pt x="59962" y="31875"/>
                    <a:pt x="60013" y="31892"/>
                  </a:cubicBezTo>
                  <a:cubicBezTo>
                    <a:pt x="59962" y="35027"/>
                    <a:pt x="60853" y="38949"/>
                    <a:pt x="61401" y="41038"/>
                  </a:cubicBezTo>
                  <a:cubicBezTo>
                    <a:pt x="60818" y="38555"/>
                    <a:pt x="60630" y="35626"/>
                    <a:pt x="60578" y="33639"/>
                  </a:cubicBezTo>
                  <a:lnTo>
                    <a:pt x="60578" y="33639"/>
                  </a:lnTo>
                  <a:cubicBezTo>
                    <a:pt x="62959" y="40148"/>
                    <a:pt x="68611" y="47067"/>
                    <a:pt x="68611" y="47067"/>
                  </a:cubicBezTo>
                  <a:lnTo>
                    <a:pt x="67960" y="44755"/>
                  </a:lnTo>
                  <a:lnTo>
                    <a:pt x="67960" y="44755"/>
                  </a:lnTo>
                  <a:cubicBezTo>
                    <a:pt x="68582" y="45204"/>
                    <a:pt x="69210" y="45393"/>
                    <a:pt x="69827" y="45393"/>
                  </a:cubicBezTo>
                  <a:cubicBezTo>
                    <a:pt x="73016" y="45393"/>
                    <a:pt x="75890" y="40353"/>
                    <a:pt x="75890" y="40353"/>
                  </a:cubicBezTo>
                  <a:cubicBezTo>
                    <a:pt x="75890" y="40353"/>
                    <a:pt x="76015" y="39724"/>
                    <a:pt x="76038" y="39724"/>
                  </a:cubicBezTo>
                  <a:lnTo>
                    <a:pt x="76038" y="39724"/>
                  </a:lnTo>
                  <a:cubicBezTo>
                    <a:pt x="76054" y="39724"/>
                    <a:pt x="76026" y="39997"/>
                    <a:pt x="75890" y="40901"/>
                  </a:cubicBezTo>
                  <a:cubicBezTo>
                    <a:pt x="75565" y="43162"/>
                    <a:pt x="72978" y="46570"/>
                    <a:pt x="72978" y="46570"/>
                  </a:cubicBezTo>
                  <a:cubicBezTo>
                    <a:pt x="75085" y="44481"/>
                    <a:pt x="76644" y="42083"/>
                    <a:pt x="77808" y="39788"/>
                  </a:cubicBezTo>
                  <a:cubicBezTo>
                    <a:pt x="78802" y="39445"/>
                    <a:pt x="80908" y="38640"/>
                    <a:pt x="82433" y="37407"/>
                  </a:cubicBezTo>
                  <a:lnTo>
                    <a:pt x="82433" y="37407"/>
                  </a:lnTo>
                  <a:cubicBezTo>
                    <a:pt x="80720" y="39976"/>
                    <a:pt x="78356" y="42819"/>
                    <a:pt x="78356" y="42819"/>
                  </a:cubicBezTo>
                  <a:cubicBezTo>
                    <a:pt x="78356" y="42819"/>
                    <a:pt x="85413" y="35643"/>
                    <a:pt x="84933" y="33691"/>
                  </a:cubicBezTo>
                  <a:cubicBezTo>
                    <a:pt x="84865" y="33365"/>
                    <a:pt x="84745" y="33091"/>
                    <a:pt x="84608" y="32886"/>
                  </a:cubicBezTo>
                  <a:cubicBezTo>
                    <a:pt x="84608" y="32886"/>
                    <a:pt x="87157" y="28915"/>
                    <a:pt x="92470" y="28915"/>
                  </a:cubicBezTo>
                  <a:cubicBezTo>
                    <a:pt x="93048" y="28915"/>
                    <a:pt x="93658" y="28962"/>
                    <a:pt x="94302" y="29066"/>
                  </a:cubicBezTo>
                  <a:cubicBezTo>
                    <a:pt x="93599" y="28450"/>
                    <a:pt x="92795" y="28005"/>
                    <a:pt x="91990" y="27679"/>
                  </a:cubicBezTo>
                  <a:cubicBezTo>
                    <a:pt x="94003" y="26920"/>
                    <a:pt x="96675" y="25559"/>
                    <a:pt x="99575" y="25559"/>
                  </a:cubicBezTo>
                  <a:close/>
                  <a:moveTo>
                    <a:pt x="52357" y="46039"/>
                  </a:moveTo>
                  <a:cubicBezTo>
                    <a:pt x="52443" y="46039"/>
                    <a:pt x="52546" y="46056"/>
                    <a:pt x="52649" y="46074"/>
                  </a:cubicBezTo>
                  <a:cubicBezTo>
                    <a:pt x="52751" y="46074"/>
                    <a:pt x="52854" y="46108"/>
                    <a:pt x="52957" y="46125"/>
                  </a:cubicBezTo>
                  <a:cubicBezTo>
                    <a:pt x="53060" y="46159"/>
                    <a:pt x="53162" y="46176"/>
                    <a:pt x="53248" y="46211"/>
                  </a:cubicBezTo>
                  <a:lnTo>
                    <a:pt x="53556" y="46313"/>
                  </a:lnTo>
                  <a:cubicBezTo>
                    <a:pt x="53659" y="46348"/>
                    <a:pt x="53762" y="46399"/>
                    <a:pt x="53865" y="46433"/>
                  </a:cubicBezTo>
                  <a:cubicBezTo>
                    <a:pt x="54070" y="46502"/>
                    <a:pt x="54276" y="46622"/>
                    <a:pt x="54464" y="46707"/>
                  </a:cubicBezTo>
                  <a:cubicBezTo>
                    <a:pt x="54995" y="46964"/>
                    <a:pt x="55509" y="47272"/>
                    <a:pt x="56006" y="47598"/>
                  </a:cubicBezTo>
                  <a:cubicBezTo>
                    <a:pt x="58677" y="50013"/>
                    <a:pt x="62514" y="53575"/>
                    <a:pt x="64227" y="55476"/>
                  </a:cubicBezTo>
                  <a:cubicBezTo>
                    <a:pt x="64346" y="55648"/>
                    <a:pt x="64466" y="55836"/>
                    <a:pt x="64569" y="56007"/>
                  </a:cubicBezTo>
                  <a:cubicBezTo>
                    <a:pt x="64740" y="56333"/>
                    <a:pt x="64655" y="56795"/>
                    <a:pt x="64518" y="57206"/>
                  </a:cubicBezTo>
                  <a:cubicBezTo>
                    <a:pt x="64364" y="57634"/>
                    <a:pt x="64141" y="58028"/>
                    <a:pt x="63918" y="58422"/>
                  </a:cubicBezTo>
                  <a:cubicBezTo>
                    <a:pt x="63559" y="59005"/>
                    <a:pt x="63130" y="59553"/>
                    <a:pt x="62702" y="60084"/>
                  </a:cubicBezTo>
                  <a:cubicBezTo>
                    <a:pt x="62086" y="59518"/>
                    <a:pt x="61486" y="58970"/>
                    <a:pt x="60870" y="58422"/>
                  </a:cubicBezTo>
                  <a:cubicBezTo>
                    <a:pt x="60493" y="58114"/>
                    <a:pt x="60116" y="57789"/>
                    <a:pt x="59739" y="57463"/>
                  </a:cubicBezTo>
                  <a:cubicBezTo>
                    <a:pt x="59551" y="57309"/>
                    <a:pt x="59362" y="57155"/>
                    <a:pt x="59174" y="57001"/>
                  </a:cubicBezTo>
                  <a:lnTo>
                    <a:pt x="58592" y="56538"/>
                  </a:lnTo>
                  <a:lnTo>
                    <a:pt x="58009" y="56076"/>
                  </a:lnTo>
                  <a:cubicBezTo>
                    <a:pt x="57821" y="55939"/>
                    <a:pt x="57616" y="55785"/>
                    <a:pt x="57427" y="55648"/>
                  </a:cubicBezTo>
                  <a:cubicBezTo>
                    <a:pt x="57222" y="55493"/>
                    <a:pt x="57033" y="55356"/>
                    <a:pt x="56828" y="55202"/>
                  </a:cubicBezTo>
                  <a:cubicBezTo>
                    <a:pt x="56622" y="55065"/>
                    <a:pt x="56434" y="54928"/>
                    <a:pt x="56211" y="54791"/>
                  </a:cubicBezTo>
                  <a:lnTo>
                    <a:pt x="55595" y="54397"/>
                  </a:lnTo>
                  <a:lnTo>
                    <a:pt x="54944" y="54021"/>
                  </a:lnTo>
                  <a:cubicBezTo>
                    <a:pt x="54738" y="53901"/>
                    <a:pt x="54498" y="53815"/>
                    <a:pt x="54276" y="53712"/>
                  </a:cubicBezTo>
                  <a:cubicBezTo>
                    <a:pt x="54053" y="53610"/>
                    <a:pt x="53830" y="53541"/>
                    <a:pt x="53591" y="53455"/>
                  </a:cubicBezTo>
                  <a:cubicBezTo>
                    <a:pt x="53539" y="53404"/>
                    <a:pt x="53471" y="53335"/>
                    <a:pt x="53419" y="53267"/>
                  </a:cubicBezTo>
                  <a:cubicBezTo>
                    <a:pt x="53351" y="53181"/>
                    <a:pt x="53299" y="53113"/>
                    <a:pt x="53265" y="53027"/>
                  </a:cubicBezTo>
                  <a:cubicBezTo>
                    <a:pt x="53214" y="52942"/>
                    <a:pt x="53180" y="52856"/>
                    <a:pt x="53162" y="52770"/>
                  </a:cubicBezTo>
                  <a:cubicBezTo>
                    <a:pt x="53162" y="52719"/>
                    <a:pt x="53162" y="52668"/>
                    <a:pt x="53145" y="52616"/>
                  </a:cubicBezTo>
                  <a:cubicBezTo>
                    <a:pt x="53145" y="52582"/>
                    <a:pt x="53145" y="52531"/>
                    <a:pt x="53162" y="52479"/>
                  </a:cubicBezTo>
                  <a:cubicBezTo>
                    <a:pt x="53162" y="52445"/>
                    <a:pt x="53180" y="52393"/>
                    <a:pt x="53197" y="52342"/>
                  </a:cubicBezTo>
                  <a:cubicBezTo>
                    <a:pt x="53214" y="52308"/>
                    <a:pt x="53214" y="52256"/>
                    <a:pt x="53248" y="52222"/>
                  </a:cubicBezTo>
                  <a:cubicBezTo>
                    <a:pt x="53282" y="52188"/>
                    <a:pt x="53299" y="52137"/>
                    <a:pt x="53334" y="52102"/>
                  </a:cubicBezTo>
                  <a:lnTo>
                    <a:pt x="53419" y="52000"/>
                  </a:lnTo>
                  <a:cubicBezTo>
                    <a:pt x="53454" y="51965"/>
                    <a:pt x="53505" y="51931"/>
                    <a:pt x="53539" y="51897"/>
                  </a:cubicBezTo>
                  <a:lnTo>
                    <a:pt x="53659" y="51811"/>
                  </a:lnTo>
                  <a:lnTo>
                    <a:pt x="53916" y="51674"/>
                  </a:lnTo>
                  <a:lnTo>
                    <a:pt x="53642" y="51794"/>
                  </a:lnTo>
                  <a:lnTo>
                    <a:pt x="53522" y="51880"/>
                  </a:lnTo>
                  <a:cubicBezTo>
                    <a:pt x="53488" y="51914"/>
                    <a:pt x="53436" y="51931"/>
                    <a:pt x="53402" y="51965"/>
                  </a:cubicBezTo>
                  <a:lnTo>
                    <a:pt x="53299" y="52068"/>
                  </a:lnTo>
                  <a:cubicBezTo>
                    <a:pt x="53265" y="52102"/>
                    <a:pt x="53231" y="52154"/>
                    <a:pt x="53197" y="52188"/>
                  </a:cubicBezTo>
                  <a:cubicBezTo>
                    <a:pt x="53180" y="52239"/>
                    <a:pt x="53145" y="52274"/>
                    <a:pt x="53128" y="52325"/>
                  </a:cubicBezTo>
                  <a:cubicBezTo>
                    <a:pt x="53111" y="52376"/>
                    <a:pt x="53094" y="52428"/>
                    <a:pt x="53094" y="52479"/>
                  </a:cubicBezTo>
                  <a:cubicBezTo>
                    <a:pt x="53077" y="52531"/>
                    <a:pt x="53060" y="52565"/>
                    <a:pt x="53077" y="52633"/>
                  </a:cubicBezTo>
                  <a:cubicBezTo>
                    <a:pt x="53077" y="52685"/>
                    <a:pt x="53060" y="52736"/>
                    <a:pt x="53077" y="52770"/>
                  </a:cubicBezTo>
                  <a:cubicBezTo>
                    <a:pt x="53094" y="52873"/>
                    <a:pt x="53128" y="52976"/>
                    <a:pt x="53162" y="53079"/>
                  </a:cubicBezTo>
                  <a:cubicBezTo>
                    <a:pt x="53214" y="53164"/>
                    <a:pt x="53265" y="53250"/>
                    <a:pt x="53317" y="53335"/>
                  </a:cubicBezTo>
                  <a:cubicBezTo>
                    <a:pt x="53368" y="53421"/>
                    <a:pt x="53436" y="53507"/>
                    <a:pt x="53505" y="53575"/>
                  </a:cubicBezTo>
                  <a:lnTo>
                    <a:pt x="53522" y="53575"/>
                  </a:lnTo>
                  <a:lnTo>
                    <a:pt x="53539" y="53592"/>
                  </a:lnTo>
                  <a:cubicBezTo>
                    <a:pt x="53762" y="53695"/>
                    <a:pt x="53985" y="53764"/>
                    <a:pt x="54207" y="53884"/>
                  </a:cubicBezTo>
                  <a:cubicBezTo>
                    <a:pt x="54413" y="53986"/>
                    <a:pt x="54635" y="54106"/>
                    <a:pt x="54841" y="54226"/>
                  </a:cubicBezTo>
                  <a:lnTo>
                    <a:pt x="55440" y="54620"/>
                  </a:lnTo>
                  <a:lnTo>
                    <a:pt x="56040" y="55048"/>
                  </a:lnTo>
                  <a:cubicBezTo>
                    <a:pt x="56228" y="55202"/>
                    <a:pt x="56417" y="55356"/>
                    <a:pt x="56605" y="55511"/>
                  </a:cubicBezTo>
                  <a:cubicBezTo>
                    <a:pt x="56793" y="55648"/>
                    <a:pt x="56982" y="55802"/>
                    <a:pt x="57170" y="55956"/>
                  </a:cubicBezTo>
                  <a:cubicBezTo>
                    <a:pt x="57359" y="56127"/>
                    <a:pt x="57547" y="56281"/>
                    <a:pt x="57735" y="56435"/>
                  </a:cubicBezTo>
                  <a:lnTo>
                    <a:pt x="58283" y="56915"/>
                  </a:lnTo>
                  <a:lnTo>
                    <a:pt x="58814" y="57412"/>
                  </a:lnTo>
                  <a:cubicBezTo>
                    <a:pt x="59003" y="57583"/>
                    <a:pt x="59174" y="57737"/>
                    <a:pt x="59345" y="57908"/>
                  </a:cubicBezTo>
                  <a:cubicBezTo>
                    <a:pt x="59705" y="58251"/>
                    <a:pt x="60048" y="58576"/>
                    <a:pt x="60407" y="58919"/>
                  </a:cubicBezTo>
                  <a:cubicBezTo>
                    <a:pt x="60990" y="59501"/>
                    <a:pt x="61589" y="60101"/>
                    <a:pt x="62154" y="60717"/>
                  </a:cubicBezTo>
                  <a:lnTo>
                    <a:pt x="62137" y="60734"/>
                  </a:lnTo>
                  <a:lnTo>
                    <a:pt x="62188" y="60889"/>
                  </a:lnTo>
                  <a:cubicBezTo>
                    <a:pt x="62274" y="61214"/>
                    <a:pt x="62360" y="61556"/>
                    <a:pt x="62428" y="61882"/>
                  </a:cubicBezTo>
                  <a:cubicBezTo>
                    <a:pt x="62497" y="62207"/>
                    <a:pt x="62565" y="62550"/>
                    <a:pt x="62599" y="62875"/>
                  </a:cubicBezTo>
                  <a:cubicBezTo>
                    <a:pt x="62617" y="63047"/>
                    <a:pt x="62634" y="63201"/>
                    <a:pt x="62634" y="63355"/>
                  </a:cubicBezTo>
                  <a:lnTo>
                    <a:pt x="62634" y="63389"/>
                  </a:lnTo>
                  <a:lnTo>
                    <a:pt x="62634" y="63440"/>
                  </a:lnTo>
                  <a:cubicBezTo>
                    <a:pt x="62617" y="63458"/>
                    <a:pt x="62617" y="63458"/>
                    <a:pt x="62617" y="63475"/>
                  </a:cubicBezTo>
                  <a:lnTo>
                    <a:pt x="62565" y="63560"/>
                  </a:lnTo>
                  <a:lnTo>
                    <a:pt x="62514" y="63646"/>
                  </a:lnTo>
                  <a:cubicBezTo>
                    <a:pt x="62360" y="63886"/>
                    <a:pt x="62154" y="64143"/>
                    <a:pt x="61932" y="64400"/>
                  </a:cubicBezTo>
                  <a:cubicBezTo>
                    <a:pt x="61469" y="64879"/>
                    <a:pt x="60972" y="65342"/>
                    <a:pt x="60459" y="65787"/>
                  </a:cubicBezTo>
                  <a:cubicBezTo>
                    <a:pt x="60202" y="66010"/>
                    <a:pt x="59928" y="66232"/>
                    <a:pt x="59671" y="66455"/>
                  </a:cubicBezTo>
                  <a:cubicBezTo>
                    <a:pt x="59448" y="66643"/>
                    <a:pt x="59208" y="66832"/>
                    <a:pt x="58969" y="67020"/>
                  </a:cubicBezTo>
                  <a:cubicBezTo>
                    <a:pt x="58746" y="66986"/>
                    <a:pt x="58489" y="66934"/>
                    <a:pt x="58198" y="66849"/>
                  </a:cubicBezTo>
                  <a:cubicBezTo>
                    <a:pt x="57958" y="66780"/>
                    <a:pt x="57718" y="66695"/>
                    <a:pt x="57461" y="66592"/>
                  </a:cubicBezTo>
                  <a:cubicBezTo>
                    <a:pt x="57341" y="66540"/>
                    <a:pt x="57204" y="66472"/>
                    <a:pt x="57067" y="66403"/>
                  </a:cubicBezTo>
                  <a:cubicBezTo>
                    <a:pt x="56948" y="66335"/>
                    <a:pt x="56811" y="66266"/>
                    <a:pt x="56674" y="66181"/>
                  </a:cubicBezTo>
                  <a:cubicBezTo>
                    <a:pt x="56417" y="66027"/>
                    <a:pt x="56160" y="65855"/>
                    <a:pt x="55886" y="65650"/>
                  </a:cubicBezTo>
                  <a:cubicBezTo>
                    <a:pt x="55629" y="65461"/>
                    <a:pt x="55355" y="65256"/>
                    <a:pt x="55098" y="65050"/>
                  </a:cubicBezTo>
                  <a:cubicBezTo>
                    <a:pt x="54036" y="64211"/>
                    <a:pt x="53008" y="63321"/>
                    <a:pt x="52203" y="62704"/>
                  </a:cubicBezTo>
                  <a:cubicBezTo>
                    <a:pt x="51809" y="62379"/>
                    <a:pt x="51467" y="62122"/>
                    <a:pt x="51210" y="61968"/>
                  </a:cubicBezTo>
                  <a:cubicBezTo>
                    <a:pt x="51073" y="61899"/>
                    <a:pt x="50970" y="61848"/>
                    <a:pt x="50885" y="61831"/>
                  </a:cubicBezTo>
                  <a:lnTo>
                    <a:pt x="50885" y="61831"/>
                  </a:lnTo>
                  <a:cubicBezTo>
                    <a:pt x="50953" y="61865"/>
                    <a:pt x="51056" y="61916"/>
                    <a:pt x="51176" y="62002"/>
                  </a:cubicBezTo>
                  <a:cubicBezTo>
                    <a:pt x="51416" y="62173"/>
                    <a:pt x="51741" y="62447"/>
                    <a:pt x="52118" y="62807"/>
                  </a:cubicBezTo>
                  <a:cubicBezTo>
                    <a:pt x="52854" y="63492"/>
                    <a:pt x="53813" y="64451"/>
                    <a:pt x="54807" y="65376"/>
                  </a:cubicBezTo>
                  <a:cubicBezTo>
                    <a:pt x="55064" y="65598"/>
                    <a:pt x="55320" y="65838"/>
                    <a:pt x="55577" y="66061"/>
                  </a:cubicBezTo>
                  <a:cubicBezTo>
                    <a:pt x="55834" y="66284"/>
                    <a:pt x="56091" y="66489"/>
                    <a:pt x="56365" y="66677"/>
                  </a:cubicBezTo>
                  <a:cubicBezTo>
                    <a:pt x="56502" y="66780"/>
                    <a:pt x="56639" y="66866"/>
                    <a:pt x="56776" y="66952"/>
                  </a:cubicBezTo>
                  <a:cubicBezTo>
                    <a:pt x="56913" y="67020"/>
                    <a:pt x="57033" y="67106"/>
                    <a:pt x="57170" y="67174"/>
                  </a:cubicBezTo>
                  <a:cubicBezTo>
                    <a:pt x="57444" y="67328"/>
                    <a:pt x="57701" y="67448"/>
                    <a:pt x="57958" y="67534"/>
                  </a:cubicBezTo>
                  <a:cubicBezTo>
                    <a:pt x="58215" y="67637"/>
                    <a:pt x="58455" y="67705"/>
                    <a:pt x="58677" y="67756"/>
                  </a:cubicBezTo>
                  <a:cubicBezTo>
                    <a:pt x="58677" y="67825"/>
                    <a:pt x="58677" y="67894"/>
                    <a:pt x="58677" y="67945"/>
                  </a:cubicBezTo>
                  <a:cubicBezTo>
                    <a:pt x="58677" y="68082"/>
                    <a:pt x="58660" y="68236"/>
                    <a:pt x="58660" y="68373"/>
                  </a:cubicBezTo>
                  <a:cubicBezTo>
                    <a:pt x="58626" y="68647"/>
                    <a:pt x="58609" y="68921"/>
                    <a:pt x="58557" y="69195"/>
                  </a:cubicBezTo>
                  <a:cubicBezTo>
                    <a:pt x="58523" y="69332"/>
                    <a:pt x="58506" y="69452"/>
                    <a:pt x="58472" y="69572"/>
                  </a:cubicBezTo>
                  <a:cubicBezTo>
                    <a:pt x="58455" y="69640"/>
                    <a:pt x="58438" y="69692"/>
                    <a:pt x="58403" y="69743"/>
                  </a:cubicBezTo>
                  <a:cubicBezTo>
                    <a:pt x="58386" y="69812"/>
                    <a:pt x="58369" y="69846"/>
                    <a:pt x="58352" y="69897"/>
                  </a:cubicBezTo>
                  <a:cubicBezTo>
                    <a:pt x="58301" y="69983"/>
                    <a:pt x="58249" y="70034"/>
                    <a:pt x="58232" y="70052"/>
                  </a:cubicBezTo>
                  <a:cubicBezTo>
                    <a:pt x="58249" y="70052"/>
                    <a:pt x="58232" y="70069"/>
                    <a:pt x="58232" y="70069"/>
                  </a:cubicBezTo>
                  <a:lnTo>
                    <a:pt x="58215" y="70086"/>
                  </a:lnTo>
                  <a:lnTo>
                    <a:pt x="58164" y="70120"/>
                  </a:lnTo>
                  <a:lnTo>
                    <a:pt x="58078" y="70171"/>
                  </a:lnTo>
                  <a:lnTo>
                    <a:pt x="57924" y="70291"/>
                  </a:lnTo>
                  <a:cubicBezTo>
                    <a:pt x="57444" y="70600"/>
                    <a:pt x="56725" y="71559"/>
                    <a:pt x="56228" y="71867"/>
                  </a:cubicBezTo>
                  <a:cubicBezTo>
                    <a:pt x="55834" y="72090"/>
                    <a:pt x="55252" y="72432"/>
                    <a:pt x="54772" y="72723"/>
                  </a:cubicBezTo>
                  <a:cubicBezTo>
                    <a:pt x="54738" y="72706"/>
                    <a:pt x="54721" y="72706"/>
                    <a:pt x="54687" y="72706"/>
                  </a:cubicBezTo>
                  <a:cubicBezTo>
                    <a:pt x="54567" y="72672"/>
                    <a:pt x="54447" y="72621"/>
                    <a:pt x="54293" y="72586"/>
                  </a:cubicBezTo>
                  <a:cubicBezTo>
                    <a:pt x="54139" y="72535"/>
                    <a:pt x="53967" y="72466"/>
                    <a:pt x="53762" y="72398"/>
                  </a:cubicBezTo>
                  <a:cubicBezTo>
                    <a:pt x="52991" y="72124"/>
                    <a:pt x="51981" y="71679"/>
                    <a:pt x="50953" y="71233"/>
                  </a:cubicBezTo>
                  <a:cubicBezTo>
                    <a:pt x="49943" y="70788"/>
                    <a:pt x="48932" y="70308"/>
                    <a:pt x="48161" y="69983"/>
                  </a:cubicBezTo>
                  <a:cubicBezTo>
                    <a:pt x="47956" y="69915"/>
                    <a:pt x="47785" y="69829"/>
                    <a:pt x="47630" y="69760"/>
                  </a:cubicBezTo>
                  <a:cubicBezTo>
                    <a:pt x="47476" y="69709"/>
                    <a:pt x="47339" y="69658"/>
                    <a:pt x="47219" y="69606"/>
                  </a:cubicBezTo>
                  <a:cubicBezTo>
                    <a:pt x="47151" y="69589"/>
                    <a:pt x="47099" y="69572"/>
                    <a:pt x="47065" y="69555"/>
                  </a:cubicBezTo>
                  <a:cubicBezTo>
                    <a:pt x="47014" y="69555"/>
                    <a:pt x="46980" y="69538"/>
                    <a:pt x="46945" y="69538"/>
                  </a:cubicBezTo>
                  <a:cubicBezTo>
                    <a:pt x="46962" y="69555"/>
                    <a:pt x="47014" y="69572"/>
                    <a:pt x="47048" y="69589"/>
                  </a:cubicBezTo>
                  <a:cubicBezTo>
                    <a:pt x="47099" y="69606"/>
                    <a:pt x="47151" y="69623"/>
                    <a:pt x="47202" y="69640"/>
                  </a:cubicBezTo>
                  <a:cubicBezTo>
                    <a:pt x="47305" y="69692"/>
                    <a:pt x="47442" y="69760"/>
                    <a:pt x="47596" y="69846"/>
                  </a:cubicBezTo>
                  <a:cubicBezTo>
                    <a:pt x="47750" y="69915"/>
                    <a:pt x="47922" y="70017"/>
                    <a:pt x="48093" y="70103"/>
                  </a:cubicBezTo>
                  <a:cubicBezTo>
                    <a:pt x="48829" y="70514"/>
                    <a:pt x="49788" y="71062"/>
                    <a:pt x="50765" y="71610"/>
                  </a:cubicBezTo>
                  <a:cubicBezTo>
                    <a:pt x="51741" y="72158"/>
                    <a:pt x="52717" y="72689"/>
                    <a:pt x="53488" y="73066"/>
                  </a:cubicBezTo>
                  <a:cubicBezTo>
                    <a:pt x="53676" y="73152"/>
                    <a:pt x="53848" y="73237"/>
                    <a:pt x="54019" y="73306"/>
                  </a:cubicBezTo>
                  <a:cubicBezTo>
                    <a:pt x="54053" y="73323"/>
                    <a:pt x="54104" y="73340"/>
                    <a:pt x="54139" y="73357"/>
                  </a:cubicBezTo>
                  <a:cubicBezTo>
                    <a:pt x="53985" y="73614"/>
                    <a:pt x="53916" y="73734"/>
                    <a:pt x="53659" y="74145"/>
                  </a:cubicBezTo>
                  <a:cubicBezTo>
                    <a:pt x="53317" y="74744"/>
                    <a:pt x="52957" y="75327"/>
                    <a:pt x="52580" y="75875"/>
                  </a:cubicBezTo>
                  <a:cubicBezTo>
                    <a:pt x="52392" y="76166"/>
                    <a:pt x="52203" y="76423"/>
                    <a:pt x="51998" y="76680"/>
                  </a:cubicBezTo>
                  <a:cubicBezTo>
                    <a:pt x="51895" y="76800"/>
                    <a:pt x="51792" y="76919"/>
                    <a:pt x="51707" y="77022"/>
                  </a:cubicBezTo>
                  <a:cubicBezTo>
                    <a:pt x="51672" y="77057"/>
                    <a:pt x="51655" y="77074"/>
                    <a:pt x="51638" y="77091"/>
                  </a:cubicBezTo>
                  <a:cubicBezTo>
                    <a:pt x="51604" y="77108"/>
                    <a:pt x="51587" y="77142"/>
                    <a:pt x="51570" y="77159"/>
                  </a:cubicBezTo>
                  <a:lnTo>
                    <a:pt x="51553" y="77159"/>
                  </a:lnTo>
                  <a:cubicBezTo>
                    <a:pt x="51484" y="77159"/>
                    <a:pt x="51416" y="77142"/>
                    <a:pt x="51347" y="77142"/>
                  </a:cubicBezTo>
                  <a:lnTo>
                    <a:pt x="50850" y="77074"/>
                  </a:lnTo>
                  <a:lnTo>
                    <a:pt x="49840" y="76902"/>
                  </a:lnTo>
                  <a:lnTo>
                    <a:pt x="47802" y="76560"/>
                  </a:lnTo>
                  <a:cubicBezTo>
                    <a:pt x="47117" y="76440"/>
                    <a:pt x="46432" y="76320"/>
                    <a:pt x="45764" y="76183"/>
                  </a:cubicBezTo>
                  <a:cubicBezTo>
                    <a:pt x="45421" y="76115"/>
                    <a:pt x="45096" y="76046"/>
                    <a:pt x="44753" y="75978"/>
                  </a:cubicBezTo>
                  <a:cubicBezTo>
                    <a:pt x="44428" y="75892"/>
                    <a:pt x="44085" y="75823"/>
                    <a:pt x="43760" y="75721"/>
                  </a:cubicBezTo>
                  <a:lnTo>
                    <a:pt x="43280" y="75601"/>
                  </a:lnTo>
                  <a:lnTo>
                    <a:pt x="42801" y="75464"/>
                  </a:lnTo>
                  <a:cubicBezTo>
                    <a:pt x="42646" y="75412"/>
                    <a:pt x="42492" y="75361"/>
                    <a:pt x="42338" y="75292"/>
                  </a:cubicBezTo>
                  <a:cubicBezTo>
                    <a:pt x="42201" y="75241"/>
                    <a:pt x="42081" y="75173"/>
                    <a:pt x="41944" y="75121"/>
                  </a:cubicBezTo>
                  <a:lnTo>
                    <a:pt x="41756" y="75036"/>
                  </a:lnTo>
                  <a:lnTo>
                    <a:pt x="41653" y="75036"/>
                  </a:lnTo>
                  <a:cubicBezTo>
                    <a:pt x="41653" y="75001"/>
                    <a:pt x="41653" y="74864"/>
                    <a:pt x="41636" y="74659"/>
                  </a:cubicBezTo>
                  <a:cubicBezTo>
                    <a:pt x="41619" y="74419"/>
                    <a:pt x="41602" y="74042"/>
                    <a:pt x="41585" y="73580"/>
                  </a:cubicBezTo>
                  <a:cubicBezTo>
                    <a:pt x="41567" y="73117"/>
                    <a:pt x="41567" y="72552"/>
                    <a:pt x="41585" y="71918"/>
                  </a:cubicBezTo>
                  <a:cubicBezTo>
                    <a:pt x="41602" y="71610"/>
                    <a:pt x="41636" y="71268"/>
                    <a:pt x="41722" y="70942"/>
                  </a:cubicBezTo>
                  <a:cubicBezTo>
                    <a:pt x="41756" y="70788"/>
                    <a:pt x="41807" y="70617"/>
                    <a:pt x="41876" y="70531"/>
                  </a:cubicBezTo>
                  <a:lnTo>
                    <a:pt x="41893" y="70514"/>
                  </a:lnTo>
                  <a:lnTo>
                    <a:pt x="41893" y="70497"/>
                  </a:lnTo>
                  <a:lnTo>
                    <a:pt x="41944" y="70445"/>
                  </a:lnTo>
                  <a:cubicBezTo>
                    <a:pt x="41978" y="70411"/>
                    <a:pt x="42013" y="70360"/>
                    <a:pt x="42047" y="70360"/>
                  </a:cubicBezTo>
                  <a:cubicBezTo>
                    <a:pt x="42098" y="70308"/>
                    <a:pt x="42150" y="70274"/>
                    <a:pt x="42235" y="70223"/>
                  </a:cubicBezTo>
                  <a:cubicBezTo>
                    <a:pt x="42527" y="70052"/>
                    <a:pt x="42903" y="69897"/>
                    <a:pt x="43297" y="69743"/>
                  </a:cubicBezTo>
                  <a:cubicBezTo>
                    <a:pt x="43708" y="69589"/>
                    <a:pt x="44119" y="69435"/>
                    <a:pt x="44565" y="69195"/>
                  </a:cubicBezTo>
                  <a:cubicBezTo>
                    <a:pt x="44787" y="69075"/>
                    <a:pt x="45010" y="68938"/>
                    <a:pt x="45216" y="68698"/>
                  </a:cubicBezTo>
                  <a:lnTo>
                    <a:pt x="45301" y="68613"/>
                  </a:lnTo>
                  <a:lnTo>
                    <a:pt x="45370" y="68510"/>
                  </a:lnTo>
                  <a:lnTo>
                    <a:pt x="45438" y="68390"/>
                  </a:lnTo>
                  <a:lnTo>
                    <a:pt x="45438" y="68373"/>
                  </a:lnTo>
                  <a:cubicBezTo>
                    <a:pt x="45441" y="68370"/>
                    <a:pt x="45443" y="68369"/>
                    <a:pt x="45444" y="68369"/>
                  </a:cubicBezTo>
                  <a:cubicBezTo>
                    <a:pt x="45447" y="68369"/>
                    <a:pt x="45447" y="68373"/>
                    <a:pt x="45449" y="68373"/>
                  </a:cubicBezTo>
                  <a:cubicBezTo>
                    <a:pt x="45451" y="68373"/>
                    <a:pt x="45455" y="68365"/>
                    <a:pt x="45472" y="68322"/>
                  </a:cubicBezTo>
                  <a:lnTo>
                    <a:pt x="45472" y="68305"/>
                  </a:lnTo>
                  <a:lnTo>
                    <a:pt x="45490" y="68253"/>
                  </a:lnTo>
                  <a:lnTo>
                    <a:pt x="45524" y="68168"/>
                  </a:lnTo>
                  <a:cubicBezTo>
                    <a:pt x="45524" y="68150"/>
                    <a:pt x="45541" y="68116"/>
                    <a:pt x="45541" y="68065"/>
                  </a:cubicBezTo>
                  <a:cubicBezTo>
                    <a:pt x="45558" y="67979"/>
                    <a:pt x="45575" y="67894"/>
                    <a:pt x="45592" y="67808"/>
                  </a:cubicBezTo>
                  <a:cubicBezTo>
                    <a:pt x="45609" y="67517"/>
                    <a:pt x="45592" y="67243"/>
                    <a:pt x="45558" y="67003"/>
                  </a:cubicBezTo>
                  <a:cubicBezTo>
                    <a:pt x="45524" y="66729"/>
                    <a:pt x="45490" y="66489"/>
                    <a:pt x="45438" y="66249"/>
                  </a:cubicBezTo>
                  <a:cubicBezTo>
                    <a:pt x="45370" y="65753"/>
                    <a:pt x="45284" y="65273"/>
                    <a:pt x="45267" y="64794"/>
                  </a:cubicBezTo>
                  <a:cubicBezTo>
                    <a:pt x="45250" y="64348"/>
                    <a:pt x="45318" y="63886"/>
                    <a:pt x="45490" y="63663"/>
                  </a:cubicBezTo>
                  <a:lnTo>
                    <a:pt x="45609" y="63526"/>
                  </a:lnTo>
                  <a:cubicBezTo>
                    <a:pt x="45661" y="63458"/>
                    <a:pt x="45695" y="63440"/>
                    <a:pt x="45729" y="63406"/>
                  </a:cubicBezTo>
                  <a:cubicBezTo>
                    <a:pt x="45764" y="63372"/>
                    <a:pt x="45798" y="63338"/>
                    <a:pt x="45832" y="63303"/>
                  </a:cubicBezTo>
                  <a:lnTo>
                    <a:pt x="45969" y="63184"/>
                  </a:lnTo>
                  <a:cubicBezTo>
                    <a:pt x="46157" y="63029"/>
                    <a:pt x="46363" y="62892"/>
                    <a:pt x="46569" y="62755"/>
                  </a:cubicBezTo>
                  <a:cubicBezTo>
                    <a:pt x="46980" y="62464"/>
                    <a:pt x="47442" y="62207"/>
                    <a:pt x="47904" y="61950"/>
                  </a:cubicBezTo>
                  <a:cubicBezTo>
                    <a:pt x="48127" y="61813"/>
                    <a:pt x="48350" y="61676"/>
                    <a:pt x="48590" y="61522"/>
                  </a:cubicBezTo>
                  <a:cubicBezTo>
                    <a:pt x="48812" y="61385"/>
                    <a:pt x="49052" y="61231"/>
                    <a:pt x="49292" y="61043"/>
                  </a:cubicBezTo>
                  <a:cubicBezTo>
                    <a:pt x="49360" y="60991"/>
                    <a:pt x="49412" y="60940"/>
                    <a:pt x="49480" y="60889"/>
                  </a:cubicBezTo>
                  <a:lnTo>
                    <a:pt x="49566" y="60786"/>
                  </a:lnTo>
                  <a:lnTo>
                    <a:pt x="49617" y="60752"/>
                  </a:lnTo>
                  <a:lnTo>
                    <a:pt x="49634" y="60717"/>
                  </a:lnTo>
                  <a:cubicBezTo>
                    <a:pt x="49634" y="60718"/>
                    <a:pt x="49635" y="60719"/>
                    <a:pt x="49635" y="60719"/>
                  </a:cubicBezTo>
                  <a:cubicBezTo>
                    <a:pt x="49644" y="60719"/>
                    <a:pt x="49699" y="60643"/>
                    <a:pt x="49693" y="60643"/>
                  </a:cubicBezTo>
                  <a:lnTo>
                    <a:pt x="49693" y="60643"/>
                  </a:lnTo>
                  <a:cubicBezTo>
                    <a:pt x="49692" y="60643"/>
                    <a:pt x="49690" y="60644"/>
                    <a:pt x="49686" y="60649"/>
                  </a:cubicBezTo>
                  <a:lnTo>
                    <a:pt x="49720" y="60597"/>
                  </a:lnTo>
                  <a:lnTo>
                    <a:pt x="49737" y="60580"/>
                  </a:lnTo>
                  <a:lnTo>
                    <a:pt x="49754" y="60529"/>
                  </a:lnTo>
                  <a:cubicBezTo>
                    <a:pt x="49771" y="60477"/>
                    <a:pt x="49788" y="60443"/>
                    <a:pt x="49806" y="60392"/>
                  </a:cubicBezTo>
                  <a:cubicBezTo>
                    <a:pt x="49823" y="60358"/>
                    <a:pt x="49840" y="60306"/>
                    <a:pt x="49840" y="60289"/>
                  </a:cubicBezTo>
                  <a:cubicBezTo>
                    <a:pt x="49840" y="60238"/>
                    <a:pt x="49857" y="60186"/>
                    <a:pt x="49857" y="60135"/>
                  </a:cubicBezTo>
                  <a:lnTo>
                    <a:pt x="49874" y="59981"/>
                  </a:lnTo>
                  <a:cubicBezTo>
                    <a:pt x="49857" y="59621"/>
                    <a:pt x="49788" y="59364"/>
                    <a:pt x="49720" y="59073"/>
                  </a:cubicBezTo>
                  <a:cubicBezTo>
                    <a:pt x="49583" y="58542"/>
                    <a:pt x="49395" y="58045"/>
                    <a:pt x="49223" y="57566"/>
                  </a:cubicBezTo>
                  <a:cubicBezTo>
                    <a:pt x="49035" y="57086"/>
                    <a:pt x="48864" y="56624"/>
                    <a:pt x="48709" y="56161"/>
                  </a:cubicBezTo>
                  <a:cubicBezTo>
                    <a:pt x="48555" y="55716"/>
                    <a:pt x="48418" y="55237"/>
                    <a:pt x="48384" y="54860"/>
                  </a:cubicBezTo>
                  <a:cubicBezTo>
                    <a:pt x="48384" y="54791"/>
                    <a:pt x="48384" y="54689"/>
                    <a:pt x="48401" y="54654"/>
                  </a:cubicBezTo>
                  <a:cubicBezTo>
                    <a:pt x="48401" y="54637"/>
                    <a:pt x="48401" y="54637"/>
                    <a:pt x="48418" y="54637"/>
                  </a:cubicBezTo>
                  <a:cubicBezTo>
                    <a:pt x="48418" y="54620"/>
                    <a:pt x="48418" y="54620"/>
                    <a:pt x="48418" y="54620"/>
                  </a:cubicBezTo>
                  <a:lnTo>
                    <a:pt x="48470" y="54552"/>
                  </a:lnTo>
                  <a:lnTo>
                    <a:pt x="48504" y="54500"/>
                  </a:lnTo>
                  <a:cubicBezTo>
                    <a:pt x="48607" y="54380"/>
                    <a:pt x="48778" y="54243"/>
                    <a:pt x="48949" y="54106"/>
                  </a:cubicBezTo>
                  <a:cubicBezTo>
                    <a:pt x="49292" y="53866"/>
                    <a:pt x="49669" y="53644"/>
                    <a:pt x="50028" y="53421"/>
                  </a:cubicBezTo>
                  <a:cubicBezTo>
                    <a:pt x="50388" y="53198"/>
                    <a:pt x="50748" y="52993"/>
                    <a:pt x="51090" y="52753"/>
                  </a:cubicBezTo>
                  <a:cubicBezTo>
                    <a:pt x="51261" y="52633"/>
                    <a:pt x="51433" y="52513"/>
                    <a:pt x="51587" y="52376"/>
                  </a:cubicBezTo>
                  <a:cubicBezTo>
                    <a:pt x="51672" y="52291"/>
                    <a:pt x="51758" y="52222"/>
                    <a:pt x="51827" y="52102"/>
                  </a:cubicBezTo>
                  <a:cubicBezTo>
                    <a:pt x="51895" y="52000"/>
                    <a:pt x="51964" y="51880"/>
                    <a:pt x="51964" y="51691"/>
                  </a:cubicBezTo>
                  <a:lnTo>
                    <a:pt x="51946" y="51554"/>
                  </a:lnTo>
                  <a:cubicBezTo>
                    <a:pt x="51929" y="51503"/>
                    <a:pt x="51929" y="51452"/>
                    <a:pt x="51912" y="51400"/>
                  </a:cubicBezTo>
                  <a:cubicBezTo>
                    <a:pt x="51895" y="51297"/>
                    <a:pt x="51861" y="51212"/>
                    <a:pt x="51844" y="51126"/>
                  </a:cubicBezTo>
                  <a:cubicBezTo>
                    <a:pt x="51792" y="50955"/>
                    <a:pt x="51741" y="50801"/>
                    <a:pt x="51690" y="50629"/>
                  </a:cubicBezTo>
                  <a:cubicBezTo>
                    <a:pt x="51501" y="50013"/>
                    <a:pt x="51296" y="49499"/>
                    <a:pt x="51159" y="49054"/>
                  </a:cubicBezTo>
                  <a:cubicBezTo>
                    <a:pt x="51022" y="48608"/>
                    <a:pt x="50936" y="48266"/>
                    <a:pt x="50902" y="48009"/>
                  </a:cubicBezTo>
                  <a:cubicBezTo>
                    <a:pt x="50867" y="47889"/>
                    <a:pt x="50867" y="47803"/>
                    <a:pt x="50850" y="47735"/>
                  </a:cubicBezTo>
                  <a:cubicBezTo>
                    <a:pt x="50850" y="47666"/>
                    <a:pt x="50850" y="47632"/>
                    <a:pt x="50850" y="47632"/>
                  </a:cubicBezTo>
                  <a:cubicBezTo>
                    <a:pt x="50850" y="47632"/>
                    <a:pt x="50833" y="47666"/>
                    <a:pt x="50833" y="47735"/>
                  </a:cubicBezTo>
                  <a:cubicBezTo>
                    <a:pt x="50833" y="47803"/>
                    <a:pt x="50833" y="47889"/>
                    <a:pt x="50833" y="48026"/>
                  </a:cubicBezTo>
                  <a:cubicBezTo>
                    <a:pt x="50850" y="48266"/>
                    <a:pt x="50867" y="48643"/>
                    <a:pt x="50953" y="49105"/>
                  </a:cubicBezTo>
                  <a:cubicBezTo>
                    <a:pt x="51039" y="49568"/>
                    <a:pt x="51159" y="50116"/>
                    <a:pt x="51296" y="50749"/>
                  </a:cubicBezTo>
                  <a:cubicBezTo>
                    <a:pt x="51330" y="50903"/>
                    <a:pt x="51364" y="51058"/>
                    <a:pt x="51398" y="51229"/>
                  </a:cubicBezTo>
                  <a:cubicBezTo>
                    <a:pt x="51398" y="51297"/>
                    <a:pt x="51433" y="51400"/>
                    <a:pt x="51433" y="51469"/>
                  </a:cubicBezTo>
                  <a:cubicBezTo>
                    <a:pt x="51433" y="51503"/>
                    <a:pt x="51433" y="51537"/>
                    <a:pt x="51433" y="51571"/>
                  </a:cubicBezTo>
                  <a:lnTo>
                    <a:pt x="51433" y="51708"/>
                  </a:lnTo>
                  <a:cubicBezTo>
                    <a:pt x="51433" y="51708"/>
                    <a:pt x="51416" y="51743"/>
                    <a:pt x="51381" y="51794"/>
                  </a:cubicBezTo>
                  <a:cubicBezTo>
                    <a:pt x="51347" y="51845"/>
                    <a:pt x="51278" y="51897"/>
                    <a:pt x="51227" y="51948"/>
                  </a:cubicBezTo>
                  <a:cubicBezTo>
                    <a:pt x="51090" y="52051"/>
                    <a:pt x="50936" y="52137"/>
                    <a:pt x="50765" y="52239"/>
                  </a:cubicBezTo>
                  <a:cubicBezTo>
                    <a:pt x="50097" y="52616"/>
                    <a:pt x="49309" y="52942"/>
                    <a:pt x="48487" y="53455"/>
                  </a:cubicBezTo>
                  <a:cubicBezTo>
                    <a:pt x="48281" y="53592"/>
                    <a:pt x="48076" y="53729"/>
                    <a:pt x="47870" y="53952"/>
                  </a:cubicBezTo>
                  <a:lnTo>
                    <a:pt x="47785" y="54038"/>
                  </a:lnTo>
                  <a:lnTo>
                    <a:pt x="47733" y="54106"/>
                  </a:lnTo>
                  <a:lnTo>
                    <a:pt x="47716" y="54123"/>
                  </a:lnTo>
                  <a:cubicBezTo>
                    <a:pt x="47699" y="54158"/>
                    <a:pt x="47699" y="54140"/>
                    <a:pt x="47699" y="54158"/>
                  </a:cubicBezTo>
                  <a:lnTo>
                    <a:pt x="47682" y="54175"/>
                  </a:lnTo>
                  <a:lnTo>
                    <a:pt x="47648" y="54243"/>
                  </a:lnTo>
                  <a:cubicBezTo>
                    <a:pt x="47613" y="54295"/>
                    <a:pt x="47596" y="54346"/>
                    <a:pt x="47579" y="54380"/>
                  </a:cubicBezTo>
                  <a:cubicBezTo>
                    <a:pt x="47528" y="54569"/>
                    <a:pt x="47511" y="54723"/>
                    <a:pt x="47511" y="54877"/>
                  </a:cubicBezTo>
                  <a:cubicBezTo>
                    <a:pt x="47511" y="55168"/>
                    <a:pt x="47562" y="55442"/>
                    <a:pt x="47613" y="55699"/>
                  </a:cubicBezTo>
                  <a:cubicBezTo>
                    <a:pt x="47665" y="55956"/>
                    <a:pt x="47733" y="56196"/>
                    <a:pt x="47802" y="56435"/>
                  </a:cubicBezTo>
                  <a:cubicBezTo>
                    <a:pt x="48093" y="57412"/>
                    <a:pt x="48470" y="58388"/>
                    <a:pt x="48727" y="59330"/>
                  </a:cubicBezTo>
                  <a:cubicBezTo>
                    <a:pt x="48778" y="59570"/>
                    <a:pt x="48829" y="59810"/>
                    <a:pt x="48829" y="59981"/>
                  </a:cubicBezTo>
                  <a:lnTo>
                    <a:pt x="48829" y="60032"/>
                  </a:lnTo>
                  <a:cubicBezTo>
                    <a:pt x="48812" y="60049"/>
                    <a:pt x="48812" y="60049"/>
                    <a:pt x="48812" y="60049"/>
                  </a:cubicBezTo>
                  <a:cubicBezTo>
                    <a:pt x="48821" y="60049"/>
                    <a:pt x="48825" y="60045"/>
                    <a:pt x="48829" y="60041"/>
                  </a:cubicBezTo>
                  <a:lnTo>
                    <a:pt x="48829" y="60041"/>
                  </a:lnTo>
                  <a:lnTo>
                    <a:pt x="48829" y="60049"/>
                  </a:lnTo>
                  <a:lnTo>
                    <a:pt x="48812" y="60049"/>
                  </a:lnTo>
                  <a:lnTo>
                    <a:pt x="48795" y="60066"/>
                  </a:lnTo>
                  <a:lnTo>
                    <a:pt x="48761" y="60118"/>
                  </a:lnTo>
                  <a:cubicBezTo>
                    <a:pt x="48727" y="60152"/>
                    <a:pt x="48675" y="60186"/>
                    <a:pt x="48641" y="60221"/>
                  </a:cubicBezTo>
                  <a:cubicBezTo>
                    <a:pt x="48281" y="60495"/>
                    <a:pt x="47802" y="60752"/>
                    <a:pt x="47356" y="61026"/>
                  </a:cubicBezTo>
                  <a:cubicBezTo>
                    <a:pt x="46894" y="61300"/>
                    <a:pt x="46432" y="61574"/>
                    <a:pt x="45986" y="61882"/>
                  </a:cubicBezTo>
                  <a:cubicBezTo>
                    <a:pt x="45746" y="62036"/>
                    <a:pt x="45524" y="62207"/>
                    <a:pt x="45301" y="62379"/>
                  </a:cubicBezTo>
                  <a:cubicBezTo>
                    <a:pt x="45096" y="62550"/>
                    <a:pt x="44822" y="62841"/>
                    <a:pt x="44685" y="63012"/>
                  </a:cubicBezTo>
                  <a:lnTo>
                    <a:pt x="44667" y="63029"/>
                  </a:lnTo>
                  <a:lnTo>
                    <a:pt x="44667" y="63047"/>
                  </a:lnTo>
                  <a:cubicBezTo>
                    <a:pt x="44667" y="63047"/>
                    <a:pt x="44643" y="63071"/>
                    <a:pt x="44633" y="63081"/>
                  </a:cubicBezTo>
                  <a:lnTo>
                    <a:pt x="44633" y="63081"/>
                  </a:lnTo>
                  <a:lnTo>
                    <a:pt x="44599" y="63132"/>
                  </a:lnTo>
                  <a:lnTo>
                    <a:pt x="44530" y="63252"/>
                  </a:lnTo>
                  <a:cubicBezTo>
                    <a:pt x="44496" y="63338"/>
                    <a:pt x="44445" y="63423"/>
                    <a:pt x="44428" y="63492"/>
                  </a:cubicBezTo>
                  <a:lnTo>
                    <a:pt x="44342" y="63732"/>
                  </a:lnTo>
                  <a:cubicBezTo>
                    <a:pt x="44325" y="63817"/>
                    <a:pt x="44308" y="63903"/>
                    <a:pt x="44291" y="63971"/>
                  </a:cubicBezTo>
                  <a:cubicBezTo>
                    <a:pt x="44239" y="64280"/>
                    <a:pt x="44256" y="64571"/>
                    <a:pt x="44274" y="64862"/>
                  </a:cubicBezTo>
                  <a:cubicBezTo>
                    <a:pt x="44325" y="65410"/>
                    <a:pt x="44428" y="65924"/>
                    <a:pt x="44513" y="66403"/>
                  </a:cubicBezTo>
                  <a:cubicBezTo>
                    <a:pt x="44565" y="66643"/>
                    <a:pt x="44616" y="66883"/>
                    <a:pt x="44650" y="67123"/>
                  </a:cubicBezTo>
                  <a:cubicBezTo>
                    <a:pt x="44685" y="67345"/>
                    <a:pt x="44702" y="67568"/>
                    <a:pt x="44702" y="67739"/>
                  </a:cubicBezTo>
                  <a:cubicBezTo>
                    <a:pt x="44702" y="67774"/>
                    <a:pt x="44702" y="67808"/>
                    <a:pt x="44702" y="67842"/>
                  </a:cubicBezTo>
                  <a:cubicBezTo>
                    <a:pt x="44719" y="67859"/>
                    <a:pt x="44702" y="67876"/>
                    <a:pt x="44702" y="67911"/>
                  </a:cubicBezTo>
                  <a:lnTo>
                    <a:pt x="44667" y="67996"/>
                  </a:lnTo>
                  <a:lnTo>
                    <a:pt x="44667" y="68031"/>
                  </a:lnTo>
                  <a:lnTo>
                    <a:pt x="44633" y="68065"/>
                  </a:lnTo>
                  <a:lnTo>
                    <a:pt x="44616" y="68116"/>
                  </a:lnTo>
                  <a:lnTo>
                    <a:pt x="44582" y="68150"/>
                  </a:lnTo>
                  <a:cubicBezTo>
                    <a:pt x="44496" y="68287"/>
                    <a:pt x="44325" y="68407"/>
                    <a:pt x="44154" y="68510"/>
                  </a:cubicBezTo>
                  <a:cubicBezTo>
                    <a:pt x="43811" y="68733"/>
                    <a:pt x="43417" y="68904"/>
                    <a:pt x="43023" y="69092"/>
                  </a:cubicBezTo>
                  <a:cubicBezTo>
                    <a:pt x="42629" y="69281"/>
                    <a:pt x="42235" y="69452"/>
                    <a:pt x="41876" y="69726"/>
                  </a:cubicBezTo>
                  <a:cubicBezTo>
                    <a:pt x="41790" y="69777"/>
                    <a:pt x="41704" y="69863"/>
                    <a:pt x="41602" y="69949"/>
                  </a:cubicBezTo>
                  <a:cubicBezTo>
                    <a:pt x="41550" y="70000"/>
                    <a:pt x="41533" y="70034"/>
                    <a:pt x="41499" y="70069"/>
                  </a:cubicBezTo>
                  <a:lnTo>
                    <a:pt x="41465" y="70120"/>
                  </a:lnTo>
                  <a:lnTo>
                    <a:pt x="41448" y="70137"/>
                  </a:lnTo>
                  <a:cubicBezTo>
                    <a:pt x="41448" y="70137"/>
                    <a:pt x="41422" y="70175"/>
                    <a:pt x="41426" y="70175"/>
                  </a:cubicBezTo>
                  <a:cubicBezTo>
                    <a:pt x="41427" y="70175"/>
                    <a:pt x="41428" y="70174"/>
                    <a:pt x="41430" y="70171"/>
                  </a:cubicBezTo>
                  <a:lnTo>
                    <a:pt x="41430" y="70171"/>
                  </a:lnTo>
                  <a:lnTo>
                    <a:pt x="41413" y="70189"/>
                  </a:lnTo>
                  <a:lnTo>
                    <a:pt x="41396" y="70223"/>
                  </a:lnTo>
                  <a:cubicBezTo>
                    <a:pt x="41276" y="70445"/>
                    <a:pt x="41242" y="70651"/>
                    <a:pt x="41208" y="70857"/>
                  </a:cubicBezTo>
                  <a:cubicBezTo>
                    <a:pt x="41156" y="71233"/>
                    <a:pt x="41174" y="71593"/>
                    <a:pt x="41191" y="71918"/>
                  </a:cubicBezTo>
                  <a:cubicBezTo>
                    <a:pt x="41208" y="72586"/>
                    <a:pt x="41311" y="73152"/>
                    <a:pt x="41379" y="73597"/>
                  </a:cubicBezTo>
                  <a:cubicBezTo>
                    <a:pt x="41448" y="74059"/>
                    <a:pt x="41533" y="74419"/>
                    <a:pt x="41585" y="74676"/>
                  </a:cubicBezTo>
                  <a:cubicBezTo>
                    <a:pt x="41619" y="74881"/>
                    <a:pt x="41653" y="75001"/>
                    <a:pt x="41653" y="75036"/>
                  </a:cubicBezTo>
                  <a:cubicBezTo>
                    <a:pt x="40814" y="74744"/>
                    <a:pt x="38228" y="73819"/>
                    <a:pt x="35419" y="72073"/>
                  </a:cubicBezTo>
                  <a:lnTo>
                    <a:pt x="35419" y="72073"/>
                  </a:lnTo>
                  <a:lnTo>
                    <a:pt x="39392" y="74881"/>
                  </a:lnTo>
                  <a:cubicBezTo>
                    <a:pt x="39135" y="74864"/>
                    <a:pt x="38878" y="74830"/>
                    <a:pt x="38622" y="74796"/>
                  </a:cubicBezTo>
                  <a:cubicBezTo>
                    <a:pt x="38279" y="74744"/>
                    <a:pt x="37954" y="74693"/>
                    <a:pt x="37628" y="74642"/>
                  </a:cubicBezTo>
                  <a:cubicBezTo>
                    <a:pt x="37286" y="74573"/>
                    <a:pt x="36960" y="74505"/>
                    <a:pt x="36652" y="74419"/>
                  </a:cubicBezTo>
                  <a:cubicBezTo>
                    <a:pt x="36327" y="74333"/>
                    <a:pt x="36035" y="74213"/>
                    <a:pt x="35744" y="74094"/>
                  </a:cubicBezTo>
                  <a:lnTo>
                    <a:pt x="35710" y="74076"/>
                  </a:lnTo>
                  <a:lnTo>
                    <a:pt x="35659" y="74042"/>
                  </a:lnTo>
                  <a:lnTo>
                    <a:pt x="35539" y="73991"/>
                  </a:lnTo>
                  <a:lnTo>
                    <a:pt x="35367" y="73871"/>
                  </a:lnTo>
                  <a:lnTo>
                    <a:pt x="35196" y="73734"/>
                  </a:lnTo>
                  <a:lnTo>
                    <a:pt x="35008" y="73580"/>
                  </a:lnTo>
                  <a:cubicBezTo>
                    <a:pt x="34768" y="73357"/>
                    <a:pt x="34528" y="73117"/>
                    <a:pt x="34306" y="72877"/>
                  </a:cubicBezTo>
                  <a:cubicBezTo>
                    <a:pt x="33843" y="72364"/>
                    <a:pt x="33415" y="71833"/>
                    <a:pt x="32987" y="71302"/>
                  </a:cubicBezTo>
                  <a:cubicBezTo>
                    <a:pt x="32576" y="70754"/>
                    <a:pt x="32165" y="70189"/>
                    <a:pt x="31754" y="69623"/>
                  </a:cubicBezTo>
                  <a:cubicBezTo>
                    <a:pt x="31360" y="69075"/>
                    <a:pt x="30966" y="68510"/>
                    <a:pt x="30572" y="67928"/>
                  </a:cubicBezTo>
                  <a:cubicBezTo>
                    <a:pt x="30195" y="67345"/>
                    <a:pt x="29801" y="66780"/>
                    <a:pt x="29424" y="66198"/>
                  </a:cubicBezTo>
                  <a:lnTo>
                    <a:pt x="29304" y="66266"/>
                  </a:lnTo>
                  <a:cubicBezTo>
                    <a:pt x="29938" y="67500"/>
                    <a:pt x="30623" y="68716"/>
                    <a:pt x="31325" y="69915"/>
                  </a:cubicBezTo>
                  <a:cubicBezTo>
                    <a:pt x="31685" y="70514"/>
                    <a:pt x="32045" y="71113"/>
                    <a:pt x="32439" y="71696"/>
                  </a:cubicBezTo>
                  <a:cubicBezTo>
                    <a:pt x="32637" y="71993"/>
                    <a:pt x="32851" y="72306"/>
                    <a:pt x="33066" y="72605"/>
                  </a:cubicBezTo>
                  <a:lnTo>
                    <a:pt x="33066" y="72605"/>
                  </a:lnTo>
                  <a:lnTo>
                    <a:pt x="26855" y="73871"/>
                  </a:lnTo>
                  <a:lnTo>
                    <a:pt x="28037" y="71079"/>
                  </a:lnTo>
                  <a:lnTo>
                    <a:pt x="28037" y="71079"/>
                  </a:lnTo>
                  <a:cubicBezTo>
                    <a:pt x="28037" y="71079"/>
                    <a:pt x="25793" y="72261"/>
                    <a:pt x="24406" y="73751"/>
                  </a:cubicBezTo>
                  <a:cubicBezTo>
                    <a:pt x="23224" y="75019"/>
                    <a:pt x="16586" y="76857"/>
                    <a:pt x="12102" y="76857"/>
                  </a:cubicBezTo>
                  <a:cubicBezTo>
                    <a:pt x="11257" y="76857"/>
                    <a:pt x="10489" y="76792"/>
                    <a:pt x="9848" y="76645"/>
                  </a:cubicBezTo>
                  <a:cubicBezTo>
                    <a:pt x="5789" y="75721"/>
                    <a:pt x="2449" y="67979"/>
                    <a:pt x="2449" y="67979"/>
                  </a:cubicBezTo>
                  <a:cubicBezTo>
                    <a:pt x="2449" y="67979"/>
                    <a:pt x="4162" y="61659"/>
                    <a:pt x="7485" y="58559"/>
                  </a:cubicBezTo>
                  <a:cubicBezTo>
                    <a:pt x="10807" y="55459"/>
                    <a:pt x="24612" y="55339"/>
                    <a:pt x="24612" y="55339"/>
                  </a:cubicBezTo>
                  <a:cubicBezTo>
                    <a:pt x="24612" y="55339"/>
                    <a:pt x="12092" y="54380"/>
                    <a:pt x="12417" y="54380"/>
                  </a:cubicBezTo>
                  <a:cubicBezTo>
                    <a:pt x="12699" y="54380"/>
                    <a:pt x="14766" y="51523"/>
                    <a:pt x="17783" y="51523"/>
                  </a:cubicBezTo>
                  <a:cubicBezTo>
                    <a:pt x="18070" y="51523"/>
                    <a:pt x="18365" y="51549"/>
                    <a:pt x="18669" y="51606"/>
                  </a:cubicBezTo>
                  <a:cubicBezTo>
                    <a:pt x="22145" y="52239"/>
                    <a:pt x="22899" y="52770"/>
                    <a:pt x="22899" y="52770"/>
                  </a:cubicBezTo>
                  <a:cubicBezTo>
                    <a:pt x="22899" y="52770"/>
                    <a:pt x="24965" y="52533"/>
                    <a:pt x="27581" y="52009"/>
                  </a:cubicBezTo>
                  <a:lnTo>
                    <a:pt x="27581" y="52009"/>
                  </a:lnTo>
                  <a:cubicBezTo>
                    <a:pt x="27503" y="52034"/>
                    <a:pt x="27430" y="52057"/>
                    <a:pt x="27365" y="52077"/>
                  </a:cubicBezTo>
                  <a:lnTo>
                    <a:pt x="27365" y="52077"/>
                  </a:lnTo>
                  <a:lnTo>
                    <a:pt x="27626" y="52000"/>
                  </a:lnTo>
                  <a:lnTo>
                    <a:pt x="27626" y="52000"/>
                  </a:lnTo>
                  <a:cubicBezTo>
                    <a:pt x="27611" y="52003"/>
                    <a:pt x="27596" y="52006"/>
                    <a:pt x="27581" y="52009"/>
                  </a:cubicBezTo>
                  <a:lnTo>
                    <a:pt x="27581" y="52009"/>
                  </a:lnTo>
                  <a:cubicBezTo>
                    <a:pt x="27607" y="52000"/>
                    <a:pt x="27633" y="51991"/>
                    <a:pt x="27660" y="51982"/>
                  </a:cubicBezTo>
                  <a:cubicBezTo>
                    <a:pt x="29424" y="51623"/>
                    <a:pt x="31428" y="51143"/>
                    <a:pt x="33192" y="50527"/>
                  </a:cubicBezTo>
                  <a:cubicBezTo>
                    <a:pt x="34836" y="50179"/>
                    <a:pt x="36523" y="49904"/>
                    <a:pt x="37864" y="49904"/>
                  </a:cubicBezTo>
                  <a:cubicBezTo>
                    <a:pt x="37976" y="49904"/>
                    <a:pt x="38086" y="49906"/>
                    <a:pt x="38193" y="49910"/>
                  </a:cubicBezTo>
                  <a:cubicBezTo>
                    <a:pt x="37491" y="50235"/>
                    <a:pt x="36806" y="50578"/>
                    <a:pt x="36138" y="50938"/>
                  </a:cubicBezTo>
                  <a:lnTo>
                    <a:pt x="35504" y="51246"/>
                  </a:lnTo>
                  <a:cubicBezTo>
                    <a:pt x="35299" y="51366"/>
                    <a:pt x="35076" y="51486"/>
                    <a:pt x="34888" y="51606"/>
                  </a:cubicBezTo>
                  <a:cubicBezTo>
                    <a:pt x="34477" y="51863"/>
                    <a:pt x="34083" y="52137"/>
                    <a:pt x="33706" y="52445"/>
                  </a:cubicBezTo>
                  <a:cubicBezTo>
                    <a:pt x="32970" y="53044"/>
                    <a:pt x="32319" y="53747"/>
                    <a:pt x="31788" y="54517"/>
                  </a:cubicBezTo>
                  <a:lnTo>
                    <a:pt x="31891" y="54603"/>
                  </a:lnTo>
                  <a:cubicBezTo>
                    <a:pt x="32507" y="53901"/>
                    <a:pt x="33209" y="53301"/>
                    <a:pt x="33963" y="52787"/>
                  </a:cubicBezTo>
                  <a:cubicBezTo>
                    <a:pt x="34357" y="52531"/>
                    <a:pt x="34751" y="52308"/>
                    <a:pt x="35145" y="52102"/>
                  </a:cubicBezTo>
                  <a:cubicBezTo>
                    <a:pt x="35556" y="51897"/>
                    <a:pt x="35984" y="51726"/>
                    <a:pt x="36412" y="51537"/>
                  </a:cubicBezTo>
                  <a:cubicBezTo>
                    <a:pt x="37269" y="51160"/>
                    <a:pt x="38142" y="50818"/>
                    <a:pt x="38998" y="50458"/>
                  </a:cubicBezTo>
                  <a:lnTo>
                    <a:pt x="40283" y="49944"/>
                  </a:lnTo>
                  <a:lnTo>
                    <a:pt x="41602" y="49448"/>
                  </a:lnTo>
                  <a:cubicBezTo>
                    <a:pt x="42458" y="49122"/>
                    <a:pt x="43332" y="48797"/>
                    <a:pt x="44222" y="48489"/>
                  </a:cubicBezTo>
                  <a:cubicBezTo>
                    <a:pt x="45096" y="48180"/>
                    <a:pt x="45969" y="47872"/>
                    <a:pt x="46860" y="47581"/>
                  </a:cubicBezTo>
                  <a:cubicBezTo>
                    <a:pt x="47733" y="47307"/>
                    <a:pt x="48624" y="47016"/>
                    <a:pt x="49514" y="46742"/>
                  </a:cubicBezTo>
                  <a:cubicBezTo>
                    <a:pt x="49943" y="46605"/>
                    <a:pt x="50388" y="46468"/>
                    <a:pt x="50833" y="46348"/>
                  </a:cubicBezTo>
                  <a:lnTo>
                    <a:pt x="51501" y="46142"/>
                  </a:lnTo>
                  <a:lnTo>
                    <a:pt x="51672" y="46108"/>
                  </a:lnTo>
                  <a:lnTo>
                    <a:pt x="51741" y="46074"/>
                  </a:lnTo>
                  <a:lnTo>
                    <a:pt x="51775" y="46074"/>
                  </a:lnTo>
                  <a:cubicBezTo>
                    <a:pt x="51878" y="46056"/>
                    <a:pt x="52015" y="46039"/>
                    <a:pt x="52101" y="46039"/>
                  </a:cubicBezTo>
                  <a:close/>
                  <a:moveTo>
                    <a:pt x="66522" y="77639"/>
                  </a:moveTo>
                  <a:cubicBezTo>
                    <a:pt x="66436" y="77664"/>
                    <a:pt x="66350" y="77690"/>
                    <a:pt x="66266" y="77716"/>
                  </a:cubicBezTo>
                  <a:lnTo>
                    <a:pt x="66266" y="77716"/>
                  </a:lnTo>
                  <a:cubicBezTo>
                    <a:pt x="66430" y="77666"/>
                    <a:pt x="66521" y="77639"/>
                    <a:pt x="66522" y="77639"/>
                  </a:cubicBezTo>
                  <a:close/>
                  <a:moveTo>
                    <a:pt x="58922" y="0"/>
                  </a:moveTo>
                  <a:cubicBezTo>
                    <a:pt x="57256" y="0"/>
                    <a:pt x="56617" y="2648"/>
                    <a:pt x="58917" y="3359"/>
                  </a:cubicBezTo>
                  <a:cubicBezTo>
                    <a:pt x="62377" y="4420"/>
                    <a:pt x="61503" y="5568"/>
                    <a:pt x="61503" y="5568"/>
                  </a:cubicBezTo>
                  <a:cubicBezTo>
                    <a:pt x="61139" y="4799"/>
                    <a:pt x="60243" y="4383"/>
                    <a:pt x="59125" y="4383"/>
                  </a:cubicBezTo>
                  <a:cubicBezTo>
                    <a:pt x="58351" y="4383"/>
                    <a:pt x="57471" y="4582"/>
                    <a:pt x="56588" y="5003"/>
                  </a:cubicBezTo>
                  <a:cubicBezTo>
                    <a:pt x="55752" y="5396"/>
                    <a:pt x="55123" y="5521"/>
                    <a:pt x="54661" y="5521"/>
                  </a:cubicBezTo>
                  <a:cubicBezTo>
                    <a:pt x="53854" y="5521"/>
                    <a:pt x="53556" y="5140"/>
                    <a:pt x="53556" y="5140"/>
                  </a:cubicBezTo>
                  <a:lnTo>
                    <a:pt x="53556" y="5140"/>
                  </a:lnTo>
                  <a:cubicBezTo>
                    <a:pt x="53556" y="5140"/>
                    <a:pt x="53838" y="6309"/>
                    <a:pt x="55211" y="6309"/>
                  </a:cubicBezTo>
                  <a:cubicBezTo>
                    <a:pt x="55315" y="6309"/>
                    <a:pt x="55426" y="6302"/>
                    <a:pt x="55543" y="6287"/>
                  </a:cubicBezTo>
                  <a:cubicBezTo>
                    <a:pt x="55730" y="6264"/>
                    <a:pt x="55905" y="6253"/>
                    <a:pt x="56068" y="6253"/>
                  </a:cubicBezTo>
                  <a:cubicBezTo>
                    <a:pt x="58420" y="6253"/>
                    <a:pt x="58420" y="8535"/>
                    <a:pt x="58420" y="9079"/>
                  </a:cubicBezTo>
                  <a:cubicBezTo>
                    <a:pt x="58455" y="10912"/>
                    <a:pt x="59277" y="12128"/>
                    <a:pt x="60030" y="12847"/>
                  </a:cubicBezTo>
                  <a:cubicBezTo>
                    <a:pt x="60030" y="12847"/>
                    <a:pt x="57855" y="15587"/>
                    <a:pt x="59414" y="19989"/>
                  </a:cubicBezTo>
                  <a:cubicBezTo>
                    <a:pt x="58557" y="20400"/>
                    <a:pt x="56211" y="21548"/>
                    <a:pt x="55869" y="22164"/>
                  </a:cubicBezTo>
                  <a:cubicBezTo>
                    <a:pt x="55440" y="22918"/>
                    <a:pt x="55440" y="27371"/>
                    <a:pt x="55869" y="29066"/>
                  </a:cubicBezTo>
                  <a:cubicBezTo>
                    <a:pt x="56006" y="29614"/>
                    <a:pt x="56639" y="30163"/>
                    <a:pt x="57444" y="30659"/>
                  </a:cubicBezTo>
                  <a:cubicBezTo>
                    <a:pt x="55492" y="31447"/>
                    <a:pt x="52786" y="32595"/>
                    <a:pt x="52786" y="32595"/>
                  </a:cubicBezTo>
                  <a:cubicBezTo>
                    <a:pt x="52786" y="32595"/>
                    <a:pt x="48789" y="30503"/>
                    <a:pt x="43445" y="30503"/>
                  </a:cubicBezTo>
                  <a:cubicBezTo>
                    <a:pt x="41021" y="30503"/>
                    <a:pt x="38321" y="30933"/>
                    <a:pt x="35590" y="32184"/>
                  </a:cubicBezTo>
                  <a:cubicBezTo>
                    <a:pt x="30623" y="34461"/>
                    <a:pt x="29304" y="39171"/>
                    <a:pt x="29304" y="39171"/>
                  </a:cubicBezTo>
                  <a:cubicBezTo>
                    <a:pt x="29304" y="39171"/>
                    <a:pt x="29285" y="39171"/>
                    <a:pt x="29247" y="39171"/>
                  </a:cubicBezTo>
                  <a:cubicBezTo>
                    <a:pt x="28548" y="39171"/>
                    <a:pt x="21570" y="39233"/>
                    <a:pt x="17230" y="41655"/>
                  </a:cubicBezTo>
                  <a:cubicBezTo>
                    <a:pt x="12657" y="44224"/>
                    <a:pt x="10516" y="47632"/>
                    <a:pt x="10516" y="47632"/>
                  </a:cubicBezTo>
                  <a:cubicBezTo>
                    <a:pt x="2518" y="52171"/>
                    <a:pt x="2107" y="61813"/>
                    <a:pt x="2107" y="61813"/>
                  </a:cubicBezTo>
                  <a:cubicBezTo>
                    <a:pt x="1901" y="62344"/>
                    <a:pt x="1747" y="62910"/>
                    <a:pt x="1593" y="63475"/>
                  </a:cubicBezTo>
                  <a:cubicBezTo>
                    <a:pt x="0" y="70223"/>
                    <a:pt x="7382" y="78889"/>
                    <a:pt x="11869" y="80722"/>
                  </a:cubicBezTo>
                  <a:cubicBezTo>
                    <a:pt x="12796" y="81095"/>
                    <a:pt x="13822" y="81261"/>
                    <a:pt x="14899" y="81261"/>
                  </a:cubicBezTo>
                  <a:cubicBezTo>
                    <a:pt x="19057" y="81261"/>
                    <a:pt x="23971" y="78796"/>
                    <a:pt x="26855" y="76320"/>
                  </a:cubicBezTo>
                  <a:cubicBezTo>
                    <a:pt x="26855" y="76320"/>
                    <a:pt x="28499" y="73700"/>
                    <a:pt x="33672" y="73408"/>
                  </a:cubicBezTo>
                  <a:cubicBezTo>
                    <a:pt x="33895" y="73682"/>
                    <a:pt x="34134" y="73957"/>
                    <a:pt x="34391" y="74213"/>
                  </a:cubicBezTo>
                  <a:lnTo>
                    <a:pt x="34597" y="74419"/>
                  </a:lnTo>
                  <a:lnTo>
                    <a:pt x="34819" y="74607"/>
                  </a:lnTo>
                  <a:cubicBezTo>
                    <a:pt x="34888" y="74676"/>
                    <a:pt x="34991" y="74727"/>
                    <a:pt x="35076" y="74796"/>
                  </a:cubicBezTo>
                  <a:lnTo>
                    <a:pt x="35179" y="74864"/>
                  </a:lnTo>
                  <a:lnTo>
                    <a:pt x="35248" y="74898"/>
                  </a:lnTo>
                  <a:lnTo>
                    <a:pt x="35248" y="74916"/>
                  </a:lnTo>
                  <a:lnTo>
                    <a:pt x="35265" y="74916"/>
                  </a:lnTo>
                  <a:lnTo>
                    <a:pt x="35299" y="74933"/>
                  </a:lnTo>
                  <a:lnTo>
                    <a:pt x="35316" y="74950"/>
                  </a:lnTo>
                  <a:cubicBezTo>
                    <a:pt x="35659" y="75121"/>
                    <a:pt x="36018" y="75258"/>
                    <a:pt x="36361" y="75361"/>
                  </a:cubicBezTo>
                  <a:cubicBezTo>
                    <a:pt x="36703" y="75481"/>
                    <a:pt x="37046" y="75584"/>
                    <a:pt x="37406" y="75669"/>
                  </a:cubicBezTo>
                  <a:cubicBezTo>
                    <a:pt x="37748" y="75755"/>
                    <a:pt x="38091" y="75823"/>
                    <a:pt x="38450" y="75875"/>
                  </a:cubicBezTo>
                  <a:cubicBezTo>
                    <a:pt x="38450" y="75875"/>
                    <a:pt x="38776" y="79163"/>
                    <a:pt x="39992" y="81253"/>
                  </a:cubicBezTo>
                  <a:lnTo>
                    <a:pt x="38450" y="92694"/>
                  </a:lnTo>
                  <a:lnTo>
                    <a:pt x="42270" y="92694"/>
                  </a:lnTo>
                  <a:cubicBezTo>
                    <a:pt x="42270" y="92694"/>
                    <a:pt x="42201" y="84815"/>
                    <a:pt x="43057" y="83222"/>
                  </a:cubicBezTo>
                  <a:cubicBezTo>
                    <a:pt x="43057" y="83222"/>
                    <a:pt x="44736" y="84301"/>
                    <a:pt x="46534" y="84404"/>
                  </a:cubicBezTo>
                  <a:cubicBezTo>
                    <a:pt x="46534" y="84404"/>
                    <a:pt x="42167" y="80208"/>
                    <a:pt x="42407" y="76645"/>
                  </a:cubicBezTo>
                  <a:lnTo>
                    <a:pt x="42407" y="76645"/>
                  </a:lnTo>
                  <a:lnTo>
                    <a:pt x="42920" y="76817"/>
                  </a:lnTo>
                  <a:lnTo>
                    <a:pt x="43434" y="76971"/>
                  </a:lnTo>
                  <a:cubicBezTo>
                    <a:pt x="43777" y="77074"/>
                    <a:pt x="44119" y="77159"/>
                    <a:pt x="44462" y="77245"/>
                  </a:cubicBezTo>
                  <a:cubicBezTo>
                    <a:pt x="44804" y="77313"/>
                    <a:pt x="45147" y="77399"/>
                    <a:pt x="45490" y="77485"/>
                  </a:cubicBezTo>
                  <a:cubicBezTo>
                    <a:pt x="46860" y="77776"/>
                    <a:pt x="48230" y="78050"/>
                    <a:pt x="49617" y="78273"/>
                  </a:cubicBezTo>
                  <a:lnTo>
                    <a:pt x="50662" y="78427"/>
                  </a:lnTo>
                  <a:lnTo>
                    <a:pt x="51193" y="78495"/>
                  </a:lnTo>
                  <a:cubicBezTo>
                    <a:pt x="51296" y="78512"/>
                    <a:pt x="51381" y="78512"/>
                    <a:pt x="51467" y="78529"/>
                  </a:cubicBezTo>
                  <a:lnTo>
                    <a:pt x="51535" y="78529"/>
                  </a:lnTo>
                  <a:lnTo>
                    <a:pt x="51587" y="78547"/>
                  </a:lnTo>
                  <a:cubicBezTo>
                    <a:pt x="51621" y="78547"/>
                    <a:pt x="51655" y="78547"/>
                    <a:pt x="51707" y="78529"/>
                  </a:cubicBezTo>
                  <a:lnTo>
                    <a:pt x="51827" y="78529"/>
                  </a:lnTo>
                  <a:cubicBezTo>
                    <a:pt x="51861" y="78512"/>
                    <a:pt x="51895" y="78512"/>
                    <a:pt x="51912" y="78495"/>
                  </a:cubicBezTo>
                  <a:cubicBezTo>
                    <a:pt x="51964" y="78478"/>
                    <a:pt x="52015" y="78461"/>
                    <a:pt x="52066" y="78444"/>
                  </a:cubicBezTo>
                  <a:cubicBezTo>
                    <a:pt x="52238" y="78358"/>
                    <a:pt x="52340" y="78273"/>
                    <a:pt x="52443" y="78204"/>
                  </a:cubicBezTo>
                  <a:cubicBezTo>
                    <a:pt x="52495" y="78153"/>
                    <a:pt x="52529" y="78118"/>
                    <a:pt x="52563" y="78084"/>
                  </a:cubicBezTo>
                  <a:cubicBezTo>
                    <a:pt x="52614" y="78050"/>
                    <a:pt x="52649" y="78016"/>
                    <a:pt x="52683" y="77964"/>
                  </a:cubicBezTo>
                  <a:cubicBezTo>
                    <a:pt x="52683" y="77964"/>
                    <a:pt x="53265" y="79369"/>
                    <a:pt x="54516" y="80739"/>
                  </a:cubicBezTo>
                  <a:cubicBezTo>
                    <a:pt x="54841" y="84250"/>
                    <a:pt x="56297" y="87590"/>
                    <a:pt x="56297" y="87590"/>
                  </a:cubicBezTo>
                  <a:cubicBezTo>
                    <a:pt x="54259" y="89320"/>
                    <a:pt x="54481" y="93447"/>
                    <a:pt x="54481" y="93447"/>
                  </a:cubicBezTo>
                  <a:lnTo>
                    <a:pt x="55971" y="93910"/>
                  </a:lnTo>
                  <a:lnTo>
                    <a:pt x="57598" y="88223"/>
                  </a:lnTo>
                  <a:cubicBezTo>
                    <a:pt x="55988" y="86631"/>
                    <a:pt x="55920" y="83462"/>
                    <a:pt x="55988" y="82006"/>
                  </a:cubicBezTo>
                  <a:lnTo>
                    <a:pt x="55988" y="82006"/>
                  </a:lnTo>
                  <a:cubicBezTo>
                    <a:pt x="56287" y="82191"/>
                    <a:pt x="56595" y="82273"/>
                    <a:pt x="56920" y="82273"/>
                  </a:cubicBezTo>
                  <a:cubicBezTo>
                    <a:pt x="58908" y="82273"/>
                    <a:pt x="61514" y="79196"/>
                    <a:pt x="66266" y="77716"/>
                  </a:cubicBezTo>
                  <a:lnTo>
                    <a:pt x="66266" y="77716"/>
                  </a:lnTo>
                  <a:cubicBezTo>
                    <a:pt x="65135" y="78060"/>
                    <a:pt x="60559" y="79460"/>
                    <a:pt x="58660" y="80208"/>
                  </a:cubicBezTo>
                  <a:cubicBezTo>
                    <a:pt x="58469" y="80283"/>
                    <a:pt x="58273" y="80318"/>
                    <a:pt x="58074" y="80318"/>
                  </a:cubicBezTo>
                  <a:cubicBezTo>
                    <a:pt x="56015" y="80318"/>
                    <a:pt x="53693" y="76628"/>
                    <a:pt x="53693" y="76628"/>
                  </a:cubicBezTo>
                  <a:cubicBezTo>
                    <a:pt x="54087" y="76029"/>
                    <a:pt x="54447" y="75412"/>
                    <a:pt x="54790" y="74796"/>
                  </a:cubicBezTo>
                  <a:cubicBezTo>
                    <a:pt x="54858" y="74710"/>
                    <a:pt x="54909" y="74607"/>
                    <a:pt x="54961" y="74505"/>
                  </a:cubicBezTo>
                  <a:cubicBezTo>
                    <a:pt x="56035" y="74728"/>
                    <a:pt x="58249" y="75142"/>
                    <a:pt x="60118" y="75142"/>
                  </a:cubicBezTo>
                  <a:cubicBezTo>
                    <a:pt x="61408" y="75142"/>
                    <a:pt x="62535" y="74945"/>
                    <a:pt x="63011" y="74350"/>
                  </a:cubicBezTo>
                  <a:cubicBezTo>
                    <a:pt x="64317" y="72729"/>
                    <a:pt x="68563" y="70600"/>
                    <a:pt x="69758" y="70600"/>
                  </a:cubicBezTo>
                  <a:cubicBezTo>
                    <a:pt x="69863" y="70600"/>
                    <a:pt x="69945" y="70616"/>
                    <a:pt x="69998" y="70651"/>
                  </a:cubicBezTo>
                  <a:cubicBezTo>
                    <a:pt x="70649" y="71079"/>
                    <a:pt x="74965" y="73443"/>
                    <a:pt x="74965" y="73443"/>
                  </a:cubicBezTo>
                  <a:cubicBezTo>
                    <a:pt x="74965" y="73443"/>
                    <a:pt x="77928" y="72158"/>
                    <a:pt x="81114" y="68818"/>
                  </a:cubicBezTo>
                  <a:lnTo>
                    <a:pt x="81114" y="68818"/>
                  </a:lnTo>
                  <a:cubicBezTo>
                    <a:pt x="81146" y="72335"/>
                    <a:pt x="77612" y="77150"/>
                    <a:pt x="75665" y="77150"/>
                  </a:cubicBezTo>
                  <a:cubicBezTo>
                    <a:pt x="75526" y="77150"/>
                    <a:pt x="75395" y="77125"/>
                    <a:pt x="75274" y="77074"/>
                  </a:cubicBezTo>
                  <a:cubicBezTo>
                    <a:pt x="74507" y="76754"/>
                    <a:pt x="73578" y="76654"/>
                    <a:pt x="72714" y="76654"/>
                  </a:cubicBezTo>
                  <a:cubicBezTo>
                    <a:pt x="71264" y="76654"/>
                    <a:pt x="69998" y="76937"/>
                    <a:pt x="69998" y="76937"/>
                  </a:cubicBezTo>
                  <a:cubicBezTo>
                    <a:pt x="72088" y="77074"/>
                    <a:pt x="74332" y="78547"/>
                    <a:pt x="74332" y="78547"/>
                  </a:cubicBezTo>
                  <a:cubicBezTo>
                    <a:pt x="74914" y="80294"/>
                    <a:pt x="73030" y="84404"/>
                    <a:pt x="73030" y="84404"/>
                  </a:cubicBezTo>
                  <a:lnTo>
                    <a:pt x="68560" y="85295"/>
                  </a:lnTo>
                  <a:lnTo>
                    <a:pt x="72019" y="86939"/>
                  </a:lnTo>
                  <a:cubicBezTo>
                    <a:pt x="71882" y="91940"/>
                    <a:pt x="67635" y="93910"/>
                    <a:pt x="67635" y="93910"/>
                  </a:cubicBezTo>
                  <a:lnTo>
                    <a:pt x="72362" y="92694"/>
                  </a:lnTo>
                  <a:lnTo>
                    <a:pt x="74332" y="84404"/>
                  </a:lnTo>
                  <a:cubicBezTo>
                    <a:pt x="74332" y="84404"/>
                    <a:pt x="78322" y="79215"/>
                    <a:pt x="80360" y="76508"/>
                  </a:cubicBezTo>
                  <a:cubicBezTo>
                    <a:pt x="82416" y="73785"/>
                    <a:pt x="83443" y="67500"/>
                    <a:pt x="83443" y="67500"/>
                  </a:cubicBezTo>
                  <a:cubicBezTo>
                    <a:pt x="83443" y="67500"/>
                    <a:pt x="86303" y="63663"/>
                    <a:pt x="88924" y="61334"/>
                  </a:cubicBezTo>
                  <a:cubicBezTo>
                    <a:pt x="91099" y="59416"/>
                    <a:pt x="92195" y="52633"/>
                    <a:pt x="92503" y="50407"/>
                  </a:cubicBezTo>
                  <a:lnTo>
                    <a:pt x="97093" y="44429"/>
                  </a:lnTo>
                  <a:cubicBezTo>
                    <a:pt x="99731" y="44327"/>
                    <a:pt x="102574" y="44172"/>
                    <a:pt x="104372" y="43898"/>
                  </a:cubicBezTo>
                  <a:cubicBezTo>
                    <a:pt x="108432" y="43248"/>
                    <a:pt x="111223" y="38966"/>
                    <a:pt x="111223" y="38966"/>
                  </a:cubicBezTo>
                  <a:lnTo>
                    <a:pt x="116139" y="42528"/>
                  </a:lnTo>
                  <a:cubicBezTo>
                    <a:pt x="118074" y="43111"/>
                    <a:pt x="122561" y="44943"/>
                    <a:pt x="122561" y="44943"/>
                  </a:cubicBezTo>
                  <a:lnTo>
                    <a:pt x="123589" y="32440"/>
                  </a:lnTo>
                  <a:lnTo>
                    <a:pt x="121808" y="37270"/>
                  </a:lnTo>
                  <a:lnTo>
                    <a:pt x="114751" y="35900"/>
                  </a:lnTo>
                  <a:cubicBezTo>
                    <a:pt x="113244" y="34907"/>
                    <a:pt x="111223" y="32218"/>
                    <a:pt x="112508" y="30625"/>
                  </a:cubicBezTo>
                  <a:cubicBezTo>
                    <a:pt x="113792" y="29015"/>
                    <a:pt x="115385" y="28398"/>
                    <a:pt x="116567" y="28176"/>
                  </a:cubicBezTo>
                  <a:cubicBezTo>
                    <a:pt x="116624" y="28164"/>
                    <a:pt x="116694" y="28159"/>
                    <a:pt x="116775" y="28159"/>
                  </a:cubicBezTo>
                  <a:cubicBezTo>
                    <a:pt x="118373" y="28159"/>
                    <a:pt x="124377" y="30300"/>
                    <a:pt x="124377" y="30300"/>
                  </a:cubicBezTo>
                  <a:lnTo>
                    <a:pt x="123795" y="31892"/>
                  </a:lnTo>
                  <a:lnTo>
                    <a:pt x="127905" y="30300"/>
                  </a:lnTo>
                  <a:cubicBezTo>
                    <a:pt x="127905" y="30300"/>
                    <a:pt x="117932" y="24798"/>
                    <a:pt x="112314" y="24798"/>
                  </a:cubicBezTo>
                  <a:cubicBezTo>
                    <a:pt x="112229" y="24798"/>
                    <a:pt x="112145" y="24799"/>
                    <a:pt x="112062" y="24802"/>
                  </a:cubicBezTo>
                  <a:cubicBezTo>
                    <a:pt x="111172" y="24836"/>
                    <a:pt x="105537" y="25607"/>
                    <a:pt x="105537" y="25607"/>
                  </a:cubicBezTo>
                  <a:cubicBezTo>
                    <a:pt x="103788" y="25189"/>
                    <a:pt x="102114" y="25023"/>
                    <a:pt x="100542" y="25023"/>
                  </a:cubicBezTo>
                  <a:cubicBezTo>
                    <a:pt x="96051" y="25023"/>
                    <a:pt x="92399" y="26382"/>
                    <a:pt x="90243" y="27131"/>
                  </a:cubicBezTo>
                  <a:cubicBezTo>
                    <a:pt x="88249" y="25562"/>
                    <a:pt x="86092" y="25449"/>
                    <a:pt x="85512" y="25449"/>
                  </a:cubicBezTo>
                  <a:cubicBezTo>
                    <a:pt x="85414" y="25449"/>
                    <a:pt x="85361" y="25453"/>
                    <a:pt x="85361" y="25453"/>
                  </a:cubicBezTo>
                  <a:cubicBezTo>
                    <a:pt x="85361" y="25453"/>
                    <a:pt x="85361" y="22695"/>
                    <a:pt x="85053" y="22164"/>
                  </a:cubicBezTo>
                  <a:cubicBezTo>
                    <a:pt x="84711" y="21548"/>
                    <a:pt x="82364" y="20400"/>
                    <a:pt x="81508" y="19989"/>
                  </a:cubicBezTo>
                  <a:cubicBezTo>
                    <a:pt x="82724" y="15296"/>
                    <a:pt x="80240" y="12419"/>
                    <a:pt x="80240" y="12419"/>
                  </a:cubicBezTo>
                  <a:cubicBezTo>
                    <a:pt x="80669" y="10586"/>
                    <a:pt x="79418" y="9696"/>
                    <a:pt x="79418" y="9696"/>
                  </a:cubicBezTo>
                  <a:cubicBezTo>
                    <a:pt x="79418" y="9696"/>
                    <a:pt x="80138" y="9096"/>
                    <a:pt x="79418" y="7675"/>
                  </a:cubicBezTo>
                  <a:cubicBezTo>
                    <a:pt x="78699" y="6253"/>
                    <a:pt x="76746" y="5362"/>
                    <a:pt x="76746" y="5362"/>
                  </a:cubicBezTo>
                  <a:cubicBezTo>
                    <a:pt x="76113" y="4010"/>
                    <a:pt x="75325" y="3718"/>
                    <a:pt x="75325" y="3718"/>
                  </a:cubicBezTo>
                  <a:lnTo>
                    <a:pt x="75325" y="3718"/>
                  </a:lnTo>
                  <a:cubicBezTo>
                    <a:pt x="75325" y="3718"/>
                    <a:pt x="75907" y="5071"/>
                    <a:pt x="75993" y="5791"/>
                  </a:cubicBezTo>
                  <a:cubicBezTo>
                    <a:pt x="76078" y="6493"/>
                    <a:pt x="75616" y="6579"/>
                    <a:pt x="75616" y="6579"/>
                  </a:cubicBezTo>
                  <a:cubicBezTo>
                    <a:pt x="75907" y="5071"/>
                    <a:pt x="74314" y="3290"/>
                    <a:pt x="72910" y="2365"/>
                  </a:cubicBezTo>
                  <a:cubicBezTo>
                    <a:pt x="72181" y="1885"/>
                    <a:pt x="71392" y="1770"/>
                    <a:pt x="70801" y="1770"/>
                  </a:cubicBezTo>
                  <a:cubicBezTo>
                    <a:pt x="70255" y="1770"/>
                    <a:pt x="69878" y="1869"/>
                    <a:pt x="69878" y="1869"/>
                  </a:cubicBezTo>
                  <a:cubicBezTo>
                    <a:pt x="68078" y="923"/>
                    <a:pt x="66529" y="629"/>
                    <a:pt x="65300" y="629"/>
                  </a:cubicBezTo>
                  <a:cubicBezTo>
                    <a:pt x="63279" y="629"/>
                    <a:pt x="62120" y="1423"/>
                    <a:pt x="62120" y="1423"/>
                  </a:cubicBezTo>
                  <a:cubicBezTo>
                    <a:pt x="62120" y="1423"/>
                    <a:pt x="62930" y="1128"/>
                    <a:pt x="63947" y="1128"/>
                  </a:cubicBezTo>
                  <a:cubicBezTo>
                    <a:pt x="64729" y="1128"/>
                    <a:pt x="65633" y="1302"/>
                    <a:pt x="66385" y="1920"/>
                  </a:cubicBezTo>
                  <a:cubicBezTo>
                    <a:pt x="67618" y="2930"/>
                    <a:pt x="68063" y="5208"/>
                    <a:pt x="68063" y="5208"/>
                  </a:cubicBezTo>
                  <a:cubicBezTo>
                    <a:pt x="68063" y="5208"/>
                    <a:pt x="67549" y="3359"/>
                    <a:pt x="66042" y="2639"/>
                  </a:cubicBezTo>
                  <a:cubicBezTo>
                    <a:pt x="64535" y="1937"/>
                    <a:pt x="60698" y="2554"/>
                    <a:pt x="58369" y="1269"/>
                  </a:cubicBezTo>
                  <a:cubicBezTo>
                    <a:pt x="57667" y="892"/>
                    <a:pt x="58986" y="2"/>
                    <a:pt x="58986" y="2"/>
                  </a:cubicBezTo>
                  <a:cubicBezTo>
                    <a:pt x="58964" y="1"/>
                    <a:pt x="58943" y="0"/>
                    <a:pt x="589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6"/>
            <p:cNvSpPr/>
            <p:nvPr/>
          </p:nvSpPr>
          <p:spPr>
            <a:xfrm>
              <a:off x="5010150" y="2362725"/>
              <a:ext cx="185850" cy="348575"/>
            </a:xfrm>
            <a:custGeom>
              <a:avLst/>
              <a:gdLst/>
              <a:ahLst/>
              <a:cxnLst/>
              <a:rect l="l" t="t" r="r" b="b"/>
              <a:pathLst>
                <a:path w="7434" h="13943" extrusionOk="0">
                  <a:moveTo>
                    <a:pt x="7108" y="1"/>
                  </a:moveTo>
                  <a:lnTo>
                    <a:pt x="6715" y="4488"/>
                  </a:lnTo>
                  <a:lnTo>
                    <a:pt x="1" y="6800"/>
                  </a:lnTo>
                  <a:lnTo>
                    <a:pt x="1" y="6800"/>
                  </a:lnTo>
                  <a:lnTo>
                    <a:pt x="5755" y="6321"/>
                  </a:lnTo>
                  <a:lnTo>
                    <a:pt x="4642" y="13942"/>
                  </a:lnTo>
                  <a:lnTo>
                    <a:pt x="6321" y="12658"/>
                  </a:lnTo>
                  <a:lnTo>
                    <a:pt x="7434" y="4779"/>
                  </a:lnTo>
                  <a:lnTo>
                    <a:pt x="710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1" name="Google Shape;451;p36"/>
          <p:cNvSpPr txBox="1">
            <a:spLocks noGrp="1"/>
          </p:cNvSpPr>
          <p:nvPr>
            <p:ph type="subTitle" idx="1"/>
          </p:nvPr>
        </p:nvSpPr>
        <p:spPr>
          <a:xfrm>
            <a:off x="641576" y="3188401"/>
            <a:ext cx="3910090" cy="6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s-CO" dirty="0"/>
              <a:t>Aprender a usar de forma segura y eficiente las herramientas básicas de la informática y conocer la importancia, clasificación y uso adecuado de las herramientas tecnológicas en nuestra vida diaria. </a:t>
            </a:r>
            <a:endParaRPr dirty="0"/>
          </a:p>
        </p:txBody>
      </p:sp>
      <p:sp>
        <p:nvSpPr>
          <p:cNvPr id="452" name="Google Shape;452;p36"/>
          <p:cNvSpPr txBox="1">
            <a:spLocks noGrp="1"/>
          </p:cNvSpPr>
          <p:nvPr>
            <p:ph type="title"/>
          </p:nvPr>
        </p:nvSpPr>
        <p:spPr>
          <a:xfrm>
            <a:off x="942624" y="1703429"/>
            <a:ext cx="3509700" cy="8418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800" dirty="0"/>
              <a:t>¡Nuestra misión tecnológica de este trimestre!</a:t>
            </a:r>
            <a:endParaRPr sz="2800" dirty="0"/>
          </a:p>
        </p:txBody>
      </p:sp>
      <p:sp>
        <p:nvSpPr>
          <p:cNvPr id="453" name="Google Shape;453;p36"/>
          <p:cNvSpPr txBox="1">
            <a:spLocks noGrp="1"/>
          </p:cNvSpPr>
          <p:nvPr>
            <p:ph type="title" idx="2"/>
          </p:nvPr>
        </p:nvSpPr>
        <p:spPr>
          <a:xfrm>
            <a:off x="1240443" y="872681"/>
            <a:ext cx="2758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grpSp>
        <p:nvGrpSpPr>
          <p:cNvPr id="454" name="Google Shape;454;p36"/>
          <p:cNvGrpSpPr/>
          <p:nvPr/>
        </p:nvGrpSpPr>
        <p:grpSpPr>
          <a:xfrm>
            <a:off x="5679786" y="3587076"/>
            <a:ext cx="3712666" cy="1967301"/>
            <a:chOff x="855975" y="510425"/>
            <a:chExt cx="2260375" cy="1275150"/>
          </a:xfrm>
        </p:grpSpPr>
        <p:grpSp>
          <p:nvGrpSpPr>
            <p:cNvPr id="455" name="Google Shape;455;p36"/>
            <p:cNvGrpSpPr/>
            <p:nvPr/>
          </p:nvGrpSpPr>
          <p:grpSpPr>
            <a:xfrm>
              <a:off x="855975" y="510425"/>
              <a:ext cx="2260375" cy="1275150"/>
              <a:chOff x="855975" y="510425"/>
              <a:chExt cx="2260375" cy="1275150"/>
            </a:xfrm>
          </p:grpSpPr>
          <p:grpSp>
            <p:nvGrpSpPr>
              <p:cNvPr id="456" name="Google Shape;456;p36"/>
              <p:cNvGrpSpPr/>
              <p:nvPr/>
            </p:nvGrpSpPr>
            <p:grpSpPr>
              <a:xfrm>
                <a:off x="855975" y="510425"/>
                <a:ext cx="2260375" cy="1275150"/>
                <a:chOff x="855975" y="510425"/>
                <a:chExt cx="2260375" cy="1275150"/>
              </a:xfrm>
            </p:grpSpPr>
            <p:sp>
              <p:nvSpPr>
                <p:cNvPr id="457" name="Google Shape;457;p36"/>
                <p:cNvSpPr/>
                <p:nvPr/>
              </p:nvSpPr>
              <p:spPr>
                <a:xfrm>
                  <a:off x="855975" y="510425"/>
                  <a:ext cx="2260375" cy="127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415" h="51006" extrusionOk="0">
                      <a:moveTo>
                        <a:pt x="31480" y="1"/>
                      </a:moveTo>
                      <a:cubicBezTo>
                        <a:pt x="29065" y="1"/>
                        <a:pt x="26736" y="617"/>
                        <a:pt x="24732" y="1782"/>
                      </a:cubicBezTo>
                      <a:cubicBezTo>
                        <a:pt x="21256" y="3769"/>
                        <a:pt x="18823" y="7331"/>
                        <a:pt x="18156" y="11253"/>
                      </a:cubicBezTo>
                      <a:cubicBezTo>
                        <a:pt x="17436" y="11031"/>
                        <a:pt x="16665" y="10911"/>
                        <a:pt x="15843" y="10911"/>
                      </a:cubicBezTo>
                      <a:cubicBezTo>
                        <a:pt x="13548" y="10911"/>
                        <a:pt x="11270" y="11836"/>
                        <a:pt x="9866" y="13326"/>
                      </a:cubicBezTo>
                      <a:cubicBezTo>
                        <a:pt x="7862" y="15449"/>
                        <a:pt x="7400" y="18841"/>
                        <a:pt x="8616" y="21478"/>
                      </a:cubicBezTo>
                      <a:cubicBezTo>
                        <a:pt x="7280" y="22266"/>
                        <a:pt x="5584" y="23670"/>
                        <a:pt x="5567" y="23688"/>
                      </a:cubicBezTo>
                      <a:cubicBezTo>
                        <a:pt x="840" y="28038"/>
                        <a:pt x="1" y="35420"/>
                        <a:pt x="3598" y="41243"/>
                      </a:cubicBezTo>
                      <a:cubicBezTo>
                        <a:pt x="4574" y="42801"/>
                        <a:pt x="5893" y="44120"/>
                        <a:pt x="7434" y="45062"/>
                      </a:cubicBezTo>
                      <a:cubicBezTo>
                        <a:pt x="10448" y="46878"/>
                        <a:pt x="14062" y="47289"/>
                        <a:pt x="16580" y="47306"/>
                      </a:cubicBezTo>
                      <a:lnTo>
                        <a:pt x="16734" y="47306"/>
                      </a:lnTo>
                      <a:cubicBezTo>
                        <a:pt x="19988" y="47306"/>
                        <a:pt x="22917" y="46467"/>
                        <a:pt x="25246" y="44874"/>
                      </a:cubicBezTo>
                      <a:cubicBezTo>
                        <a:pt x="26531" y="46861"/>
                        <a:pt x="28774" y="48419"/>
                        <a:pt x="31155" y="48899"/>
                      </a:cubicBezTo>
                      <a:cubicBezTo>
                        <a:pt x="31669" y="49001"/>
                        <a:pt x="32217" y="49053"/>
                        <a:pt x="32765" y="49053"/>
                      </a:cubicBezTo>
                      <a:cubicBezTo>
                        <a:pt x="34683" y="49053"/>
                        <a:pt x="36567" y="48402"/>
                        <a:pt x="38057" y="47254"/>
                      </a:cubicBezTo>
                      <a:cubicBezTo>
                        <a:pt x="40815" y="49652"/>
                        <a:pt x="44463" y="51005"/>
                        <a:pt x="48179" y="51005"/>
                      </a:cubicBezTo>
                      <a:cubicBezTo>
                        <a:pt x="49207" y="51005"/>
                        <a:pt x="50200" y="50903"/>
                        <a:pt x="51177" y="50697"/>
                      </a:cubicBezTo>
                      <a:cubicBezTo>
                        <a:pt x="55664" y="49772"/>
                        <a:pt x="59569" y="46741"/>
                        <a:pt x="61658" y="42682"/>
                      </a:cubicBezTo>
                      <a:cubicBezTo>
                        <a:pt x="63165" y="43915"/>
                        <a:pt x="64895" y="45062"/>
                        <a:pt x="66814" y="45422"/>
                      </a:cubicBezTo>
                      <a:cubicBezTo>
                        <a:pt x="67396" y="45525"/>
                        <a:pt x="67995" y="45576"/>
                        <a:pt x="68595" y="45576"/>
                      </a:cubicBezTo>
                      <a:cubicBezTo>
                        <a:pt x="70530" y="45576"/>
                        <a:pt x="72363" y="44994"/>
                        <a:pt x="73750" y="43932"/>
                      </a:cubicBezTo>
                      <a:cubicBezTo>
                        <a:pt x="75531" y="42579"/>
                        <a:pt x="76542" y="40455"/>
                        <a:pt x="76473" y="38366"/>
                      </a:cubicBezTo>
                      <a:cubicBezTo>
                        <a:pt x="79899" y="38194"/>
                        <a:pt x="83187" y="36910"/>
                        <a:pt x="85585" y="34820"/>
                      </a:cubicBezTo>
                      <a:cubicBezTo>
                        <a:pt x="87828" y="32851"/>
                        <a:pt x="89336" y="30316"/>
                        <a:pt x="89849" y="27661"/>
                      </a:cubicBezTo>
                      <a:cubicBezTo>
                        <a:pt x="90415" y="24715"/>
                        <a:pt x="89695" y="21649"/>
                        <a:pt x="87931" y="19474"/>
                      </a:cubicBezTo>
                      <a:cubicBezTo>
                        <a:pt x="86338" y="17505"/>
                        <a:pt x="83906" y="16340"/>
                        <a:pt x="81440" y="16340"/>
                      </a:cubicBezTo>
                      <a:lnTo>
                        <a:pt x="81080" y="16340"/>
                      </a:lnTo>
                      <a:cubicBezTo>
                        <a:pt x="80858" y="15210"/>
                        <a:pt x="80241" y="14148"/>
                        <a:pt x="79316" y="13411"/>
                      </a:cubicBezTo>
                      <a:cubicBezTo>
                        <a:pt x="78460" y="12726"/>
                        <a:pt x="77364" y="12349"/>
                        <a:pt x="76251" y="12349"/>
                      </a:cubicBezTo>
                      <a:lnTo>
                        <a:pt x="76233" y="12349"/>
                      </a:lnTo>
                      <a:cubicBezTo>
                        <a:pt x="76148" y="8530"/>
                        <a:pt x="73767" y="4659"/>
                        <a:pt x="70256" y="2793"/>
                      </a:cubicBezTo>
                      <a:cubicBezTo>
                        <a:pt x="68680" y="1953"/>
                        <a:pt x="66848" y="1525"/>
                        <a:pt x="64964" y="1525"/>
                      </a:cubicBezTo>
                      <a:cubicBezTo>
                        <a:pt x="62754" y="1525"/>
                        <a:pt x="60562" y="2090"/>
                        <a:pt x="58627" y="3186"/>
                      </a:cubicBezTo>
                      <a:cubicBezTo>
                        <a:pt x="55681" y="4848"/>
                        <a:pt x="53249" y="7742"/>
                        <a:pt x="51844" y="11202"/>
                      </a:cubicBezTo>
                      <a:cubicBezTo>
                        <a:pt x="50372" y="10448"/>
                        <a:pt x="48779" y="10054"/>
                        <a:pt x="47272" y="10054"/>
                      </a:cubicBezTo>
                      <a:cubicBezTo>
                        <a:pt x="46347" y="10054"/>
                        <a:pt x="45456" y="10209"/>
                        <a:pt x="44617" y="10500"/>
                      </a:cubicBezTo>
                      <a:cubicBezTo>
                        <a:pt x="43726" y="6595"/>
                        <a:pt x="41054" y="3169"/>
                        <a:pt x="37458" y="1388"/>
                      </a:cubicBezTo>
                      <a:cubicBezTo>
                        <a:pt x="35642" y="480"/>
                        <a:pt x="33570" y="1"/>
                        <a:pt x="3148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8" name="Google Shape;458;p36"/>
                <p:cNvSpPr/>
                <p:nvPr/>
              </p:nvSpPr>
              <p:spPr>
                <a:xfrm>
                  <a:off x="905650" y="534350"/>
                  <a:ext cx="2181575" cy="122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263" h="49087" extrusionOk="0">
                      <a:moveTo>
                        <a:pt x="29491" y="1"/>
                      </a:moveTo>
                      <a:cubicBezTo>
                        <a:pt x="27302" y="1"/>
                        <a:pt x="25115" y="551"/>
                        <a:pt x="23225" y="1647"/>
                      </a:cubicBezTo>
                      <a:cubicBezTo>
                        <a:pt x="19662" y="3702"/>
                        <a:pt x="17230" y="7590"/>
                        <a:pt x="16956" y="11684"/>
                      </a:cubicBezTo>
                      <a:cubicBezTo>
                        <a:pt x="16064" y="11151"/>
                        <a:pt x="14979" y="10903"/>
                        <a:pt x="13864" y="10903"/>
                      </a:cubicBezTo>
                      <a:cubicBezTo>
                        <a:pt x="11898" y="10903"/>
                        <a:pt x="9838" y="11675"/>
                        <a:pt x="8581" y="13020"/>
                      </a:cubicBezTo>
                      <a:cubicBezTo>
                        <a:pt x="6612" y="15109"/>
                        <a:pt x="6355" y="18603"/>
                        <a:pt x="7999" y="20983"/>
                      </a:cubicBezTo>
                      <a:lnTo>
                        <a:pt x="7999" y="20983"/>
                      </a:lnTo>
                      <a:cubicBezTo>
                        <a:pt x="7985" y="20964"/>
                        <a:pt x="7960" y="20954"/>
                        <a:pt x="7926" y="20954"/>
                      </a:cubicBezTo>
                      <a:cubicBezTo>
                        <a:pt x="7391" y="20954"/>
                        <a:pt x="4503" y="23175"/>
                        <a:pt x="4214" y="23433"/>
                      </a:cubicBezTo>
                      <a:cubicBezTo>
                        <a:pt x="2193" y="25300"/>
                        <a:pt x="994" y="27697"/>
                        <a:pt x="549" y="30249"/>
                      </a:cubicBezTo>
                      <a:cubicBezTo>
                        <a:pt x="1" y="33469"/>
                        <a:pt x="651" y="36912"/>
                        <a:pt x="2433" y="39789"/>
                      </a:cubicBezTo>
                      <a:cubicBezTo>
                        <a:pt x="3306" y="41211"/>
                        <a:pt x="4505" y="42410"/>
                        <a:pt x="5944" y="43283"/>
                      </a:cubicBezTo>
                      <a:cubicBezTo>
                        <a:pt x="8461" y="44807"/>
                        <a:pt x="11681" y="45373"/>
                        <a:pt x="14593" y="45390"/>
                      </a:cubicBezTo>
                      <a:cubicBezTo>
                        <a:pt x="14655" y="45390"/>
                        <a:pt x="14716" y="45391"/>
                        <a:pt x="14778" y="45391"/>
                      </a:cubicBezTo>
                      <a:cubicBezTo>
                        <a:pt x="17937" y="45391"/>
                        <a:pt x="21115" y="44528"/>
                        <a:pt x="23585" y="42478"/>
                      </a:cubicBezTo>
                      <a:cubicBezTo>
                        <a:pt x="24561" y="44722"/>
                        <a:pt x="26959" y="46520"/>
                        <a:pt x="29356" y="47000"/>
                      </a:cubicBezTo>
                      <a:cubicBezTo>
                        <a:pt x="29825" y="47094"/>
                        <a:pt x="30302" y="47140"/>
                        <a:pt x="30780" y="47140"/>
                      </a:cubicBezTo>
                      <a:cubicBezTo>
                        <a:pt x="32729" y="47140"/>
                        <a:pt x="34688" y="46375"/>
                        <a:pt x="36104" y="45013"/>
                      </a:cubicBezTo>
                      <a:cubicBezTo>
                        <a:pt x="38754" y="47622"/>
                        <a:pt x="42471" y="49087"/>
                        <a:pt x="46188" y="49087"/>
                      </a:cubicBezTo>
                      <a:cubicBezTo>
                        <a:pt x="47131" y="49087"/>
                        <a:pt x="48075" y="48992"/>
                        <a:pt x="49001" y="48798"/>
                      </a:cubicBezTo>
                      <a:cubicBezTo>
                        <a:pt x="53574" y="47856"/>
                        <a:pt x="57565" y="44516"/>
                        <a:pt x="59329" y="40200"/>
                      </a:cubicBezTo>
                      <a:cubicBezTo>
                        <a:pt x="60973" y="41605"/>
                        <a:pt x="62874" y="43129"/>
                        <a:pt x="64998" y="43523"/>
                      </a:cubicBezTo>
                      <a:cubicBezTo>
                        <a:pt x="65530" y="43621"/>
                        <a:pt x="66074" y="43671"/>
                        <a:pt x="66618" y="43671"/>
                      </a:cubicBezTo>
                      <a:cubicBezTo>
                        <a:pt x="68259" y="43671"/>
                        <a:pt x="69894" y="43212"/>
                        <a:pt x="71181" y="42221"/>
                      </a:cubicBezTo>
                      <a:cubicBezTo>
                        <a:pt x="72911" y="40902"/>
                        <a:pt x="73904" y="38590"/>
                        <a:pt x="73407" y="36484"/>
                      </a:cubicBezTo>
                      <a:lnTo>
                        <a:pt x="73407" y="36484"/>
                      </a:lnTo>
                      <a:cubicBezTo>
                        <a:pt x="73481" y="36485"/>
                        <a:pt x="73555" y="36485"/>
                        <a:pt x="73629" y="36485"/>
                      </a:cubicBezTo>
                      <a:cubicBezTo>
                        <a:pt x="77001" y="36485"/>
                        <a:pt x="80451" y="35339"/>
                        <a:pt x="82981" y="33144"/>
                      </a:cubicBezTo>
                      <a:cubicBezTo>
                        <a:pt x="84951" y="31414"/>
                        <a:pt x="86441" y="29102"/>
                        <a:pt x="86920" y="26516"/>
                      </a:cubicBezTo>
                      <a:cubicBezTo>
                        <a:pt x="87263" y="24803"/>
                        <a:pt x="87109" y="22988"/>
                        <a:pt x="86492" y="21360"/>
                      </a:cubicBezTo>
                      <a:cubicBezTo>
                        <a:pt x="86184" y="20555"/>
                        <a:pt x="85756" y="19785"/>
                        <a:pt x="85208" y="19117"/>
                      </a:cubicBezTo>
                      <a:cubicBezTo>
                        <a:pt x="83814" y="17421"/>
                        <a:pt x="81647" y="16340"/>
                        <a:pt x="79468" y="16340"/>
                      </a:cubicBezTo>
                      <a:cubicBezTo>
                        <a:pt x="79051" y="16340"/>
                        <a:pt x="78633" y="16379"/>
                        <a:pt x="78220" y="16462"/>
                      </a:cubicBezTo>
                      <a:cubicBezTo>
                        <a:pt x="78271" y="15229"/>
                        <a:pt x="77706" y="13979"/>
                        <a:pt x="76747" y="13191"/>
                      </a:cubicBezTo>
                      <a:cubicBezTo>
                        <a:pt x="76042" y="12634"/>
                        <a:pt x="75150" y="12337"/>
                        <a:pt x="74264" y="12337"/>
                      </a:cubicBezTo>
                      <a:cubicBezTo>
                        <a:pt x="73922" y="12337"/>
                        <a:pt x="73582" y="12381"/>
                        <a:pt x="73253" y="12471"/>
                      </a:cubicBezTo>
                      <a:cubicBezTo>
                        <a:pt x="73664" y="8584"/>
                        <a:pt x="71266" y="4507"/>
                        <a:pt x="67824" y="2675"/>
                      </a:cubicBezTo>
                      <a:cubicBezTo>
                        <a:pt x="66332" y="1882"/>
                        <a:pt x="64657" y="1509"/>
                        <a:pt x="62970" y="1509"/>
                      </a:cubicBezTo>
                      <a:cubicBezTo>
                        <a:pt x="60938" y="1509"/>
                        <a:pt x="58888" y="2050"/>
                        <a:pt x="57119" y="3052"/>
                      </a:cubicBezTo>
                      <a:cubicBezTo>
                        <a:pt x="53865" y="4884"/>
                        <a:pt x="51536" y="8104"/>
                        <a:pt x="50354" y="11632"/>
                      </a:cubicBezTo>
                      <a:cubicBezTo>
                        <a:pt x="48825" y="10647"/>
                        <a:pt x="47049" y="10049"/>
                        <a:pt x="45300" y="10049"/>
                      </a:cubicBezTo>
                      <a:cubicBezTo>
                        <a:pt x="44131" y="10049"/>
                        <a:pt x="42974" y="10316"/>
                        <a:pt x="41911" y="10913"/>
                      </a:cubicBezTo>
                      <a:cubicBezTo>
                        <a:pt x="41380" y="6837"/>
                        <a:pt x="38725" y="3103"/>
                        <a:pt x="35043" y="1270"/>
                      </a:cubicBezTo>
                      <a:cubicBezTo>
                        <a:pt x="33324" y="423"/>
                        <a:pt x="31407" y="1"/>
                        <a:pt x="2949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9" name="Google Shape;459;p36"/>
                <p:cNvSpPr/>
                <p:nvPr/>
              </p:nvSpPr>
              <p:spPr>
                <a:xfrm>
                  <a:off x="905650" y="1068350"/>
                  <a:ext cx="2181575" cy="69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263" h="27727" extrusionOk="0">
                      <a:moveTo>
                        <a:pt x="86492" y="0"/>
                      </a:moveTo>
                      <a:cubicBezTo>
                        <a:pt x="85893" y="2981"/>
                        <a:pt x="84934" y="6166"/>
                        <a:pt x="83050" y="8547"/>
                      </a:cubicBezTo>
                      <a:cubicBezTo>
                        <a:pt x="80104" y="12263"/>
                        <a:pt x="75651" y="14165"/>
                        <a:pt x="70975" y="14918"/>
                      </a:cubicBezTo>
                      <a:cubicBezTo>
                        <a:pt x="70855" y="15740"/>
                        <a:pt x="69982" y="16699"/>
                        <a:pt x="69314" y="17179"/>
                      </a:cubicBezTo>
                      <a:cubicBezTo>
                        <a:pt x="68035" y="18090"/>
                        <a:pt x="66465" y="18580"/>
                        <a:pt x="64894" y="18580"/>
                      </a:cubicBezTo>
                      <a:cubicBezTo>
                        <a:pt x="64487" y="18580"/>
                        <a:pt x="64081" y="18548"/>
                        <a:pt x="63679" y="18481"/>
                      </a:cubicBezTo>
                      <a:cubicBezTo>
                        <a:pt x="61744" y="18155"/>
                        <a:pt x="59945" y="17008"/>
                        <a:pt x="58815" y="15398"/>
                      </a:cubicBezTo>
                      <a:cubicBezTo>
                        <a:pt x="58096" y="16631"/>
                        <a:pt x="57822" y="17898"/>
                        <a:pt x="56828" y="18909"/>
                      </a:cubicBezTo>
                      <a:cubicBezTo>
                        <a:pt x="53209" y="22559"/>
                        <a:pt x="48080" y="24658"/>
                        <a:pt x="42949" y="24658"/>
                      </a:cubicBezTo>
                      <a:cubicBezTo>
                        <a:pt x="42374" y="24658"/>
                        <a:pt x="41799" y="24631"/>
                        <a:pt x="41225" y="24578"/>
                      </a:cubicBezTo>
                      <a:cubicBezTo>
                        <a:pt x="39872" y="24458"/>
                        <a:pt x="38502" y="24184"/>
                        <a:pt x="37269" y="23602"/>
                      </a:cubicBezTo>
                      <a:cubicBezTo>
                        <a:pt x="36036" y="23019"/>
                        <a:pt x="34803" y="22300"/>
                        <a:pt x="34118" y="21101"/>
                      </a:cubicBezTo>
                      <a:cubicBezTo>
                        <a:pt x="33981" y="22009"/>
                        <a:pt x="33296" y="22779"/>
                        <a:pt x="32474" y="23173"/>
                      </a:cubicBezTo>
                      <a:cubicBezTo>
                        <a:pt x="31859" y="23462"/>
                        <a:pt x="31189" y="23576"/>
                        <a:pt x="30512" y="23576"/>
                      </a:cubicBezTo>
                      <a:cubicBezTo>
                        <a:pt x="30264" y="23576"/>
                        <a:pt x="30015" y="23561"/>
                        <a:pt x="29767" y="23533"/>
                      </a:cubicBezTo>
                      <a:cubicBezTo>
                        <a:pt x="28432" y="23362"/>
                        <a:pt x="27078" y="22814"/>
                        <a:pt x="26239" y="21769"/>
                      </a:cubicBezTo>
                      <a:cubicBezTo>
                        <a:pt x="25400" y="20724"/>
                        <a:pt x="25314" y="19320"/>
                        <a:pt x="26085" y="18224"/>
                      </a:cubicBezTo>
                      <a:lnTo>
                        <a:pt x="26085" y="18224"/>
                      </a:lnTo>
                      <a:cubicBezTo>
                        <a:pt x="22964" y="19379"/>
                        <a:pt x="19628" y="19971"/>
                        <a:pt x="16290" y="19971"/>
                      </a:cubicBezTo>
                      <a:cubicBezTo>
                        <a:pt x="14828" y="19971"/>
                        <a:pt x="13366" y="19858"/>
                        <a:pt x="11921" y="19628"/>
                      </a:cubicBezTo>
                      <a:cubicBezTo>
                        <a:pt x="9883" y="19303"/>
                        <a:pt x="7862" y="18755"/>
                        <a:pt x="6098" y="17693"/>
                      </a:cubicBezTo>
                      <a:cubicBezTo>
                        <a:pt x="3563" y="16186"/>
                        <a:pt x="1662" y="13668"/>
                        <a:pt x="891" y="10825"/>
                      </a:cubicBezTo>
                      <a:cubicBezTo>
                        <a:pt x="720" y="10191"/>
                        <a:pt x="600" y="9557"/>
                        <a:pt x="549" y="8889"/>
                      </a:cubicBezTo>
                      <a:lnTo>
                        <a:pt x="549" y="8889"/>
                      </a:lnTo>
                      <a:cubicBezTo>
                        <a:pt x="1" y="12109"/>
                        <a:pt x="651" y="15552"/>
                        <a:pt x="2433" y="18429"/>
                      </a:cubicBezTo>
                      <a:cubicBezTo>
                        <a:pt x="3306" y="19851"/>
                        <a:pt x="4505" y="21050"/>
                        <a:pt x="5944" y="21923"/>
                      </a:cubicBezTo>
                      <a:cubicBezTo>
                        <a:pt x="8461" y="23447"/>
                        <a:pt x="11681" y="24013"/>
                        <a:pt x="14593" y="24030"/>
                      </a:cubicBezTo>
                      <a:cubicBezTo>
                        <a:pt x="14655" y="24030"/>
                        <a:pt x="14716" y="24031"/>
                        <a:pt x="14778" y="24031"/>
                      </a:cubicBezTo>
                      <a:cubicBezTo>
                        <a:pt x="17937" y="24031"/>
                        <a:pt x="21115" y="23168"/>
                        <a:pt x="23585" y="21118"/>
                      </a:cubicBezTo>
                      <a:cubicBezTo>
                        <a:pt x="24561" y="23362"/>
                        <a:pt x="26959" y="25160"/>
                        <a:pt x="29356" y="25640"/>
                      </a:cubicBezTo>
                      <a:cubicBezTo>
                        <a:pt x="29825" y="25734"/>
                        <a:pt x="30302" y="25780"/>
                        <a:pt x="30780" y="25780"/>
                      </a:cubicBezTo>
                      <a:cubicBezTo>
                        <a:pt x="32729" y="25780"/>
                        <a:pt x="34688" y="25015"/>
                        <a:pt x="36104" y="23653"/>
                      </a:cubicBezTo>
                      <a:cubicBezTo>
                        <a:pt x="38754" y="26262"/>
                        <a:pt x="42471" y="27727"/>
                        <a:pt x="46188" y="27727"/>
                      </a:cubicBezTo>
                      <a:cubicBezTo>
                        <a:pt x="47131" y="27727"/>
                        <a:pt x="48075" y="27632"/>
                        <a:pt x="49001" y="27438"/>
                      </a:cubicBezTo>
                      <a:cubicBezTo>
                        <a:pt x="53574" y="26496"/>
                        <a:pt x="57565" y="23156"/>
                        <a:pt x="59329" y="18840"/>
                      </a:cubicBezTo>
                      <a:cubicBezTo>
                        <a:pt x="60973" y="20245"/>
                        <a:pt x="62874" y="21769"/>
                        <a:pt x="64998" y="22163"/>
                      </a:cubicBezTo>
                      <a:cubicBezTo>
                        <a:pt x="65530" y="22261"/>
                        <a:pt x="66074" y="22311"/>
                        <a:pt x="66618" y="22311"/>
                      </a:cubicBezTo>
                      <a:cubicBezTo>
                        <a:pt x="68259" y="22311"/>
                        <a:pt x="69894" y="21852"/>
                        <a:pt x="71181" y="20861"/>
                      </a:cubicBezTo>
                      <a:cubicBezTo>
                        <a:pt x="72911" y="19542"/>
                        <a:pt x="73904" y="17230"/>
                        <a:pt x="73407" y="15124"/>
                      </a:cubicBezTo>
                      <a:lnTo>
                        <a:pt x="73407" y="15124"/>
                      </a:lnTo>
                      <a:cubicBezTo>
                        <a:pt x="73481" y="15125"/>
                        <a:pt x="73555" y="15125"/>
                        <a:pt x="73629" y="15125"/>
                      </a:cubicBezTo>
                      <a:cubicBezTo>
                        <a:pt x="77001" y="15125"/>
                        <a:pt x="80451" y="13979"/>
                        <a:pt x="82981" y="11784"/>
                      </a:cubicBezTo>
                      <a:cubicBezTo>
                        <a:pt x="84951" y="10054"/>
                        <a:pt x="86441" y="7742"/>
                        <a:pt x="86920" y="5156"/>
                      </a:cubicBezTo>
                      <a:cubicBezTo>
                        <a:pt x="87263" y="3443"/>
                        <a:pt x="87109" y="1628"/>
                        <a:pt x="86492" y="0"/>
                      </a:cubicBezTo>
                      <a:close/>
                    </a:path>
                  </a:pathLst>
                </a:custGeom>
                <a:solidFill>
                  <a:srgbClr val="191919">
                    <a:alpha val="1116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0" name="Google Shape;460;p36"/>
                <p:cNvSpPr/>
                <p:nvPr/>
              </p:nvSpPr>
              <p:spPr>
                <a:xfrm>
                  <a:off x="1494825" y="1395475"/>
                  <a:ext cx="172575" cy="7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03" h="2853" extrusionOk="0">
                      <a:moveTo>
                        <a:pt x="35" y="1"/>
                      </a:moveTo>
                      <a:lnTo>
                        <a:pt x="35" y="1"/>
                      </a:lnTo>
                      <a:cubicBezTo>
                        <a:pt x="0" y="394"/>
                        <a:pt x="103" y="788"/>
                        <a:pt x="292" y="1131"/>
                      </a:cubicBezTo>
                      <a:cubicBezTo>
                        <a:pt x="497" y="1491"/>
                        <a:pt x="771" y="1799"/>
                        <a:pt x="1097" y="2039"/>
                      </a:cubicBezTo>
                      <a:cubicBezTo>
                        <a:pt x="1422" y="2278"/>
                        <a:pt x="1799" y="2450"/>
                        <a:pt x="2176" y="2587"/>
                      </a:cubicBezTo>
                      <a:cubicBezTo>
                        <a:pt x="2552" y="2724"/>
                        <a:pt x="2946" y="2809"/>
                        <a:pt x="3340" y="2844"/>
                      </a:cubicBezTo>
                      <a:cubicBezTo>
                        <a:pt x="3431" y="2849"/>
                        <a:pt x="3523" y="2852"/>
                        <a:pt x="3616" y="2852"/>
                      </a:cubicBezTo>
                      <a:cubicBezTo>
                        <a:pt x="4337" y="2852"/>
                        <a:pt x="5077" y="2671"/>
                        <a:pt x="5669" y="2261"/>
                      </a:cubicBezTo>
                      <a:cubicBezTo>
                        <a:pt x="6012" y="2022"/>
                        <a:pt x="6303" y="1730"/>
                        <a:pt x="6526" y="1405"/>
                      </a:cubicBezTo>
                      <a:cubicBezTo>
                        <a:pt x="6731" y="1062"/>
                        <a:pt x="6886" y="686"/>
                        <a:pt x="6903" y="309"/>
                      </a:cubicBezTo>
                      <a:lnTo>
                        <a:pt x="6903" y="309"/>
                      </a:lnTo>
                      <a:cubicBezTo>
                        <a:pt x="6543" y="977"/>
                        <a:pt x="5978" y="1439"/>
                        <a:pt x="5378" y="1730"/>
                      </a:cubicBezTo>
                      <a:cubicBezTo>
                        <a:pt x="4863" y="1974"/>
                        <a:pt x="4299" y="2086"/>
                        <a:pt x="3728" y="2086"/>
                      </a:cubicBezTo>
                      <a:cubicBezTo>
                        <a:pt x="3616" y="2086"/>
                        <a:pt x="3504" y="2081"/>
                        <a:pt x="3392" y="2073"/>
                      </a:cubicBezTo>
                      <a:cubicBezTo>
                        <a:pt x="2724" y="2022"/>
                        <a:pt x="2039" y="1833"/>
                        <a:pt x="1422" y="1525"/>
                      </a:cubicBezTo>
                      <a:cubicBezTo>
                        <a:pt x="823" y="1217"/>
                        <a:pt x="292" y="720"/>
                        <a:pt x="3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1" name="Google Shape;461;p36"/>
                <p:cNvSpPr/>
                <p:nvPr/>
              </p:nvSpPr>
              <p:spPr>
                <a:xfrm>
                  <a:off x="1741875" y="1539775"/>
                  <a:ext cx="92525" cy="157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1" h="6287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60" y="2330"/>
                        <a:pt x="1474" y="4556"/>
                        <a:pt x="3186" y="6286"/>
                      </a:cubicBezTo>
                      <a:lnTo>
                        <a:pt x="3700" y="5721"/>
                      </a:lnTo>
                      <a:cubicBezTo>
                        <a:pt x="1936" y="4299"/>
                        <a:pt x="600" y="2278"/>
                        <a:pt x="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62" name="Google Shape;462;p36"/>
              <p:cNvSpPr/>
              <p:nvPr/>
            </p:nvSpPr>
            <p:spPr>
              <a:xfrm>
                <a:off x="1471275" y="1464850"/>
                <a:ext cx="108775" cy="169150"/>
              </a:xfrm>
              <a:custGeom>
                <a:avLst/>
                <a:gdLst/>
                <a:ahLst/>
                <a:cxnLst/>
                <a:rect l="l" t="t" r="r" b="b"/>
                <a:pathLst>
                  <a:path w="4351" h="6766" extrusionOk="0">
                    <a:moveTo>
                      <a:pt x="4351" y="0"/>
                    </a:moveTo>
                    <a:lnTo>
                      <a:pt x="4351" y="0"/>
                    </a:lnTo>
                    <a:cubicBezTo>
                      <a:pt x="3580" y="2449"/>
                      <a:pt x="2004" y="4590"/>
                      <a:pt x="0" y="6012"/>
                    </a:cubicBezTo>
                    <a:lnTo>
                      <a:pt x="600" y="6765"/>
                    </a:lnTo>
                    <a:cubicBezTo>
                      <a:pt x="2569" y="4950"/>
                      <a:pt x="3888" y="2535"/>
                      <a:pt x="43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63" name="Google Shape;463;p36"/>
            <p:cNvSpPr/>
            <p:nvPr/>
          </p:nvSpPr>
          <p:spPr>
            <a:xfrm>
              <a:off x="2139650" y="788325"/>
              <a:ext cx="35575" cy="142600"/>
            </a:xfrm>
            <a:custGeom>
              <a:avLst/>
              <a:gdLst/>
              <a:ahLst/>
              <a:cxnLst/>
              <a:rect l="l" t="t" r="r" b="b"/>
              <a:pathLst>
                <a:path w="1423" h="5704" extrusionOk="0">
                  <a:moveTo>
                    <a:pt x="532" y="0"/>
                  </a:moveTo>
                  <a:cubicBezTo>
                    <a:pt x="1" y="1901"/>
                    <a:pt x="52" y="3922"/>
                    <a:pt x="652" y="5704"/>
                  </a:cubicBezTo>
                  <a:cubicBezTo>
                    <a:pt x="360" y="3854"/>
                    <a:pt x="652" y="1953"/>
                    <a:pt x="1422" y="326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6"/>
            <p:cNvSpPr/>
            <p:nvPr/>
          </p:nvSpPr>
          <p:spPr>
            <a:xfrm>
              <a:off x="2125525" y="914525"/>
              <a:ext cx="113500" cy="71650"/>
            </a:xfrm>
            <a:custGeom>
              <a:avLst/>
              <a:gdLst/>
              <a:ahLst/>
              <a:cxnLst/>
              <a:rect l="l" t="t" r="r" b="b"/>
              <a:pathLst>
                <a:path w="4540" h="2866" extrusionOk="0">
                  <a:moveTo>
                    <a:pt x="2495" y="0"/>
                  </a:moveTo>
                  <a:cubicBezTo>
                    <a:pt x="2198" y="0"/>
                    <a:pt x="1897" y="52"/>
                    <a:pt x="1611" y="159"/>
                  </a:cubicBezTo>
                  <a:cubicBezTo>
                    <a:pt x="1062" y="382"/>
                    <a:pt x="634" y="793"/>
                    <a:pt x="360" y="1289"/>
                  </a:cubicBezTo>
                  <a:cubicBezTo>
                    <a:pt x="103" y="1769"/>
                    <a:pt x="1" y="2368"/>
                    <a:pt x="138" y="2865"/>
                  </a:cubicBezTo>
                  <a:cubicBezTo>
                    <a:pt x="240" y="2351"/>
                    <a:pt x="446" y="1906"/>
                    <a:pt x="737" y="1529"/>
                  </a:cubicBezTo>
                  <a:cubicBezTo>
                    <a:pt x="1028" y="1152"/>
                    <a:pt x="1405" y="861"/>
                    <a:pt x="1816" y="690"/>
                  </a:cubicBezTo>
                  <a:cubicBezTo>
                    <a:pt x="2119" y="581"/>
                    <a:pt x="2440" y="523"/>
                    <a:pt x="2771" y="523"/>
                  </a:cubicBezTo>
                  <a:cubicBezTo>
                    <a:pt x="2908" y="523"/>
                    <a:pt x="3046" y="533"/>
                    <a:pt x="3186" y="553"/>
                  </a:cubicBezTo>
                  <a:cubicBezTo>
                    <a:pt x="3649" y="639"/>
                    <a:pt x="4111" y="810"/>
                    <a:pt x="4539" y="1135"/>
                  </a:cubicBezTo>
                  <a:cubicBezTo>
                    <a:pt x="4299" y="656"/>
                    <a:pt x="3820" y="296"/>
                    <a:pt x="3289" y="125"/>
                  </a:cubicBezTo>
                  <a:cubicBezTo>
                    <a:pt x="3036" y="43"/>
                    <a:pt x="2767" y="0"/>
                    <a:pt x="24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5" name="Google Shape;465;p36"/>
          <p:cNvGrpSpPr/>
          <p:nvPr/>
        </p:nvGrpSpPr>
        <p:grpSpPr>
          <a:xfrm rot="10800000">
            <a:off x="267234" y="4154259"/>
            <a:ext cx="647990" cy="606249"/>
            <a:chOff x="2813175" y="506150"/>
            <a:chExt cx="451750" cy="422650"/>
          </a:xfrm>
        </p:grpSpPr>
        <p:sp>
          <p:nvSpPr>
            <p:cNvPr id="466" name="Google Shape;466;p36"/>
            <p:cNvSpPr/>
            <p:nvPr/>
          </p:nvSpPr>
          <p:spPr>
            <a:xfrm>
              <a:off x="2813175" y="620900"/>
              <a:ext cx="158450" cy="152875"/>
            </a:xfrm>
            <a:custGeom>
              <a:avLst/>
              <a:gdLst/>
              <a:ahLst/>
              <a:cxnLst/>
              <a:rect l="l" t="t" r="r" b="b"/>
              <a:pathLst>
                <a:path w="6338" h="6115" extrusionOk="0">
                  <a:moveTo>
                    <a:pt x="5190" y="1"/>
                  </a:moveTo>
                  <a:lnTo>
                    <a:pt x="1" y="6115"/>
                  </a:lnTo>
                  <a:lnTo>
                    <a:pt x="6338" y="2398"/>
                  </a:lnTo>
                  <a:lnTo>
                    <a:pt x="51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6"/>
            <p:cNvSpPr/>
            <p:nvPr/>
          </p:nvSpPr>
          <p:spPr>
            <a:xfrm>
              <a:off x="2923225" y="661575"/>
              <a:ext cx="161450" cy="93800"/>
            </a:xfrm>
            <a:custGeom>
              <a:avLst/>
              <a:gdLst/>
              <a:ahLst/>
              <a:cxnLst/>
              <a:rect l="l" t="t" r="r" b="b"/>
              <a:pathLst>
                <a:path w="6458" h="3752" extrusionOk="0">
                  <a:moveTo>
                    <a:pt x="5926" y="1"/>
                  </a:moveTo>
                  <a:lnTo>
                    <a:pt x="0" y="3752"/>
                  </a:lnTo>
                  <a:lnTo>
                    <a:pt x="0" y="3752"/>
                  </a:lnTo>
                  <a:lnTo>
                    <a:pt x="6457" y="2416"/>
                  </a:lnTo>
                  <a:lnTo>
                    <a:pt x="592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2848725" y="506150"/>
              <a:ext cx="74525" cy="173450"/>
            </a:xfrm>
            <a:custGeom>
              <a:avLst/>
              <a:gdLst/>
              <a:ahLst/>
              <a:cxnLst/>
              <a:rect l="l" t="t" r="r" b="b"/>
              <a:pathLst>
                <a:path w="2981" h="6938" extrusionOk="0">
                  <a:moveTo>
                    <a:pt x="1302" y="1"/>
                  </a:moveTo>
                  <a:lnTo>
                    <a:pt x="0" y="6937"/>
                  </a:lnTo>
                  <a:lnTo>
                    <a:pt x="2980" y="1285"/>
                  </a:lnTo>
                  <a:lnTo>
                    <a:pt x="130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6"/>
            <p:cNvSpPr/>
            <p:nvPr/>
          </p:nvSpPr>
          <p:spPr>
            <a:xfrm>
              <a:off x="3071800" y="823000"/>
              <a:ext cx="111350" cy="105800"/>
            </a:xfrm>
            <a:custGeom>
              <a:avLst/>
              <a:gdLst/>
              <a:ahLst/>
              <a:cxnLst/>
              <a:rect l="l" t="t" r="r" b="b"/>
              <a:pathLst>
                <a:path w="4454" h="4232" extrusionOk="0">
                  <a:moveTo>
                    <a:pt x="840" y="1"/>
                  </a:moveTo>
                  <a:lnTo>
                    <a:pt x="891" y="1456"/>
                  </a:lnTo>
                  <a:lnTo>
                    <a:pt x="0" y="2604"/>
                  </a:lnTo>
                  <a:lnTo>
                    <a:pt x="1405" y="3032"/>
                  </a:lnTo>
                  <a:lnTo>
                    <a:pt x="2227" y="4231"/>
                  </a:lnTo>
                  <a:lnTo>
                    <a:pt x="3049" y="3032"/>
                  </a:lnTo>
                  <a:lnTo>
                    <a:pt x="4453" y="2604"/>
                  </a:lnTo>
                  <a:lnTo>
                    <a:pt x="3563" y="1456"/>
                  </a:lnTo>
                  <a:lnTo>
                    <a:pt x="3597" y="1"/>
                  </a:lnTo>
                  <a:lnTo>
                    <a:pt x="2227" y="480"/>
                  </a:lnTo>
                  <a:lnTo>
                    <a:pt x="84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6"/>
            <p:cNvSpPr/>
            <p:nvPr/>
          </p:nvSpPr>
          <p:spPr>
            <a:xfrm>
              <a:off x="3089350" y="838000"/>
              <a:ext cx="75825" cy="71950"/>
            </a:xfrm>
            <a:custGeom>
              <a:avLst/>
              <a:gdLst/>
              <a:ahLst/>
              <a:cxnLst/>
              <a:rect l="l" t="t" r="r" b="b"/>
              <a:pathLst>
                <a:path w="3033" h="2878" extrusionOk="0">
                  <a:moveTo>
                    <a:pt x="583" y="0"/>
                  </a:moveTo>
                  <a:lnTo>
                    <a:pt x="617" y="993"/>
                  </a:lnTo>
                  <a:lnTo>
                    <a:pt x="1" y="1781"/>
                  </a:lnTo>
                  <a:lnTo>
                    <a:pt x="960" y="2072"/>
                  </a:lnTo>
                  <a:lnTo>
                    <a:pt x="1525" y="2877"/>
                  </a:lnTo>
                  <a:lnTo>
                    <a:pt x="2090" y="2072"/>
                  </a:lnTo>
                  <a:lnTo>
                    <a:pt x="3032" y="1781"/>
                  </a:lnTo>
                  <a:lnTo>
                    <a:pt x="2433" y="993"/>
                  </a:lnTo>
                  <a:lnTo>
                    <a:pt x="2467" y="0"/>
                  </a:lnTo>
                  <a:lnTo>
                    <a:pt x="1525" y="325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6"/>
            <p:cNvSpPr/>
            <p:nvPr/>
          </p:nvSpPr>
          <p:spPr>
            <a:xfrm>
              <a:off x="3127450" y="639325"/>
              <a:ext cx="137475" cy="140025"/>
            </a:xfrm>
            <a:custGeom>
              <a:avLst/>
              <a:gdLst/>
              <a:ahLst/>
              <a:cxnLst/>
              <a:rect l="l" t="t" r="r" b="b"/>
              <a:pathLst>
                <a:path w="5499" h="5601" extrusionOk="0">
                  <a:moveTo>
                    <a:pt x="2313" y="0"/>
                  </a:moveTo>
                  <a:lnTo>
                    <a:pt x="1628" y="1713"/>
                  </a:lnTo>
                  <a:lnTo>
                    <a:pt x="1" y="2586"/>
                  </a:lnTo>
                  <a:lnTo>
                    <a:pt x="1405" y="3785"/>
                  </a:lnTo>
                  <a:lnTo>
                    <a:pt x="1748" y="5601"/>
                  </a:lnTo>
                  <a:lnTo>
                    <a:pt x="3324" y="4642"/>
                  </a:lnTo>
                  <a:lnTo>
                    <a:pt x="5156" y="4881"/>
                  </a:lnTo>
                  <a:lnTo>
                    <a:pt x="4711" y="3083"/>
                  </a:lnTo>
                  <a:lnTo>
                    <a:pt x="5499" y="1405"/>
                  </a:lnTo>
                  <a:lnTo>
                    <a:pt x="3666" y="1267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6"/>
            <p:cNvSpPr/>
            <p:nvPr/>
          </p:nvSpPr>
          <p:spPr>
            <a:xfrm>
              <a:off x="3150575" y="662425"/>
              <a:ext cx="94225" cy="95525"/>
            </a:xfrm>
            <a:custGeom>
              <a:avLst/>
              <a:gdLst/>
              <a:ahLst/>
              <a:cxnLst/>
              <a:rect l="l" t="t" r="r" b="b"/>
              <a:pathLst>
                <a:path w="3769" h="3821" extrusionOk="0">
                  <a:moveTo>
                    <a:pt x="1594" y="1"/>
                  </a:moveTo>
                  <a:lnTo>
                    <a:pt x="1114" y="1166"/>
                  </a:lnTo>
                  <a:lnTo>
                    <a:pt x="1" y="1765"/>
                  </a:lnTo>
                  <a:lnTo>
                    <a:pt x="977" y="2587"/>
                  </a:lnTo>
                  <a:lnTo>
                    <a:pt x="1200" y="3820"/>
                  </a:lnTo>
                  <a:lnTo>
                    <a:pt x="2279" y="3152"/>
                  </a:lnTo>
                  <a:lnTo>
                    <a:pt x="3529" y="3324"/>
                  </a:lnTo>
                  <a:lnTo>
                    <a:pt x="3221" y="2090"/>
                  </a:lnTo>
                  <a:lnTo>
                    <a:pt x="3769" y="960"/>
                  </a:lnTo>
                  <a:lnTo>
                    <a:pt x="2518" y="857"/>
                  </a:lnTo>
                  <a:lnTo>
                    <a:pt x="159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" name="Google Shape;473;p36"/>
          <p:cNvGrpSpPr/>
          <p:nvPr/>
        </p:nvGrpSpPr>
        <p:grpSpPr>
          <a:xfrm>
            <a:off x="528045" y="335510"/>
            <a:ext cx="647990" cy="681770"/>
            <a:chOff x="870550" y="362275"/>
            <a:chExt cx="451750" cy="475300"/>
          </a:xfrm>
        </p:grpSpPr>
        <p:sp>
          <p:nvSpPr>
            <p:cNvPr id="474" name="Google Shape;474;p36"/>
            <p:cNvSpPr/>
            <p:nvPr/>
          </p:nvSpPr>
          <p:spPr>
            <a:xfrm>
              <a:off x="963875" y="525000"/>
              <a:ext cx="257375" cy="191850"/>
            </a:xfrm>
            <a:custGeom>
              <a:avLst/>
              <a:gdLst/>
              <a:ahLst/>
              <a:cxnLst/>
              <a:rect l="l" t="t" r="r" b="b"/>
              <a:pathLst>
                <a:path w="10295" h="7674" extrusionOk="0">
                  <a:moveTo>
                    <a:pt x="2022" y="0"/>
                  </a:moveTo>
                  <a:lnTo>
                    <a:pt x="1" y="2912"/>
                  </a:lnTo>
                  <a:lnTo>
                    <a:pt x="10294" y="7673"/>
                  </a:lnTo>
                  <a:lnTo>
                    <a:pt x="20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6"/>
            <p:cNvSpPr/>
            <p:nvPr/>
          </p:nvSpPr>
          <p:spPr>
            <a:xfrm>
              <a:off x="1058075" y="362275"/>
              <a:ext cx="128475" cy="269350"/>
            </a:xfrm>
            <a:custGeom>
              <a:avLst/>
              <a:gdLst/>
              <a:ahLst/>
              <a:cxnLst/>
              <a:rect l="l" t="t" r="r" b="b"/>
              <a:pathLst>
                <a:path w="5139" h="10774" extrusionOk="0">
                  <a:moveTo>
                    <a:pt x="3837" y="1"/>
                  </a:moveTo>
                  <a:lnTo>
                    <a:pt x="1" y="1559"/>
                  </a:lnTo>
                  <a:lnTo>
                    <a:pt x="5139" y="10774"/>
                  </a:lnTo>
                  <a:lnTo>
                    <a:pt x="38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6"/>
            <p:cNvSpPr/>
            <p:nvPr/>
          </p:nvSpPr>
          <p:spPr>
            <a:xfrm>
              <a:off x="870550" y="729225"/>
              <a:ext cx="110925" cy="108350"/>
            </a:xfrm>
            <a:custGeom>
              <a:avLst/>
              <a:gdLst/>
              <a:ahLst/>
              <a:cxnLst/>
              <a:rect l="l" t="t" r="r" b="b"/>
              <a:pathLst>
                <a:path w="4437" h="4334" extrusionOk="0">
                  <a:moveTo>
                    <a:pt x="2073" y="1"/>
                  </a:moveTo>
                  <a:lnTo>
                    <a:pt x="1353" y="1268"/>
                  </a:lnTo>
                  <a:lnTo>
                    <a:pt x="0" y="1816"/>
                  </a:lnTo>
                  <a:lnTo>
                    <a:pt x="994" y="2878"/>
                  </a:lnTo>
                  <a:lnTo>
                    <a:pt x="1079" y="4334"/>
                  </a:lnTo>
                  <a:lnTo>
                    <a:pt x="2415" y="3734"/>
                  </a:lnTo>
                  <a:lnTo>
                    <a:pt x="3819" y="4094"/>
                  </a:lnTo>
                  <a:lnTo>
                    <a:pt x="3648" y="2638"/>
                  </a:lnTo>
                  <a:lnTo>
                    <a:pt x="4436" y="1405"/>
                  </a:lnTo>
                  <a:lnTo>
                    <a:pt x="2997" y="1131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6"/>
            <p:cNvSpPr/>
            <p:nvPr/>
          </p:nvSpPr>
          <p:spPr>
            <a:xfrm>
              <a:off x="888525" y="747650"/>
              <a:ext cx="75800" cy="74100"/>
            </a:xfrm>
            <a:custGeom>
              <a:avLst/>
              <a:gdLst/>
              <a:ahLst/>
              <a:cxnLst/>
              <a:rect l="l" t="t" r="r" b="b"/>
              <a:pathLst>
                <a:path w="3032" h="2964" extrusionOk="0">
                  <a:moveTo>
                    <a:pt x="1422" y="0"/>
                  </a:moveTo>
                  <a:lnTo>
                    <a:pt x="942" y="874"/>
                  </a:lnTo>
                  <a:lnTo>
                    <a:pt x="0" y="1233"/>
                  </a:lnTo>
                  <a:lnTo>
                    <a:pt x="686" y="1970"/>
                  </a:lnTo>
                  <a:lnTo>
                    <a:pt x="754" y="2963"/>
                  </a:lnTo>
                  <a:lnTo>
                    <a:pt x="1645" y="2552"/>
                  </a:lnTo>
                  <a:lnTo>
                    <a:pt x="2621" y="2792"/>
                  </a:lnTo>
                  <a:lnTo>
                    <a:pt x="2501" y="1816"/>
                  </a:lnTo>
                  <a:lnTo>
                    <a:pt x="3032" y="976"/>
                  </a:lnTo>
                  <a:lnTo>
                    <a:pt x="2056" y="771"/>
                  </a:lnTo>
                  <a:lnTo>
                    <a:pt x="14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6"/>
            <p:cNvSpPr/>
            <p:nvPr/>
          </p:nvSpPr>
          <p:spPr>
            <a:xfrm>
              <a:off x="1184825" y="403825"/>
              <a:ext cx="137475" cy="140025"/>
            </a:xfrm>
            <a:custGeom>
              <a:avLst/>
              <a:gdLst/>
              <a:ahLst/>
              <a:cxnLst/>
              <a:rect l="l" t="t" r="r" b="b"/>
              <a:pathLst>
                <a:path w="5499" h="5601" extrusionOk="0">
                  <a:moveTo>
                    <a:pt x="2313" y="0"/>
                  </a:moveTo>
                  <a:lnTo>
                    <a:pt x="1610" y="1696"/>
                  </a:lnTo>
                  <a:lnTo>
                    <a:pt x="0" y="2586"/>
                  </a:lnTo>
                  <a:lnTo>
                    <a:pt x="1405" y="3785"/>
                  </a:lnTo>
                  <a:lnTo>
                    <a:pt x="1747" y="5601"/>
                  </a:lnTo>
                  <a:lnTo>
                    <a:pt x="3323" y="4625"/>
                  </a:lnTo>
                  <a:lnTo>
                    <a:pt x="5156" y="4864"/>
                  </a:lnTo>
                  <a:lnTo>
                    <a:pt x="4710" y="3066"/>
                  </a:lnTo>
                  <a:lnTo>
                    <a:pt x="5498" y="1405"/>
                  </a:lnTo>
                  <a:lnTo>
                    <a:pt x="3666" y="1268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6"/>
            <p:cNvSpPr/>
            <p:nvPr/>
          </p:nvSpPr>
          <p:spPr>
            <a:xfrm>
              <a:off x="1207950" y="426500"/>
              <a:ext cx="94225" cy="95950"/>
            </a:xfrm>
            <a:custGeom>
              <a:avLst/>
              <a:gdLst/>
              <a:ahLst/>
              <a:cxnLst/>
              <a:rect l="l" t="t" r="r" b="b"/>
              <a:pathLst>
                <a:path w="3769" h="3838" extrusionOk="0">
                  <a:moveTo>
                    <a:pt x="1593" y="1"/>
                  </a:moveTo>
                  <a:lnTo>
                    <a:pt x="1114" y="1166"/>
                  </a:lnTo>
                  <a:lnTo>
                    <a:pt x="0" y="1782"/>
                  </a:lnTo>
                  <a:lnTo>
                    <a:pt x="959" y="2587"/>
                  </a:lnTo>
                  <a:lnTo>
                    <a:pt x="1199" y="3837"/>
                  </a:lnTo>
                  <a:lnTo>
                    <a:pt x="2278" y="3169"/>
                  </a:lnTo>
                  <a:lnTo>
                    <a:pt x="3528" y="3324"/>
                  </a:lnTo>
                  <a:lnTo>
                    <a:pt x="3220" y="2108"/>
                  </a:lnTo>
                  <a:lnTo>
                    <a:pt x="3768" y="960"/>
                  </a:lnTo>
                  <a:lnTo>
                    <a:pt x="2501" y="874"/>
                  </a:lnTo>
                  <a:lnTo>
                    <a:pt x="159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0" name="Google Shape;480;p36"/>
          <p:cNvGrpSpPr/>
          <p:nvPr/>
        </p:nvGrpSpPr>
        <p:grpSpPr>
          <a:xfrm>
            <a:off x="4591856" y="3914012"/>
            <a:ext cx="916384" cy="922783"/>
            <a:chOff x="1439600" y="4469800"/>
            <a:chExt cx="615725" cy="620025"/>
          </a:xfrm>
        </p:grpSpPr>
        <p:sp>
          <p:nvSpPr>
            <p:cNvPr id="481" name="Google Shape;481;p36"/>
            <p:cNvSpPr/>
            <p:nvPr/>
          </p:nvSpPr>
          <p:spPr>
            <a:xfrm>
              <a:off x="1470000" y="4473650"/>
              <a:ext cx="581050" cy="598600"/>
            </a:xfrm>
            <a:custGeom>
              <a:avLst/>
              <a:gdLst/>
              <a:ahLst/>
              <a:cxnLst/>
              <a:rect l="l" t="t" r="r" b="b"/>
              <a:pathLst>
                <a:path w="23242" h="23944" extrusionOk="0">
                  <a:moveTo>
                    <a:pt x="23241" y="0"/>
                  </a:moveTo>
                  <a:lnTo>
                    <a:pt x="8821" y="9197"/>
                  </a:lnTo>
                  <a:lnTo>
                    <a:pt x="12640" y="13719"/>
                  </a:lnTo>
                  <a:lnTo>
                    <a:pt x="0" y="23944"/>
                  </a:lnTo>
                  <a:lnTo>
                    <a:pt x="0" y="23944"/>
                  </a:lnTo>
                  <a:lnTo>
                    <a:pt x="19765" y="15689"/>
                  </a:lnTo>
                  <a:lnTo>
                    <a:pt x="14353" y="9934"/>
                  </a:lnTo>
                  <a:lnTo>
                    <a:pt x="2324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6"/>
            <p:cNvSpPr/>
            <p:nvPr/>
          </p:nvSpPr>
          <p:spPr>
            <a:xfrm>
              <a:off x="1439600" y="4469800"/>
              <a:ext cx="615725" cy="620025"/>
            </a:xfrm>
            <a:custGeom>
              <a:avLst/>
              <a:gdLst/>
              <a:ahLst/>
              <a:cxnLst/>
              <a:rect l="l" t="t" r="r" b="b"/>
              <a:pathLst>
                <a:path w="24629" h="24801" extrusionOk="0">
                  <a:moveTo>
                    <a:pt x="24114" y="443"/>
                  </a:moveTo>
                  <a:cubicBezTo>
                    <a:pt x="23446" y="1140"/>
                    <a:pt x="22779" y="1838"/>
                    <a:pt x="22111" y="2535"/>
                  </a:cubicBezTo>
                  <a:cubicBezTo>
                    <a:pt x="21340" y="3323"/>
                    <a:pt x="20587" y="4145"/>
                    <a:pt x="19816" y="4950"/>
                  </a:cubicBezTo>
                  <a:lnTo>
                    <a:pt x="17538" y="7382"/>
                  </a:lnTo>
                  <a:lnTo>
                    <a:pt x="15277" y="9814"/>
                  </a:lnTo>
                  <a:lnTo>
                    <a:pt x="15038" y="10071"/>
                  </a:lnTo>
                  <a:lnTo>
                    <a:pt x="15277" y="10345"/>
                  </a:lnTo>
                  <a:cubicBezTo>
                    <a:pt x="16168" y="11321"/>
                    <a:pt x="17059" y="12297"/>
                    <a:pt x="17949" y="13256"/>
                  </a:cubicBezTo>
                  <a:lnTo>
                    <a:pt x="19302" y="14712"/>
                  </a:lnTo>
                  <a:lnTo>
                    <a:pt x="20195" y="15686"/>
                  </a:lnTo>
                  <a:lnTo>
                    <a:pt x="20195" y="15686"/>
                  </a:lnTo>
                  <a:lnTo>
                    <a:pt x="18326" y="16459"/>
                  </a:lnTo>
                  <a:cubicBezTo>
                    <a:pt x="17504" y="16802"/>
                    <a:pt x="16699" y="17161"/>
                    <a:pt x="15877" y="17504"/>
                  </a:cubicBezTo>
                  <a:lnTo>
                    <a:pt x="10944" y="19611"/>
                  </a:lnTo>
                  <a:lnTo>
                    <a:pt x="8495" y="20672"/>
                  </a:lnTo>
                  <a:lnTo>
                    <a:pt x="6029" y="21751"/>
                  </a:lnTo>
                  <a:lnTo>
                    <a:pt x="2430" y="23342"/>
                  </a:lnTo>
                  <a:lnTo>
                    <a:pt x="2895" y="22950"/>
                  </a:lnTo>
                  <a:lnTo>
                    <a:pt x="4470" y="21649"/>
                  </a:lnTo>
                  <a:lnTo>
                    <a:pt x="6046" y="20364"/>
                  </a:lnTo>
                  <a:lnTo>
                    <a:pt x="7622" y="19097"/>
                  </a:lnTo>
                  <a:cubicBezTo>
                    <a:pt x="8153" y="18669"/>
                    <a:pt x="8683" y="18258"/>
                    <a:pt x="9214" y="17829"/>
                  </a:cubicBezTo>
                  <a:cubicBezTo>
                    <a:pt x="9745" y="17418"/>
                    <a:pt x="10293" y="17007"/>
                    <a:pt x="10824" y="16596"/>
                  </a:cubicBezTo>
                  <a:lnTo>
                    <a:pt x="14044" y="14113"/>
                  </a:lnTo>
                  <a:lnTo>
                    <a:pt x="14284" y="13924"/>
                  </a:lnTo>
                  <a:lnTo>
                    <a:pt x="14078" y="13685"/>
                  </a:lnTo>
                  <a:cubicBezTo>
                    <a:pt x="13462" y="12914"/>
                    <a:pt x="12845" y="12143"/>
                    <a:pt x="12212" y="11372"/>
                  </a:cubicBezTo>
                  <a:lnTo>
                    <a:pt x="11270" y="10242"/>
                  </a:lnTo>
                  <a:lnTo>
                    <a:pt x="10606" y="9446"/>
                  </a:lnTo>
                  <a:lnTo>
                    <a:pt x="10606" y="9446"/>
                  </a:lnTo>
                  <a:cubicBezTo>
                    <a:pt x="11084" y="9141"/>
                    <a:pt x="11562" y="8826"/>
                    <a:pt x="12040" y="8512"/>
                  </a:cubicBezTo>
                  <a:lnTo>
                    <a:pt x="13839" y="7365"/>
                  </a:lnTo>
                  <a:lnTo>
                    <a:pt x="15620" y="6183"/>
                  </a:lnTo>
                  <a:cubicBezTo>
                    <a:pt x="16219" y="5789"/>
                    <a:pt x="16819" y="5412"/>
                    <a:pt x="17401" y="5018"/>
                  </a:cubicBezTo>
                  <a:cubicBezTo>
                    <a:pt x="18600" y="4230"/>
                    <a:pt x="19782" y="3426"/>
                    <a:pt x="20964" y="2621"/>
                  </a:cubicBezTo>
                  <a:lnTo>
                    <a:pt x="22728" y="1422"/>
                  </a:lnTo>
                  <a:cubicBezTo>
                    <a:pt x="23190" y="1095"/>
                    <a:pt x="23652" y="769"/>
                    <a:pt x="24114" y="443"/>
                  </a:cubicBezTo>
                  <a:close/>
                  <a:moveTo>
                    <a:pt x="24629" y="0"/>
                  </a:moveTo>
                  <a:lnTo>
                    <a:pt x="24440" y="120"/>
                  </a:lnTo>
                  <a:cubicBezTo>
                    <a:pt x="24436" y="122"/>
                    <a:pt x="24432" y="125"/>
                    <a:pt x="24428" y="127"/>
                  </a:cubicBezTo>
                  <a:lnTo>
                    <a:pt x="24428" y="127"/>
                  </a:lnTo>
                  <a:lnTo>
                    <a:pt x="24423" y="120"/>
                  </a:lnTo>
                  <a:cubicBezTo>
                    <a:pt x="24416" y="128"/>
                    <a:pt x="24409" y="135"/>
                    <a:pt x="24402" y="143"/>
                  </a:cubicBezTo>
                  <a:lnTo>
                    <a:pt x="24402" y="143"/>
                  </a:lnTo>
                  <a:cubicBezTo>
                    <a:pt x="23797" y="495"/>
                    <a:pt x="23178" y="847"/>
                    <a:pt x="22591" y="1199"/>
                  </a:cubicBezTo>
                  <a:lnTo>
                    <a:pt x="20741" y="2278"/>
                  </a:lnTo>
                  <a:cubicBezTo>
                    <a:pt x="19525" y="3014"/>
                    <a:pt x="18292" y="3751"/>
                    <a:pt x="17076" y="4505"/>
                  </a:cubicBezTo>
                  <a:cubicBezTo>
                    <a:pt x="16476" y="4864"/>
                    <a:pt x="15860" y="5241"/>
                    <a:pt x="15260" y="5618"/>
                  </a:cubicBezTo>
                  <a:lnTo>
                    <a:pt x="13445" y="6748"/>
                  </a:lnTo>
                  <a:lnTo>
                    <a:pt x="11629" y="7879"/>
                  </a:lnTo>
                  <a:cubicBezTo>
                    <a:pt x="11030" y="8272"/>
                    <a:pt x="10413" y="8649"/>
                    <a:pt x="9831" y="9026"/>
                  </a:cubicBezTo>
                  <a:lnTo>
                    <a:pt x="9454" y="9266"/>
                  </a:lnTo>
                  <a:lnTo>
                    <a:pt x="9728" y="9591"/>
                  </a:lnTo>
                  <a:lnTo>
                    <a:pt x="10704" y="10722"/>
                  </a:lnTo>
                  <a:lnTo>
                    <a:pt x="11664" y="11852"/>
                  </a:lnTo>
                  <a:cubicBezTo>
                    <a:pt x="12250" y="12516"/>
                    <a:pt x="12850" y="13179"/>
                    <a:pt x="13440" y="13843"/>
                  </a:cubicBezTo>
                  <a:lnTo>
                    <a:pt x="13440" y="13843"/>
                  </a:lnTo>
                  <a:lnTo>
                    <a:pt x="10567" y="16271"/>
                  </a:lnTo>
                  <a:cubicBezTo>
                    <a:pt x="10054" y="16716"/>
                    <a:pt x="9540" y="17161"/>
                    <a:pt x="9026" y="17590"/>
                  </a:cubicBezTo>
                  <a:cubicBezTo>
                    <a:pt x="8495" y="18018"/>
                    <a:pt x="7981" y="18463"/>
                    <a:pt x="7450" y="18891"/>
                  </a:cubicBezTo>
                  <a:lnTo>
                    <a:pt x="5875" y="20159"/>
                  </a:lnTo>
                  <a:lnTo>
                    <a:pt x="4299" y="21443"/>
                  </a:lnTo>
                  <a:lnTo>
                    <a:pt x="2689" y="22693"/>
                  </a:lnTo>
                  <a:lnTo>
                    <a:pt x="1096" y="23944"/>
                  </a:lnTo>
                  <a:lnTo>
                    <a:pt x="0" y="24800"/>
                  </a:lnTo>
                  <a:lnTo>
                    <a:pt x="1302" y="24286"/>
                  </a:lnTo>
                  <a:lnTo>
                    <a:pt x="6286" y="22334"/>
                  </a:lnTo>
                  <a:lnTo>
                    <a:pt x="8769" y="21340"/>
                  </a:lnTo>
                  <a:lnTo>
                    <a:pt x="11253" y="20330"/>
                  </a:lnTo>
                  <a:lnTo>
                    <a:pt x="16202" y="18309"/>
                  </a:lnTo>
                  <a:cubicBezTo>
                    <a:pt x="17041" y="17984"/>
                    <a:pt x="17864" y="17641"/>
                    <a:pt x="18686" y="17298"/>
                  </a:cubicBezTo>
                  <a:lnTo>
                    <a:pt x="21152" y="16271"/>
                  </a:lnTo>
                  <a:lnTo>
                    <a:pt x="21769" y="16014"/>
                  </a:lnTo>
                  <a:lnTo>
                    <a:pt x="21306" y="15534"/>
                  </a:lnTo>
                  <a:lnTo>
                    <a:pt x="19953" y="14096"/>
                  </a:lnTo>
                  <a:lnTo>
                    <a:pt x="18583" y="12674"/>
                  </a:lnTo>
                  <a:cubicBezTo>
                    <a:pt x="17771" y="11799"/>
                    <a:pt x="16930" y="10939"/>
                    <a:pt x="16100" y="10067"/>
                  </a:cubicBezTo>
                  <a:lnTo>
                    <a:pt x="16100" y="10067"/>
                  </a:lnTo>
                  <a:lnTo>
                    <a:pt x="18035" y="7827"/>
                  </a:lnTo>
                  <a:lnTo>
                    <a:pt x="20210" y="5292"/>
                  </a:lnTo>
                  <a:cubicBezTo>
                    <a:pt x="20929" y="4436"/>
                    <a:pt x="21649" y="3597"/>
                    <a:pt x="22351" y="2740"/>
                  </a:cubicBezTo>
                  <a:cubicBezTo>
                    <a:pt x="23070" y="1901"/>
                    <a:pt x="23790" y="1045"/>
                    <a:pt x="24492" y="188"/>
                  </a:cubicBezTo>
                  <a:lnTo>
                    <a:pt x="246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3" name="Google Shape;483;p36"/>
          <p:cNvGrpSpPr/>
          <p:nvPr/>
        </p:nvGrpSpPr>
        <p:grpSpPr>
          <a:xfrm flipH="1">
            <a:off x="4916983" y="634510"/>
            <a:ext cx="647990" cy="681770"/>
            <a:chOff x="870550" y="362275"/>
            <a:chExt cx="451750" cy="475300"/>
          </a:xfrm>
        </p:grpSpPr>
        <p:sp>
          <p:nvSpPr>
            <p:cNvPr id="484" name="Google Shape;484;p36"/>
            <p:cNvSpPr/>
            <p:nvPr/>
          </p:nvSpPr>
          <p:spPr>
            <a:xfrm>
              <a:off x="963875" y="525000"/>
              <a:ext cx="257375" cy="191850"/>
            </a:xfrm>
            <a:custGeom>
              <a:avLst/>
              <a:gdLst/>
              <a:ahLst/>
              <a:cxnLst/>
              <a:rect l="l" t="t" r="r" b="b"/>
              <a:pathLst>
                <a:path w="10295" h="7674" extrusionOk="0">
                  <a:moveTo>
                    <a:pt x="2022" y="0"/>
                  </a:moveTo>
                  <a:lnTo>
                    <a:pt x="1" y="2912"/>
                  </a:lnTo>
                  <a:lnTo>
                    <a:pt x="10294" y="7673"/>
                  </a:lnTo>
                  <a:lnTo>
                    <a:pt x="20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6"/>
            <p:cNvSpPr/>
            <p:nvPr/>
          </p:nvSpPr>
          <p:spPr>
            <a:xfrm>
              <a:off x="1058075" y="362275"/>
              <a:ext cx="128475" cy="269350"/>
            </a:xfrm>
            <a:custGeom>
              <a:avLst/>
              <a:gdLst/>
              <a:ahLst/>
              <a:cxnLst/>
              <a:rect l="l" t="t" r="r" b="b"/>
              <a:pathLst>
                <a:path w="5139" h="10774" extrusionOk="0">
                  <a:moveTo>
                    <a:pt x="3837" y="1"/>
                  </a:moveTo>
                  <a:lnTo>
                    <a:pt x="1" y="1559"/>
                  </a:lnTo>
                  <a:lnTo>
                    <a:pt x="5139" y="10774"/>
                  </a:lnTo>
                  <a:lnTo>
                    <a:pt x="38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6"/>
            <p:cNvSpPr/>
            <p:nvPr/>
          </p:nvSpPr>
          <p:spPr>
            <a:xfrm>
              <a:off x="870550" y="729225"/>
              <a:ext cx="110925" cy="108350"/>
            </a:xfrm>
            <a:custGeom>
              <a:avLst/>
              <a:gdLst/>
              <a:ahLst/>
              <a:cxnLst/>
              <a:rect l="l" t="t" r="r" b="b"/>
              <a:pathLst>
                <a:path w="4437" h="4334" extrusionOk="0">
                  <a:moveTo>
                    <a:pt x="2073" y="1"/>
                  </a:moveTo>
                  <a:lnTo>
                    <a:pt x="1353" y="1268"/>
                  </a:lnTo>
                  <a:lnTo>
                    <a:pt x="0" y="1816"/>
                  </a:lnTo>
                  <a:lnTo>
                    <a:pt x="994" y="2878"/>
                  </a:lnTo>
                  <a:lnTo>
                    <a:pt x="1079" y="4334"/>
                  </a:lnTo>
                  <a:lnTo>
                    <a:pt x="2415" y="3734"/>
                  </a:lnTo>
                  <a:lnTo>
                    <a:pt x="3819" y="4094"/>
                  </a:lnTo>
                  <a:lnTo>
                    <a:pt x="3648" y="2638"/>
                  </a:lnTo>
                  <a:lnTo>
                    <a:pt x="4436" y="1405"/>
                  </a:lnTo>
                  <a:lnTo>
                    <a:pt x="2997" y="1131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6"/>
            <p:cNvSpPr/>
            <p:nvPr/>
          </p:nvSpPr>
          <p:spPr>
            <a:xfrm>
              <a:off x="888525" y="747650"/>
              <a:ext cx="75800" cy="74100"/>
            </a:xfrm>
            <a:custGeom>
              <a:avLst/>
              <a:gdLst/>
              <a:ahLst/>
              <a:cxnLst/>
              <a:rect l="l" t="t" r="r" b="b"/>
              <a:pathLst>
                <a:path w="3032" h="2964" extrusionOk="0">
                  <a:moveTo>
                    <a:pt x="1422" y="0"/>
                  </a:moveTo>
                  <a:lnTo>
                    <a:pt x="942" y="874"/>
                  </a:lnTo>
                  <a:lnTo>
                    <a:pt x="0" y="1233"/>
                  </a:lnTo>
                  <a:lnTo>
                    <a:pt x="686" y="1970"/>
                  </a:lnTo>
                  <a:lnTo>
                    <a:pt x="754" y="2963"/>
                  </a:lnTo>
                  <a:lnTo>
                    <a:pt x="1645" y="2552"/>
                  </a:lnTo>
                  <a:lnTo>
                    <a:pt x="2621" y="2792"/>
                  </a:lnTo>
                  <a:lnTo>
                    <a:pt x="2501" y="1816"/>
                  </a:lnTo>
                  <a:lnTo>
                    <a:pt x="3032" y="976"/>
                  </a:lnTo>
                  <a:lnTo>
                    <a:pt x="2056" y="771"/>
                  </a:lnTo>
                  <a:lnTo>
                    <a:pt x="14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6"/>
            <p:cNvSpPr/>
            <p:nvPr/>
          </p:nvSpPr>
          <p:spPr>
            <a:xfrm>
              <a:off x="1184825" y="403825"/>
              <a:ext cx="137475" cy="140025"/>
            </a:xfrm>
            <a:custGeom>
              <a:avLst/>
              <a:gdLst/>
              <a:ahLst/>
              <a:cxnLst/>
              <a:rect l="l" t="t" r="r" b="b"/>
              <a:pathLst>
                <a:path w="5499" h="5601" extrusionOk="0">
                  <a:moveTo>
                    <a:pt x="2313" y="0"/>
                  </a:moveTo>
                  <a:lnTo>
                    <a:pt x="1610" y="1696"/>
                  </a:lnTo>
                  <a:lnTo>
                    <a:pt x="0" y="2586"/>
                  </a:lnTo>
                  <a:lnTo>
                    <a:pt x="1405" y="3785"/>
                  </a:lnTo>
                  <a:lnTo>
                    <a:pt x="1747" y="5601"/>
                  </a:lnTo>
                  <a:lnTo>
                    <a:pt x="3323" y="4625"/>
                  </a:lnTo>
                  <a:lnTo>
                    <a:pt x="5156" y="4864"/>
                  </a:lnTo>
                  <a:lnTo>
                    <a:pt x="4710" y="3066"/>
                  </a:lnTo>
                  <a:lnTo>
                    <a:pt x="5498" y="1405"/>
                  </a:lnTo>
                  <a:lnTo>
                    <a:pt x="3666" y="1268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6"/>
            <p:cNvSpPr/>
            <p:nvPr/>
          </p:nvSpPr>
          <p:spPr>
            <a:xfrm>
              <a:off x="1207950" y="426500"/>
              <a:ext cx="94225" cy="95950"/>
            </a:xfrm>
            <a:custGeom>
              <a:avLst/>
              <a:gdLst/>
              <a:ahLst/>
              <a:cxnLst/>
              <a:rect l="l" t="t" r="r" b="b"/>
              <a:pathLst>
                <a:path w="3769" h="3838" extrusionOk="0">
                  <a:moveTo>
                    <a:pt x="1593" y="1"/>
                  </a:moveTo>
                  <a:lnTo>
                    <a:pt x="1114" y="1166"/>
                  </a:lnTo>
                  <a:lnTo>
                    <a:pt x="0" y="1782"/>
                  </a:lnTo>
                  <a:lnTo>
                    <a:pt x="959" y="2587"/>
                  </a:lnTo>
                  <a:lnTo>
                    <a:pt x="1199" y="3837"/>
                  </a:lnTo>
                  <a:lnTo>
                    <a:pt x="2278" y="3169"/>
                  </a:lnTo>
                  <a:lnTo>
                    <a:pt x="3528" y="3324"/>
                  </a:lnTo>
                  <a:lnTo>
                    <a:pt x="3220" y="2108"/>
                  </a:lnTo>
                  <a:lnTo>
                    <a:pt x="3768" y="960"/>
                  </a:lnTo>
                  <a:lnTo>
                    <a:pt x="2501" y="874"/>
                  </a:lnTo>
                  <a:lnTo>
                    <a:pt x="159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0" name="Google Shape;490;p36"/>
          <p:cNvGrpSpPr/>
          <p:nvPr/>
        </p:nvGrpSpPr>
        <p:grpSpPr>
          <a:xfrm rot="5400000" flipH="1">
            <a:off x="4338308" y="3951697"/>
            <a:ext cx="419390" cy="469771"/>
            <a:chOff x="1029920" y="403825"/>
            <a:chExt cx="292380" cy="327503"/>
          </a:xfrm>
        </p:grpSpPr>
        <p:sp>
          <p:nvSpPr>
            <p:cNvPr id="491" name="Google Shape;491;p36"/>
            <p:cNvSpPr/>
            <p:nvPr/>
          </p:nvSpPr>
          <p:spPr>
            <a:xfrm>
              <a:off x="1029920" y="622978"/>
              <a:ext cx="110925" cy="108350"/>
            </a:xfrm>
            <a:custGeom>
              <a:avLst/>
              <a:gdLst/>
              <a:ahLst/>
              <a:cxnLst/>
              <a:rect l="l" t="t" r="r" b="b"/>
              <a:pathLst>
                <a:path w="4437" h="4334" extrusionOk="0">
                  <a:moveTo>
                    <a:pt x="2073" y="1"/>
                  </a:moveTo>
                  <a:lnTo>
                    <a:pt x="1353" y="1268"/>
                  </a:lnTo>
                  <a:lnTo>
                    <a:pt x="0" y="1816"/>
                  </a:lnTo>
                  <a:lnTo>
                    <a:pt x="994" y="2878"/>
                  </a:lnTo>
                  <a:lnTo>
                    <a:pt x="1079" y="4334"/>
                  </a:lnTo>
                  <a:lnTo>
                    <a:pt x="2415" y="3734"/>
                  </a:lnTo>
                  <a:lnTo>
                    <a:pt x="3819" y="4094"/>
                  </a:lnTo>
                  <a:lnTo>
                    <a:pt x="3648" y="2638"/>
                  </a:lnTo>
                  <a:lnTo>
                    <a:pt x="4436" y="1405"/>
                  </a:lnTo>
                  <a:lnTo>
                    <a:pt x="2997" y="1131"/>
                  </a:lnTo>
                  <a:lnTo>
                    <a:pt x="207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6"/>
            <p:cNvSpPr/>
            <p:nvPr/>
          </p:nvSpPr>
          <p:spPr>
            <a:xfrm>
              <a:off x="1047895" y="641403"/>
              <a:ext cx="75800" cy="74100"/>
            </a:xfrm>
            <a:custGeom>
              <a:avLst/>
              <a:gdLst/>
              <a:ahLst/>
              <a:cxnLst/>
              <a:rect l="l" t="t" r="r" b="b"/>
              <a:pathLst>
                <a:path w="3032" h="2964" extrusionOk="0">
                  <a:moveTo>
                    <a:pt x="1422" y="0"/>
                  </a:moveTo>
                  <a:lnTo>
                    <a:pt x="942" y="874"/>
                  </a:lnTo>
                  <a:lnTo>
                    <a:pt x="0" y="1233"/>
                  </a:lnTo>
                  <a:lnTo>
                    <a:pt x="686" y="1970"/>
                  </a:lnTo>
                  <a:lnTo>
                    <a:pt x="754" y="2963"/>
                  </a:lnTo>
                  <a:lnTo>
                    <a:pt x="1645" y="2552"/>
                  </a:lnTo>
                  <a:lnTo>
                    <a:pt x="2621" y="2792"/>
                  </a:lnTo>
                  <a:lnTo>
                    <a:pt x="2501" y="1816"/>
                  </a:lnTo>
                  <a:lnTo>
                    <a:pt x="3032" y="976"/>
                  </a:lnTo>
                  <a:lnTo>
                    <a:pt x="2056" y="771"/>
                  </a:lnTo>
                  <a:lnTo>
                    <a:pt x="142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6"/>
            <p:cNvSpPr/>
            <p:nvPr/>
          </p:nvSpPr>
          <p:spPr>
            <a:xfrm>
              <a:off x="1184825" y="403825"/>
              <a:ext cx="137475" cy="140025"/>
            </a:xfrm>
            <a:custGeom>
              <a:avLst/>
              <a:gdLst/>
              <a:ahLst/>
              <a:cxnLst/>
              <a:rect l="l" t="t" r="r" b="b"/>
              <a:pathLst>
                <a:path w="5499" h="5601" extrusionOk="0">
                  <a:moveTo>
                    <a:pt x="2313" y="0"/>
                  </a:moveTo>
                  <a:lnTo>
                    <a:pt x="1610" y="1696"/>
                  </a:lnTo>
                  <a:lnTo>
                    <a:pt x="0" y="2586"/>
                  </a:lnTo>
                  <a:lnTo>
                    <a:pt x="1405" y="3785"/>
                  </a:lnTo>
                  <a:lnTo>
                    <a:pt x="1747" y="5601"/>
                  </a:lnTo>
                  <a:lnTo>
                    <a:pt x="3323" y="4625"/>
                  </a:lnTo>
                  <a:lnTo>
                    <a:pt x="5156" y="4864"/>
                  </a:lnTo>
                  <a:lnTo>
                    <a:pt x="4710" y="3066"/>
                  </a:lnTo>
                  <a:lnTo>
                    <a:pt x="5498" y="1405"/>
                  </a:lnTo>
                  <a:lnTo>
                    <a:pt x="3666" y="1268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6"/>
            <p:cNvSpPr/>
            <p:nvPr/>
          </p:nvSpPr>
          <p:spPr>
            <a:xfrm>
              <a:off x="1207950" y="426500"/>
              <a:ext cx="94225" cy="95950"/>
            </a:xfrm>
            <a:custGeom>
              <a:avLst/>
              <a:gdLst/>
              <a:ahLst/>
              <a:cxnLst/>
              <a:rect l="l" t="t" r="r" b="b"/>
              <a:pathLst>
                <a:path w="3769" h="3838" extrusionOk="0">
                  <a:moveTo>
                    <a:pt x="1593" y="1"/>
                  </a:moveTo>
                  <a:lnTo>
                    <a:pt x="1114" y="1166"/>
                  </a:lnTo>
                  <a:lnTo>
                    <a:pt x="0" y="1782"/>
                  </a:lnTo>
                  <a:lnTo>
                    <a:pt x="959" y="2587"/>
                  </a:lnTo>
                  <a:lnTo>
                    <a:pt x="1199" y="3837"/>
                  </a:lnTo>
                  <a:lnTo>
                    <a:pt x="2278" y="3169"/>
                  </a:lnTo>
                  <a:lnTo>
                    <a:pt x="3528" y="3324"/>
                  </a:lnTo>
                  <a:lnTo>
                    <a:pt x="3220" y="2108"/>
                  </a:lnTo>
                  <a:lnTo>
                    <a:pt x="3768" y="960"/>
                  </a:lnTo>
                  <a:lnTo>
                    <a:pt x="2501" y="874"/>
                  </a:lnTo>
                  <a:lnTo>
                    <a:pt x="159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36"/>
          <p:cNvGrpSpPr/>
          <p:nvPr/>
        </p:nvGrpSpPr>
        <p:grpSpPr>
          <a:xfrm rot="2343469">
            <a:off x="5255174" y="686113"/>
            <a:ext cx="1265672" cy="430833"/>
            <a:chOff x="916775" y="3696925"/>
            <a:chExt cx="850400" cy="289475"/>
          </a:xfrm>
        </p:grpSpPr>
        <p:sp>
          <p:nvSpPr>
            <p:cNvPr id="496" name="Google Shape;496;p36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6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" name="Google Shape;502;p37"/>
          <p:cNvGrpSpPr/>
          <p:nvPr/>
        </p:nvGrpSpPr>
        <p:grpSpPr>
          <a:xfrm>
            <a:off x="-1318247" y="-1436824"/>
            <a:ext cx="11225049" cy="7793622"/>
            <a:chOff x="1398475" y="877575"/>
            <a:chExt cx="4791150" cy="3941150"/>
          </a:xfrm>
        </p:grpSpPr>
        <p:sp>
          <p:nvSpPr>
            <p:cNvPr id="503" name="Google Shape;503;p37"/>
            <p:cNvSpPr/>
            <p:nvPr/>
          </p:nvSpPr>
          <p:spPr>
            <a:xfrm>
              <a:off x="2213825" y="931150"/>
              <a:ext cx="695325" cy="1076025"/>
            </a:xfrm>
            <a:custGeom>
              <a:avLst/>
              <a:gdLst/>
              <a:ahLst/>
              <a:cxnLst/>
              <a:rect l="l" t="t" r="r" b="b"/>
              <a:pathLst>
                <a:path w="27813" h="43041" extrusionOk="0">
                  <a:moveTo>
                    <a:pt x="1" y="1"/>
                  </a:moveTo>
                  <a:lnTo>
                    <a:pt x="4317" y="20731"/>
                  </a:lnTo>
                  <a:lnTo>
                    <a:pt x="27813" y="4304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7"/>
            <p:cNvSpPr/>
            <p:nvPr/>
          </p:nvSpPr>
          <p:spPr>
            <a:xfrm>
              <a:off x="2197875" y="916325"/>
              <a:ext cx="711275" cy="1090850"/>
            </a:xfrm>
            <a:custGeom>
              <a:avLst/>
              <a:gdLst/>
              <a:ahLst/>
              <a:cxnLst/>
              <a:rect l="l" t="t" r="r" b="b"/>
              <a:pathLst>
                <a:path w="28451" h="43634" extrusionOk="0">
                  <a:moveTo>
                    <a:pt x="646" y="0"/>
                  </a:moveTo>
                  <a:cubicBezTo>
                    <a:pt x="603" y="0"/>
                    <a:pt x="560" y="5"/>
                    <a:pt x="517" y="16"/>
                  </a:cubicBezTo>
                  <a:cubicBezTo>
                    <a:pt x="213" y="77"/>
                    <a:pt x="1" y="381"/>
                    <a:pt x="92" y="715"/>
                  </a:cubicBezTo>
                  <a:lnTo>
                    <a:pt x="2250" y="11080"/>
                  </a:lnTo>
                  <a:lnTo>
                    <a:pt x="4469" y="21445"/>
                  </a:lnTo>
                  <a:cubicBezTo>
                    <a:pt x="4469" y="21536"/>
                    <a:pt x="4529" y="21627"/>
                    <a:pt x="4621" y="21688"/>
                  </a:cubicBezTo>
                  <a:cubicBezTo>
                    <a:pt x="6566" y="23542"/>
                    <a:pt x="8542" y="25366"/>
                    <a:pt x="10548" y="27220"/>
                  </a:cubicBezTo>
                  <a:lnTo>
                    <a:pt x="16475" y="32722"/>
                  </a:lnTo>
                  <a:cubicBezTo>
                    <a:pt x="17448" y="33634"/>
                    <a:pt x="18451" y="34546"/>
                    <a:pt x="19454" y="35457"/>
                  </a:cubicBezTo>
                  <a:lnTo>
                    <a:pt x="22433" y="38193"/>
                  </a:lnTo>
                  <a:lnTo>
                    <a:pt x="25442" y="40929"/>
                  </a:lnTo>
                  <a:lnTo>
                    <a:pt x="28451" y="43634"/>
                  </a:lnTo>
                  <a:lnTo>
                    <a:pt x="25563" y="40777"/>
                  </a:lnTo>
                  <a:lnTo>
                    <a:pt x="22706" y="37919"/>
                  </a:lnTo>
                  <a:lnTo>
                    <a:pt x="19819" y="35093"/>
                  </a:lnTo>
                  <a:cubicBezTo>
                    <a:pt x="18846" y="34120"/>
                    <a:pt x="17873" y="33178"/>
                    <a:pt x="16931" y="32236"/>
                  </a:cubicBezTo>
                  <a:lnTo>
                    <a:pt x="11125" y="26612"/>
                  </a:lnTo>
                  <a:cubicBezTo>
                    <a:pt x="9220" y="24767"/>
                    <a:pt x="7344" y="22892"/>
                    <a:pt x="5440" y="21073"/>
                  </a:cubicBezTo>
                  <a:lnTo>
                    <a:pt x="5440" y="21073"/>
                  </a:lnTo>
                  <a:lnTo>
                    <a:pt x="3374" y="10837"/>
                  </a:lnTo>
                  <a:lnTo>
                    <a:pt x="1848" y="3508"/>
                  </a:lnTo>
                  <a:lnTo>
                    <a:pt x="7144" y="11658"/>
                  </a:lnTo>
                  <a:lnTo>
                    <a:pt x="10639" y="17007"/>
                  </a:lnTo>
                  <a:cubicBezTo>
                    <a:pt x="11794" y="18801"/>
                    <a:pt x="12979" y="20564"/>
                    <a:pt x="14165" y="22357"/>
                  </a:cubicBezTo>
                  <a:lnTo>
                    <a:pt x="21247" y="33026"/>
                  </a:lnTo>
                  <a:lnTo>
                    <a:pt x="24834" y="38345"/>
                  </a:lnTo>
                  <a:cubicBezTo>
                    <a:pt x="26019" y="40108"/>
                    <a:pt x="27235" y="41871"/>
                    <a:pt x="28451" y="43634"/>
                  </a:cubicBezTo>
                  <a:cubicBezTo>
                    <a:pt x="27326" y="41810"/>
                    <a:pt x="26232" y="39986"/>
                    <a:pt x="25077" y="38163"/>
                  </a:cubicBezTo>
                  <a:lnTo>
                    <a:pt x="21733" y="32722"/>
                  </a:lnTo>
                  <a:lnTo>
                    <a:pt x="14925" y="21871"/>
                  </a:lnTo>
                  <a:cubicBezTo>
                    <a:pt x="13770" y="20077"/>
                    <a:pt x="12645" y="18254"/>
                    <a:pt x="11490" y="16460"/>
                  </a:cubicBezTo>
                  <a:lnTo>
                    <a:pt x="8055" y="11050"/>
                  </a:lnTo>
                  <a:lnTo>
                    <a:pt x="1156" y="259"/>
                  </a:lnTo>
                  <a:cubicBezTo>
                    <a:pt x="1030" y="109"/>
                    <a:pt x="844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7"/>
            <p:cNvSpPr/>
            <p:nvPr/>
          </p:nvSpPr>
          <p:spPr>
            <a:xfrm>
              <a:off x="4571775" y="4080900"/>
              <a:ext cx="792600" cy="645925"/>
            </a:xfrm>
            <a:custGeom>
              <a:avLst/>
              <a:gdLst/>
              <a:ahLst/>
              <a:cxnLst/>
              <a:rect l="l" t="t" r="r" b="b"/>
              <a:pathLst>
                <a:path w="31704" h="25837" extrusionOk="0">
                  <a:moveTo>
                    <a:pt x="1" y="0"/>
                  </a:moveTo>
                  <a:lnTo>
                    <a:pt x="10183" y="24682"/>
                  </a:lnTo>
                  <a:lnTo>
                    <a:pt x="31703" y="2583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7"/>
            <p:cNvSpPr/>
            <p:nvPr/>
          </p:nvSpPr>
          <p:spPr>
            <a:xfrm>
              <a:off x="4571775" y="4080900"/>
              <a:ext cx="808550" cy="660500"/>
            </a:xfrm>
            <a:custGeom>
              <a:avLst/>
              <a:gdLst/>
              <a:ahLst/>
              <a:cxnLst/>
              <a:rect l="l" t="t" r="r" b="b"/>
              <a:pathLst>
                <a:path w="32342" h="26420" extrusionOk="0">
                  <a:moveTo>
                    <a:pt x="1" y="0"/>
                  </a:moveTo>
                  <a:lnTo>
                    <a:pt x="1186" y="3131"/>
                  </a:lnTo>
                  <a:lnTo>
                    <a:pt x="2372" y="6262"/>
                  </a:lnTo>
                  <a:cubicBezTo>
                    <a:pt x="3192" y="8329"/>
                    <a:pt x="3983" y="10396"/>
                    <a:pt x="4803" y="12463"/>
                  </a:cubicBezTo>
                  <a:lnTo>
                    <a:pt x="7235" y="18663"/>
                  </a:lnTo>
                  <a:lnTo>
                    <a:pt x="9727" y="24864"/>
                  </a:lnTo>
                  <a:cubicBezTo>
                    <a:pt x="9788" y="25046"/>
                    <a:pt x="9940" y="25168"/>
                    <a:pt x="10153" y="25168"/>
                  </a:cubicBezTo>
                  <a:cubicBezTo>
                    <a:pt x="13740" y="25381"/>
                    <a:pt x="17326" y="25624"/>
                    <a:pt x="20913" y="25837"/>
                  </a:cubicBezTo>
                  <a:lnTo>
                    <a:pt x="26293" y="26141"/>
                  </a:lnTo>
                  <a:lnTo>
                    <a:pt x="31673" y="26414"/>
                  </a:lnTo>
                  <a:cubicBezTo>
                    <a:pt x="31697" y="26418"/>
                    <a:pt x="31720" y="26420"/>
                    <a:pt x="31744" y="26420"/>
                  </a:cubicBezTo>
                  <a:cubicBezTo>
                    <a:pt x="31901" y="26420"/>
                    <a:pt x="32053" y="26334"/>
                    <a:pt x="32159" y="26201"/>
                  </a:cubicBezTo>
                  <a:cubicBezTo>
                    <a:pt x="32342" y="25958"/>
                    <a:pt x="32311" y="25593"/>
                    <a:pt x="32068" y="25381"/>
                  </a:cubicBezTo>
                  <a:cubicBezTo>
                    <a:pt x="29424" y="23253"/>
                    <a:pt x="26779" y="21095"/>
                    <a:pt x="24104" y="18967"/>
                  </a:cubicBezTo>
                  <a:cubicBezTo>
                    <a:pt x="21460" y="16840"/>
                    <a:pt x="18816" y="14712"/>
                    <a:pt x="16141" y="12584"/>
                  </a:cubicBezTo>
                  <a:lnTo>
                    <a:pt x="12129" y="9423"/>
                  </a:lnTo>
                  <a:lnTo>
                    <a:pt x="8086" y="6262"/>
                  </a:lnTo>
                  <a:lnTo>
                    <a:pt x="4074" y="3131"/>
                  </a:lnTo>
                  <a:cubicBezTo>
                    <a:pt x="2706" y="2067"/>
                    <a:pt x="1369" y="1034"/>
                    <a:pt x="1" y="0"/>
                  </a:cubicBezTo>
                  <a:lnTo>
                    <a:pt x="1" y="0"/>
                  </a:lnTo>
                  <a:cubicBezTo>
                    <a:pt x="1277" y="1125"/>
                    <a:pt x="2584" y="2250"/>
                    <a:pt x="3891" y="3344"/>
                  </a:cubicBezTo>
                  <a:lnTo>
                    <a:pt x="7752" y="6687"/>
                  </a:lnTo>
                  <a:lnTo>
                    <a:pt x="11673" y="9970"/>
                  </a:lnTo>
                  <a:lnTo>
                    <a:pt x="15594" y="13253"/>
                  </a:lnTo>
                  <a:cubicBezTo>
                    <a:pt x="18177" y="15441"/>
                    <a:pt x="20822" y="17630"/>
                    <a:pt x="23436" y="19788"/>
                  </a:cubicBezTo>
                  <a:cubicBezTo>
                    <a:pt x="25592" y="21593"/>
                    <a:pt x="27769" y="23377"/>
                    <a:pt x="29949" y="25158"/>
                  </a:cubicBezTo>
                  <a:lnTo>
                    <a:pt x="29949" y="25158"/>
                  </a:lnTo>
                  <a:lnTo>
                    <a:pt x="26354" y="24955"/>
                  </a:lnTo>
                  <a:lnTo>
                    <a:pt x="20974" y="24682"/>
                  </a:lnTo>
                  <a:cubicBezTo>
                    <a:pt x="17488" y="24504"/>
                    <a:pt x="14002" y="24356"/>
                    <a:pt x="10516" y="24180"/>
                  </a:cubicBezTo>
                  <a:lnTo>
                    <a:pt x="10516" y="24180"/>
                  </a:lnTo>
                  <a:lnTo>
                    <a:pt x="8025" y="18329"/>
                  </a:lnTo>
                  <a:lnTo>
                    <a:pt x="5381" y="12219"/>
                  </a:lnTo>
                  <a:cubicBezTo>
                    <a:pt x="4530" y="10183"/>
                    <a:pt x="3618" y="8146"/>
                    <a:pt x="2706" y="6110"/>
                  </a:cubicBezTo>
                  <a:lnTo>
                    <a:pt x="1369" y="307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7"/>
            <p:cNvSpPr/>
            <p:nvPr/>
          </p:nvSpPr>
          <p:spPr>
            <a:xfrm>
              <a:off x="2321750" y="1762475"/>
              <a:ext cx="479500" cy="284225"/>
            </a:xfrm>
            <a:custGeom>
              <a:avLst/>
              <a:gdLst/>
              <a:ahLst/>
              <a:cxnLst/>
              <a:rect l="l" t="t" r="r" b="b"/>
              <a:pathLst>
                <a:path w="19180" h="11369" extrusionOk="0">
                  <a:moveTo>
                    <a:pt x="0" y="0"/>
                  </a:moveTo>
                  <a:lnTo>
                    <a:pt x="6657" y="10183"/>
                  </a:lnTo>
                  <a:lnTo>
                    <a:pt x="19180" y="113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7"/>
            <p:cNvSpPr/>
            <p:nvPr/>
          </p:nvSpPr>
          <p:spPr>
            <a:xfrm>
              <a:off x="2305025" y="1748025"/>
              <a:ext cx="496225" cy="298675"/>
            </a:xfrm>
            <a:custGeom>
              <a:avLst/>
              <a:gdLst/>
              <a:ahLst/>
              <a:cxnLst/>
              <a:rect l="l" t="t" r="r" b="b"/>
              <a:pathLst>
                <a:path w="19849" h="11947" extrusionOk="0">
                  <a:moveTo>
                    <a:pt x="669" y="1"/>
                  </a:moveTo>
                  <a:cubicBezTo>
                    <a:pt x="563" y="1"/>
                    <a:pt x="456" y="31"/>
                    <a:pt x="365" y="92"/>
                  </a:cubicBezTo>
                  <a:cubicBezTo>
                    <a:pt x="92" y="275"/>
                    <a:pt x="0" y="639"/>
                    <a:pt x="183" y="882"/>
                  </a:cubicBezTo>
                  <a:lnTo>
                    <a:pt x="183" y="913"/>
                  </a:lnTo>
                  <a:cubicBezTo>
                    <a:pt x="1277" y="2615"/>
                    <a:pt x="2402" y="4287"/>
                    <a:pt x="3526" y="5989"/>
                  </a:cubicBezTo>
                  <a:lnTo>
                    <a:pt x="5228" y="8512"/>
                  </a:lnTo>
                  <a:cubicBezTo>
                    <a:pt x="5775" y="9332"/>
                    <a:pt x="6353" y="10183"/>
                    <a:pt x="6931" y="11035"/>
                  </a:cubicBezTo>
                  <a:cubicBezTo>
                    <a:pt x="7022" y="11156"/>
                    <a:pt x="7143" y="11217"/>
                    <a:pt x="7265" y="11247"/>
                  </a:cubicBezTo>
                  <a:lnTo>
                    <a:pt x="10426" y="11460"/>
                  </a:lnTo>
                  <a:lnTo>
                    <a:pt x="13557" y="11642"/>
                  </a:lnTo>
                  <a:lnTo>
                    <a:pt x="16688" y="11825"/>
                  </a:lnTo>
                  <a:cubicBezTo>
                    <a:pt x="17751" y="11855"/>
                    <a:pt x="18785" y="11916"/>
                    <a:pt x="19849" y="11946"/>
                  </a:cubicBezTo>
                  <a:cubicBezTo>
                    <a:pt x="18815" y="11764"/>
                    <a:pt x="17782" y="11612"/>
                    <a:pt x="16718" y="11460"/>
                  </a:cubicBezTo>
                  <a:lnTo>
                    <a:pt x="13618" y="11035"/>
                  </a:lnTo>
                  <a:lnTo>
                    <a:pt x="10487" y="10639"/>
                  </a:lnTo>
                  <a:lnTo>
                    <a:pt x="7609" y="10304"/>
                  </a:lnTo>
                  <a:lnTo>
                    <a:pt x="7609" y="10304"/>
                  </a:lnTo>
                  <a:cubicBezTo>
                    <a:pt x="7126" y="9514"/>
                    <a:pt x="6618" y="8724"/>
                    <a:pt x="6110" y="7934"/>
                  </a:cubicBezTo>
                  <a:lnTo>
                    <a:pt x="4468" y="5351"/>
                  </a:lnTo>
                  <a:cubicBezTo>
                    <a:pt x="3820" y="4359"/>
                    <a:pt x="3171" y="3347"/>
                    <a:pt x="2516" y="2338"/>
                  </a:cubicBezTo>
                  <a:lnTo>
                    <a:pt x="2516" y="2338"/>
                  </a:lnTo>
                  <a:cubicBezTo>
                    <a:pt x="3410" y="2861"/>
                    <a:pt x="4304" y="3385"/>
                    <a:pt x="5198" y="3892"/>
                  </a:cubicBezTo>
                  <a:lnTo>
                    <a:pt x="7599" y="5259"/>
                  </a:lnTo>
                  <a:lnTo>
                    <a:pt x="10031" y="6627"/>
                  </a:lnTo>
                  <a:cubicBezTo>
                    <a:pt x="10852" y="7083"/>
                    <a:pt x="11642" y="7539"/>
                    <a:pt x="12463" y="7995"/>
                  </a:cubicBezTo>
                  <a:lnTo>
                    <a:pt x="14925" y="9332"/>
                  </a:lnTo>
                  <a:cubicBezTo>
                    <a:pt x="16536" y="10214"/>
                    <a:pt x="18177" y="11095"/>
                    <a:pt x="19849" y="11946"/>
                  </a:cubicBezTo>
                  <a:cubicBezTo>
                    <a:pt x="18299" y="10883"/>
                    <a:pt x="16748" y="9880"/>
                    <a:pt x="15198" y="8846"/>
                  </a:cubicBezTo>
                  <a:lnTo>
                    <a:pt x="12858" y="7357"/>
                  </a:lnTo>
                  <a:cubicBezTo>
                    <a:pt x="12067" y="6870"/>
                    <a:pt x="11277" y="6384"/>
                    <a:pt x="10487" y="5867"/>
                  </a:cubicBezTo>
                  <a:lnTo>
                    <a:pt x="8116" y="4408"/>
                  </a:lnTo>
                  <a:lnTo>
                    <a:pt x="5745" y="2949"/>
                  </a:lnTo>
                  <a:cubicBezTo>
                    <a:pt x="4165" y="1977"/>
                    <a:pt x="2554" y="1034"/>
                    <a:pt x="973" y="92"/>
                  </a:cubicBezTo>
                  <a:cubicBezTo>
                    <a:pt x="882" y="31"/>
                    <a:pt x="775" y="1"/>
                    <a:pt x="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7"/>
            <p:cNvSpPr/>
            <p:nvPr/>
          </p:nvSpPr>
          <p:spPr>
            <a:xfrm>
              <a:off x="4973000" y="1107450"/>
              <a:ext cx="459775" cy="733325"/>
            </a:xfrm>
            <a:custGeom>
              <a:avLst/>
              <a:gdLst/>
              <a:ahLst/>
              <a:cxnLst/>
              <a:rect l="l" t="t" r="r" b="b"/>
              <a:pathLst>
                <a:path w="18391" h="29333" extrusionOk="0">
                  <a:moveTo>
                    <a:pt x="18390" y="0"/>
                  </a:moveTo>
                  <a:lnTo>
                    <a:pt x="1" y="29332"/>
                  </a:lnTo>
                  <a:lnTo>
                    <a:pt x="14469" y="20335"/>
                  </a:lnTo>
                  <a:lnTo>
                    <a:pt x="1839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7"/>
            <p:cNvSpPr/>
            <p:nvPr/>
          </p:nvSpPr>
          <p:spPr>
            <a:xfrm>
              <a:off x="4973000" y="1092500"/>
              <a:ext cx="474950" cy="748275"/>
            </a:xfrm>
            <a:custGeom>
              <a:avLst/>
              <a:gdLst/>
              <a:ahLst/>
              <a:cxnLst/>
              <a:rect l="l" t="t" r="r" b="b"/>
              <a:pathLst>
                <a:path w="18998" h="29931" extrusionOk="0">
                  <a:moveTo>
                    <a:pt x="18387" y="0"/>
                  </a:moveTo>
                  <a:cubicBezTo>
                    <a:pt x="18201" y="0"/>
                    <a:pt x="18021" y="88"/>
                    <a:pt x="17904" y="264"/>
                  </a:cubicBezTo>
                  <a:cubicBezTo>
                    <a:pt x="16384" y="2726"/>
                    <a:pt x="14834" y="5158"/>
                    <a:pt x="13344" y="7650"/>
                  </a:cubicBezTo>
                  <a:lnTo>
                    <a:pt x="11065" y="11328"/>
                  </a:lnTo>
                  <a:lnTo>
                    <a:pt x="8815" y="15036"/>
                  </a:lnTo>
                  <a:lnTo>
                    <a:pt x="6596" y="18745"/>
                  </a:lnTo>
                  <a:lnTo>
                    <a:pt x="4378" y="22453"/>
                  </a:lnTo>
                  <a:lnTo>
                    <a:pt x="2189" y="26192"/>
                  </a:lnTo>
                  <a:cubicBezTo>
                    <a:pt x="1429" y="27438"/>
                    <a:pt x="730" y="28684"/>
                    <a:pt x="1" y="29930"/>
                  </a:cubicBezTo>
                  <a:cubicBezTo>
                    <a:pt x="821" y="28745"/>
                    <a:pt x="1642" y="27559"/>
                    <a:pt x="2432" y="26344"/>
                  </a:cubicBezTo>
                  <a:lnTo>
                    <a:pt x="4834" y="22757"/>
                  </a:lnTo>
                  <a:lnTo>
                    <a:pt x="7204" y="19140"/>
                  </a:lnTo>
                  <a:lnTo>
                    <a:pt x="9575" y="15492"/>
                  </a:lnTo>
                  <a:lnTo>
                    <a:pt x="11916" y="11875"/>
                  </a:lnTo>
                  <a:lnTo>
                    <a:pt x="14256" y="8228"/>
                  </a:lnTo>
                  <a:cubicBezTo>
                    <a:pt x="15251" y="6668"/>
                    <a:pt x="16245" y="5095"/>
                    <a:pt x="17232" y="3526"/>
                  </a:cubicBezTo>
                  <a:lnTo>
                    <a:pt x="17232" y="3526"/>
                  </a:lnTo>
                  <a:cubicBezTo>
                    <a:pt x="17104" y="4205"/>
                    <a:pt x="16974" y="4882"/>
                    <a:pt x="16840" y="5553"/>
                  </a:cubicBezTo>
                  <a:lnTo>
                    <a:pt x="15898" y="10659"/>
                  </a:lnTo>
                  <a:lnTo>
                    <a:pt x="14955" y="15766"/>
                  </a:lnTo>
                  <a:cubicBezTo>
                    <a:pt x="14661" y="17387"/>
                    <a:pt x="14366" y="19037"/>
                    <a:pt x="14071" y="20688"/>
                  </a:cubicBezTo>
                  <a:lnTo>
                    <a:pt x="14071" y="20688"/>
                  </a:lnTo>
                  <a:lnTo>
                    <a:pt x="10670" y="22878"/>
                  </a:lnTo>
                  <a:cubicBezTo>
                    <a:pt x="9484" y="23638"/>
                    <a:pt x="8268" y="24429"/>
                    <a:pt x="7113" y="25219"/>
                  </a:cubicBezTo>
                  <a:lnTo>
                    <a:pt x="3557" y="27559"/>
                  </a:lnTo>
                  <a:cubicBezTo>
                    <a:pt x="2371" y="28350"/>
                    <a:pt x="1186" y="29140"/>
                    <a:pt x="1" y="29930"/>
                  </a:cubicBezTo>
                  <a:cubicBezTo>
                    <a:pt x="1247" y="29231"/>
                    <a:pt x="2463" y="28532"/>
                    <a:pt x="3709" y="27803"/>
                  </a:cubicBezTo>
                  <a:lnTo>
                    <a:pt x="7387" y="25675"/>
                  </a:lnTo>
                  <a:cubicBezTo>
                    <a:pt x="8603" y="24945"/>
                    <a:pt x="9818" y="24216"/>
                    <a:pt x="11065" y="23486"/>
                  </a:cubicBezTo>
                  <a:lnTo>
                    <a:pt x="14712" y="21298"/>
                  </a:lnTo>
                  <a:cubicBezTo>
                    <a:pt x="14803" y="21267"/>
                    <a:pt x="14895" y="21146"/>
                    <a:pt x="14925" y="21024"/>
                  </a:cubicBezTo>
                  <a:cubicBezTo>
                    <a:pt x="15259" y="19322"/>
                    <a:pt x="15624" y="17650"/>
                    <a:pt x="15958" y="15948"/>
                  </a:cubicBezTo>
                  <a:lnTo>
                    <a:pt x="16992" y="10872"/>
                  </a:lnTo>
                  <a:lnTo>
                    <a:pt x="17995" y="5796"/>
                  </a:lnTo>
                  <a:cubicBezTo>
                    <a:pt x="18299" y="4094"/>
                    <a:pt x="18664" y="2392"/>
                    <a:pt x="18968" y="690"/>
                  </a:cubicBezTo>
                  <a:cubicBezTo>
                    <a:pt x="18998" y="447"/>
                    <a:pt x="18907" y="234"/>
                    <a:pt x="18694" y="82"/>
                  </a:cubicBezTo>
                  <a:cubicBezTo>
                    <a:pt x="18596" y="27"/>
                    <a:pt x="18491" y="0"/>
                    <a:pt x="18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7"/>
            <p:cNvSpPr/>
            <p:nvPr/>
          </p:nvSpPr>
          <p:spPr>
            <a:xfrm>
              <a:off x="1421275" y="2779200"/>
              <a:ext cx="900500" cy="323750"/>
            </a:xfrm>
            <a:custGeom>
              <a:avLst/>
              <a:gdLst/>
              <a:ahLst/>
              <a:cxnLst/>
              <a:rect l="l" t="t" r="r" b="b"/>
              <a:pathLst>
                <a:path w="36020" h="12950" extrusionOk="0">
                  <a:moveTo>
                    <a:pt x="0" y="1"/>
                  </a:moveTo>
                  <a:lnTo>
                    <a:pt x="12219" y="12949"/>
                  </a:lnTo>
                  <a:lnTo>
                    <a:pt x="36019" y="1142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7"/>
            <p:cNvSpPr/>
            <p:nvPr/>
          </p:nvSpPr>
          <p:spPr>
            <a:xfrm>
              <a:off x="1405300" y="2764175"/>
              <a:ext cx="916475" cy="351125"/>
            </a:xfrm>
            <a:custGeom>
              <a:avLst/>
              <a:gdLst/>
              <a:ahLst/>
              <a:cxnLst/>
              <a:rect l="l" t="t" r="r" b="b"/>
              <a:pathLst>
                <a:path w="36659" h="14045" extrusionOk="0">
                  <a:moveTo>
                    <a:pt x="675" y="1"/>
                  </a:moveTo>
                  <a:cubicBezTo>
                    <a:pt x="531" y="1"/>
                    <a:pt x="379" y="64"/>
                    <a:pt x="244" y="176"/>
                  </a:cubicBezTo>
                  <a:cubicBezTo>
                    <a:pt x="31" y="389"/>
                    <a:pt x="1" y="754"/>
                    <a:pt x="214" y="997"/>
                  </a:cubicBezTo>
                  <a:cubicBezTo>
                    <a:pt x="2250" y="3155"/>
                    <a:pt x="4287" y="5313"/>
                    <a:pt x="6323" y="7441"/>
                  </a:cubicBezTo>
                  <a:cubicBezTo>
                    <a:pt x="8360" y="9599"/>
                    <a:pt x="10427" y="11757"/>
                    <a:pt x="12463" y="13885"/>
                  </a:cubicBezTo>
                  <a:lnTo>
                    <a:pt x="12493" y="13885"/>
                  </a:lnTo>
                  <a:cubicBezTo>
                    <a:pt x="12569" y="13985"/>
                    <a:pt x="12686" y="14044"/>
                    <a:pt x="12811" y="14044"/>
                  </a:cubicBezTo>
                  <a:cubicBezTo>
                    <a:pt x="12836" y="14044"/>
                    <a:pt x="12863" y="14042"/>
                    <a:pt x="12889" y="14037"/>
                  </a:cubicBezTo>
                  <a:lnTo>
                    <a:pt x="18816" y="13581"/>
                  </a:lnTo>
                  <a:lnTo>
                    <a:pt x="24773" y="13125"/>
                  </a:lnTo>
                  <a:cubicBezTo>
                    <a:pt x="26749" y="12942"/>
                    <a:pt x="28725" y="12760"/>
                    <a:pt x="30731" y="12578"/>
                  </a:cubicBezTo>
                  <a:lnTo>
                    <a:pt x="33710" y="12334"/>
                  </a:lnTo>
                  <a:lnTo>
                    <a:pt x="36658" y="12030"/>
                  </a:lnTo>
                  <a:lnTo>
                    <a:pt x="36658" y="12030"/>
                  </a:lnTo>
                  <a:lnTo>
                    <a:pt x="33679" y="12122"/>
                  </a:lnTo>
                  <a:lnTo>
                    <a:pt x="30700" y="12243"/>
                  </a:lnTo>
                  <a:cubicBezTo>
                    <a:pt x="28725" y="12304"/>
                    <a:pt x="26719" y="12365"/>
                    <a:pt x="24743" y="12456"/>
                  </a:cubicBezTo>
                  <a:lnTo>
                    <a:pt x="18785" y="12730"/>
                  </a:lnTo>
                  <a:lnTo>
                    <a:pt x="13067" y="13020"/>
                  </a:lnTo>
                  <a:lnTo>
                    <a:pt x="13067" y="13020"/>
                  </a:lnTo>
                  <a:cubicBezTo>
                    <a:pt x="11084" y="10916"/>
                    <a:pt x="9129" y="8784"/>
                    <a:pt x="7174" y="6681"/>
                  </a:cubicBezTo>
                  <a:cubicBezTo>
                    <a:pt x="5647" y="5063"/>
                    <a:pt x="4120" y="3428"/>
                    <a:pt x="2593" y="1814"/>
                  </a:cubicBezTo>
                  <a:lnTo>
                    <a:pt x="2593" y="1814"/>
                  </a:lnTo>
                  <a:cubicBezTo>
                    <a:pt x="4881" y="2534"/>
                    <a:pt x="7183" y="3255"/>
                    <a:pt x="9484" y="3976"/>
                  </a:cubicBezTo>
                  <a:lnTo>
                    <a:pt x="14013" y="5374"/>
                  </a:lnTo>
                  <a:lnTo>
                    <a:pt x="18512" y="6742"/>
                  </a:lnTo>
                  <a:lnTo>
                    <a:pt x="23041" y="8109"/>
                  </a:lnTo>
                  <a:lnTo>
                    <a:pt x="27570" y="9447"/>
                  </a:lnTo>
                  <a:lnTo>
                    <a:pt x="32129" y="10754"/>
                  </a:lnTo>
                  <a:cubicBezTo>
                    <a:pt x="33618" y="11179"/>
                    <a:pt x="35138" y="11605"/>
                    <a:pt x="36658" y="12030"/>
                  </a:cubicBezTo>
                  <a:cubicBezTo>
                    <a:pt x="35199" y="11514"/>
                    <a:pt x="33710" y="10967"/>
                    <a:pt x="32220" y="10450"/>
                  </a:cubicBezTo>
                  <a:lnTo>
                    <a:pt x="27752" y="8900"/>
                  </a:lnTo>
                  <a:lnTo>
                    <a:pt x="23284" y="7380"/>
                  </a:lnTo>
                  <a:lnTo>
                    <a:pt x="18785" y="5891"/>
                  </a:lnTo>
                  <a:lnTo>
                    <a:pt x="14317" y="4401"/>
                  </a:lnTo>
                  <a:lnTo>
                    <a:pt x="9819" y="2942"/>
                  </a:lnTo>
                  <a:cubicBezTo>
                    <a:pt x="6840" y="1939"/>
                    <a:pt x="3831" y="997"/>
                    <a:pt x="821" y="24"/>
                  </a:cubicBezTo>
                  <a:cubicBezTo>
                    <a:pt x="774" y="9"/>
                    <a:pt x="725" y="1"/>
                    <a:pt x="6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7"/>
            <p:cNvSpPr/>
            <p:nvPr/>
          </p:nvSpPr>
          <p:spPr>
            <a:xfrm>
              <a:off x="1417475" y="887850"/>
              <a:ext cx="4759225" cy="3917250"/>
            </a:xfrm>
            <a:custGeom>
              <a:avLst/>
              <a:gdLst/>
              <a:ahLst/>
              <a:cxnLst/>
              <a:rect l="l" t="t" r="r" b="b"/>
              <a:pathLst>
                <a:path w="190369" h="156690" extrusionOk="0">
                  <a:moveTo>
                    <a:pt x="79242" y="0"/>
                  </a:moveTo>
                  <a:lnTo>
                    <a:pt x="65746" y="51673"/>
                  </a:lnTo>
                  <a:lnTo>
                    <a:pt x="0" y="51065"/>
                  </a:lnTo>
                  <a:lnTo>
                    <a:pt x="45806" y="87479"/>
                  </a:lnTo>
                  <a:lnTo>
                    <a:pt x="24074" y="102129"/>
                  </a:lnTo>
                  <a:lnTo>
                    <a:pt x="49332" y="100366"/>
                  </a:lnTo>
                  <a:lnTo>
                    <a:pt x="12918" y="135017"/>
                  </a:lnTo>
                  <a:lnTo>
                    <a:pt x="63162" y="117965"/>
                  </a:lnTo>
                  <a:lnTo>
                    <a:pt x="60032" y="156689"/>
                  </a:lnTo>
                  <a:lnTo>
                    <a:pt x="104470" y="118178"/>
                  </a:lnTo>
                  <a:lnTo>
                    <a:pt x="111826" y="133984"/>
                  </a:lnTo>
                  <a:lnTo>
                    <a:pt x="121857" y="118178"/>
                  </a:lnTo>
                  <a:lnTo>
                    <a:pt x="186660" y="139698"/>
                  </a:lnTo>
                  <a:lnTo>
                    <a:pt x="186660" y="139698"/>
                  </a:lnTo>
                  <a:lnTo>
                    <a:pt x="153468" y="91308"/>
                  </a:lnTo>
                  <a:lnTo>
                    <a:pt x="188241" y="86536"/>
                  </a:lnTo>
                  <a:lnTo>
                    <a:pt x="156082" y="78634"/>
                  </a:lnTo>
                  <a:lnTo>
                    <a:pt x="190368" y="27569"/>
                  </a:lnTo>
                  <a:lnTo>
                    <a:pt x="190368" y="27569"/>
                  </a:lnTo>
                  <a:lnTo>
                    <a:pt x="136598" y="48603"/>
                  </a:lnTo>
                  <a:cubicBezTo>
                    <a:pt x="136598" y="48603"/>
                    <a:pt x="133437" y="19636"/>
                    <a:pt x="133437" y="18055"/>
                  </a:cubicBezTo>
                  <a:cubicBezTo>
                    <a:pt x="133437" y="18010"/>
                    <a:pt x="133412" y="17988"/>
                    <a:pt x="133364" y="17988"/>
                  </a:cubicBezTo>
                  <a:cubicBezTo>
                    <a:pt x="131717" y="17988"/>
                    <a:pt x="102890" y="43344"/>
                    <a:pt x="102890" y="43344"/>
                  </a:cubicBezTo>
                  <a:lnTo>
                    <a:pt x="7924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7"/>
            <p:cNvSpPr/>
            <p:nvPr/>
          </p:nvSpPr>
          <p:spPr>
            <a:xfrm>
              <a:off x="1398475" y="877575"/>
              <a:ext cx="4791150" cy="3941150"/>
            </a:xfrm>
            <a:custGeom>
              <a:avLst/>
              <a:gdLst/>
              <a:ahLst/>
              <a:cxnLst/>
              <a:rect l="l" t="t" r="r" b="b"/>
              <a:pathLst>
                <a:path w="191646" h="157646" extrusionOk="0">
                  <a:moveTo>
                    <a:pt x="80158" y="1575"/>
                  </a:moveTo>
                  <a:lnTo>
                    <a:pt x="103376" y="43907"/>
                  </a:lnTo>
                  <a:cubicBezTo>
                    <a:pt x="103406" y="43907"/>
                    <a:pt x="103406" y="43938"/>
                    <a:pt x="103437" y="43938"/>
                  </a:cubicBezTo>
                  <a:cubicBezTo>
                    <a:pt x="103488" y="44006"/>
                    <a:pt x="103568" y="44045"/>
                    <a:pt x="103650" y="44045"/>
                  </a:cubicBezTo>
                  <a:cubicBezTo>
                    <a:pt x="103714" y="44045"/>
                    <a:pt x="103779" y="44021"/>
                    <a:pt x="103832" y="43968"/>
                  </a:cubicBezTo>
                  <a:cubicBezTo>
                    <a:pt x="108239" y="40077"/>
                    <a:pt x="112647" y="36217"/>
                    <a:pt x="117115" y="32387"/>
                  </a:cubicBezTo>
                  <a:cubicBezTo>
                    <a:pt x="119334" y="30472"/>
                    <a:pt x="121583" y="28557"/>
                    <a:pt x="123832" y="26673"/>
                  </a:cubicBezTo>
                  <a:cubicBezTo>
                    <a:pt x="126082" y="24788"/>
                    <a:pt x="128331" y="22904"/>
                    <a:pt x="130641" y="21080"/>
                  </a:cubicBezTo>
                  <a:cubicBezTo>
                    <a:pt x="131218" y="20655"/>
                    <a:pt x="131796" y="20199"/>
                    <a:pt x="132374" y="19743"/>
                  </a:cubicBezTo>
                  <a:cubicBezTo>
                    <a:pt x="132677" y="19530"/>
                    <a:pt x="132981" y="19317"/>
                    <a:pt x="133285" y="19135"/>
                  </a:cubicBezTo>
                  <a:cubicBezTo>
                    <a:pt x="133407" y="19013"/>
                    <a:pt x="133559" y="18922"/>
                    <a:pt x="133711" y="18831"/>
                  </a:cubicBezTo>
                  <a:cubicBezTo>
                    <a:pt x="133802" y="18800"/>
                    <a:pt x="133863" y="18740"/>
                    <a:pt x="133954" y="18709"/>
                  </a:cubicBezTo>
                  <a:cubicBezTo>
                    <a:pt x="133964" y="18705"/>
                    <a:pt x="133974" y="18700"/>
                    <a:pt x="133985" y="18695"/>
                  </a:cubicBezTo>
                  <a:lnTo>
                    <a:pt x="133985" y="18695"/>
                  </a:lnTo>
                  <a:lnTo>
                    <a:pt x="133985" y="18892"/>
                  </a:lnTo>
                  <a:cubicBezTo>
                    <a:pt x="133985" y="19074"/>
                    <a:pt x="134015" y="19256"/>
                    <a:pt x="134015" y="19439"/>
                  </a:cubicBezTo>
                  <a:lnTo>
                    <a:pt x="134136" y="20563"/>
                  </a:lnTo>
                  <a:lnTo>
                    <a:pt x="134349" y="22752"/>
                  </a:lnTo>
                  <a:lnTo>
                    <a:pt x="135231" y="31536"/>
                  </a:lnTo>
                  <a:lnTo>
                    <a:pt x="137085" y="49044"/>
                  </a:lnTo>
                  <a:cubicBezTo>
                    <a:pt x="137085" y="49074"/>
                    <a:pt x="137115" y="49105"/>
                    <a:pt x="137115" y="49135"/>
                  </a:cubicBezTo>
                  <a:cubicBezTo>
                    <a:pt x="137163" y="49230"/>
                    <a:pt x="137266" y="49307"/>
                    <a:pt x="137367" y="49307"/>
                  </a:cubicBezTo>
                  <a:cubicBezTo>
                    <a:pt x="137395" y="49307"/>
                    <a:pt x="137423" y="49301"/>
                    <a:pt x="137450" y="49287"/>
                  </a:cubicBezTo>
                  <a:lnTo>
                    <a:pt x="150915" y="44029"/>
                  </a:lnTo>
                  <a:lnTo>
                    <a:pt x="164380" y="38831"/>
                  </a:lnTo>
                  <a:lnTo>
                    <a:pt x="189821" y="29011"/>
                  </a:lnTo>
                  <a:lnTo>
                    <a:pt x="189821" y="29011"/>
                  </a:lnTo>
                  <a:lnTo>
                    <a:pt x="156265" y="78649"/>
                  </a:lnTo>
                  <a:cubicBezTo>
                    <a:pt x="156234" y="78741"/>
                    <a:pt x="156173" y="78801"/>
                    <a:pt x="156173" y="78893"/>
                  </a:cubicBezTo>
                  <a:cubicBezTo>
                    <a:pt x="156082" y="79257"/>
                    <a:pt x="156295" y="79652"/>
                    <a:pt x="156690" y="79744"/>
                  </a:cubicBezTo>
                  <a:lnTo>
                    <a:pt x="184946" y="86747"/>
                  </a:lnTo>
                  <a:lnTo>
                    <a:pt x="184946" y="86747"/>
                  </a:lnTo>
                  <a:lnTo>
                    <a:pt x="154106" y="90899"/>
                  </a:lnTo>
                  <a:cubicBezTo>
                    <a:pt x="153985" y="90929"/>
                    <a:pt x="153863" y="90960"/>
                    <a:pt x="153772" y="91051"/>
                  </a:cubicBezTo>
                  <a:cubicBezTo>
                    <a:pt x="153407" y="91294"/>
                    <a:pt x="153316" y="91780"/>
                    <a:pt x="153559" y="92145"/>
                  </a:cubicBezTo>
                  <a:lnTo>
                    <a:pt x="185344" y="138542"/>
                  </a:lnTo>
                  <a:lnTo>
                    <a:pt x="185344" y="138542"/>
                  </a:lnTo>
                  <a:lnTo>
                    <a:pt x="122829" y="117860"/>
                  </a:lnTo>
                  <a:cubicBezTo>
                    <a:pt x="122762" y="117840"/>
                    <a:pt x="122692" y="117830"/>
                    <a:pt x="122621" y="117830"/>
                  </a:cubicBezTo>
                  <a:cubicBezTo>
                    <a:pt x="122373" y="117830"/>
                    <a:pt x="122120" y="117951"/>
                    <a:pt x="121978" y="118164"/>
                  </a:cubicBezTo>
                  <a:lnTo>
                    <a:pt x="112681" y="132932"/>
                  </a:lnTo>
                  <a:lnTo>
                    <a:pt x="112681" y="132932"/>
                  </a:lnTo>
                  <a:lnTo>
                    <a:pt x="105808" y="118285"/>
                  </a:lnTo>
                  <a:cubicBezTo>
                    <a:pt x="105777" y="118224"/>
                    <a:pt x="105747" y="118194"/>
                    <a:pt x="105716" y="118133"/>
                  </a:cubicBezTo>
                  <a:cubicBezTo>
                    <a:pt x="105584" y="117984"/>
                    <a:pt x="105407" y="117908"/>
                    <a:pt x="105229" y="117908"/>
                  </a:cubicBezTo>
                  <a:cubicBezTo>
                    <a:pt x="105079" y="117908"/>
                    <a:pt x="104929" y="117962"/>
                    <a:pt x="104805" y="118072"/>
                  </a:cubicBezTo>
                  <a:lnTo>
                    <a:pt x="61443" y="155847"/>
                  </a:lnTo>
                  <a:lnTo>
                    <a:pt x="61443" y="155847"/>
                  </a:lnTo>
                  <a:lnTo>
                    <a:pt x="64409" y="118407"/>
                  </a:lnTo>
                  <a:cubicBezTo>
                    <a:pt x="64409" y="118346"/>
                    <a:pt x="64378" y="118285"/>
                    <a:pt x="64378" y="118224"/>
                  </a:cubicBezTo>
                  <a:cubicBezTo>
                    <a:pt x="64303" y="118023"/>
                    <a:pt x="64102" y="117905"/>
                    <a:pt x="63914" y="117905"/>
                  </a:cubicBezTo>
                  <a:cubicBezTo>
                    <a:pt x="63876" y="117905"/>
                    <a:pt x="63837" y="117910"/>
                    <a:pt x="63801" y="117920"/>
                  </a:cubicBezTo>
                  <a:lnTo>
                    <a:pt x="38724" y="126614"/>
                  </a:lnTo>
                  <a:lnTo>
                    <a:pt x="14052" y="135197"/>
                  </a:lnTo>
                  <a:lnTo>
                    <a:pt x="14052" y="135197"/>
                  </a:lnTo>
                  <a:lnTo>
                    <a:pt x="32098" y="118316"/>
                  </a:lnTo>
                  <a:lnTo>
                    <a:pt x="41247" y="109714"/>
                  </a:lnTo>
                  <a:lnTo>
                    <a:pt x="50396" y="101112"/>
                  </a:lnTo>
                  <a:cubicBezTo>
                    <a:pt x="50488" y="101021"/>
                    <a:pt x="50548" y="100899"/>
                    <a:pt x="50518" y="100747"/>
                  </a:cubicBezTo>
                  <a:cubicBezTo>
                    <a:pt x="50518" y="100522"/>
                    <a:pt x="50335" y="100349"/>
                    <a:pt x="50115" y="100349"/>
                  </a:cubicBezTo>
                  <a:cubicBezTo>
                    <a:pt x="50097" y="100349"/>
                    <a:pt x="50080" y="100350"/>
                    <a:pt x="50062" y="100352"/>
                  </a:cubicBezTo>
                  <a:lnTo>
                    <a:pt x="50032" y="100352"/>
                  </a:lnTo>
                  <a:lnTo>
                    <a:pt x="26728" y="101896"/>
                  </a:lnTo>
                  <a:lnTo>
                    <a:pt x="26728" y="101896"/>
                  </a:lnTo>
                  <a:lnTo>
                    <a:pt x="46870" y="88346"/>
                  </a:lnTo>
                  <a:cubicBezTo>
                    <a:pt x="46931" y="88315"/>
                    <a:pt x="46962" y="88285"/>
                    <a:pt x="46992" y="88224"/>
                  </a:cubicBezTo>
                  <a:cubicBezTo>
                    <a:pt x="47205" y="87981"/>
                    <a:pt x="47144" y="87616"/>
                    <a:pt x="46901" y="87434"/>
                  </a:cubicBezTo>
                  <a:lnTo>
                    <a:pt x="2732" y="52193"/>
                  </a:lnTo>
                  <a:lnTo>
                    <a:pt x="2732" y="52193"/>
                  </a:lnTo>
                  <a:lnTo>
                    <a:pt x="33648" y="52479"/>
                  </a:lnTo>
                  <a:lnTo>
                    <a:pt x="66506" y="52661"/>
                  </a:lnTo>
                  <a:cubicBezTo>
                    <a:pt x="66780" y="52661"/>
                    <a:pt x="67023" y="52479"/>
                    <a:pt x="67084" y="52236"/>
                  </a:cubicBezTo>
                  <a:lnTo>
                    <a:pt x="80158" y="1575"/>
                  </a:lnTo>
                  <a:close/>
                  <a:moveTo>
                    <a:pt x="80012" y="1"/>
                  </a:moveTo>
                  <a:cubicBezTo>
                    <a:pt x="79832" y="1"/>
                    <a:pt x="79657" y="119"/>
                    <a:pt x="79607" y="320"/>
                  </a:cubicBezTo>
                  <a:lnTo>
                    <a:pt x="66051" y="51470"/>
                  </a:lnTo>
                  <a:lnTo>
                    <a:pt x="66051" y="51470"/>
                  </a:lnTo>
                  <a:lnTo>
                    <a:pt x="33648" y="51081"/>
                  </a:lnTo>
                  <a:lnTo>
                    <a:pt x="791" y="50807"/>
                  </a:lnTo>
                  <a:cubicBezTo>
                    <a:pt x="578" y="50807"/>
                    <a:pt x="365" y="50898"/>
                    <a:pt x="243" y="51050"/>
                  </a:cubicBezTo>
                  <a:cubicBezTo>
                    <a:pt x="0" y="51354"/>
                    <a:pt x="61" y="51780"/>
                    <a:pt x="335" y="52023"/>
                  </a:cubicBezTo>
                  <a:lnTo>
                    <a:pt x="45595" y="87835"/>
                  </a:lnTo>
                  <a:lnTo>
                    <a:pt x="45595" y="87835"/>
                  </a:lnTo>
                  <a:lnTo>
                    <a:pt x="24560" y="102115"/>
                  </a:lnTo>
                  <a:cubicBezTo>
                    <a:pt x="24408" y="102236"/>
                    <a:pt x="24317" y="102388"/>
                    <a:pt x="24317" y="102601"/>
                  </a:cubicBezTo>
                  <a:cubicBezTo>
                    <a:pt x="24345" y="102857"/>
                    <a:pt x="24560" y="103060"/>
                    <a:pt x="24812" y="103060"/>
                  </a:cubicBezTo>
                  <a:cubicBezTo>
                    <a:pt x="24829" y="103060"/>
                    <a:pt x="24846" y="103059"/>
                    <a:pt x="24864" y="103057"/>
                  </a:cubicBezTo>
                  <a:lnTo>
                    <a:pt x="48872" y="101324"/>
                  </a:lnTo>
                  <a:lnTo>
                    <a:pt x="48872" y="101324"/>
                  </a:lnTo>
                  <a:lnTo>
                    <a:pt x="40700" y="109167"/>
                  </a:lnTo>
                  <a:lnTo>
                    <a:pt x="31673" y="117890"/>
                  </a:lnTo>
                  <a:lnTo>
                    <a:pt x="13697" y="135320"/>
                  </a:lnTo>
                  <a:lnTo>
                    <a:pt x="13697" y="135320"/>
                  </a:lnTo>
                  <a:lnTo>
                    <a:pt x="13648" y="135337"/>
                  </a:lnTo>
                  <a:lnTo>
                    <a:pt x="13659" y="135356"/>
                  </a:lnTo>
                  <a:lnTo>
                    <a:pt x="13648" y="135368"/>
                  </a:lnTo>
                  <a:cubicBezTo>
                    <a:pt x="13618" y="135398"/>
                    <a:pt x="13618" y="135428"/>
                    <a:pt x="13618" y="135459"/>
                  </a:cubicBezTo>
                  <a:cubicBezTo>
                    <a:pt x="13618" y="135480"/>
                    <a:pt x="13648" y="135502"/>
                    <a:pt x="13676" y="135502"/>
                  </a:cubicBezTo>
                  <a:cubicBezTo>
                    <a:pt x="13688" y="135502"/>
                    <a:pt x="13700" y="135498"/>
                    <a:pt x="13709" y="135489"/>
                  </a:cubicBezTo>
                  <a:lnTo>
                    <a:pt x="13734" y="135481"/>
                  </a:lnTo>
                  <a:lnTo>
                    <a:pt x="13734" y="135481"/>
                  </a:lnTo>
                  <a:lnTo>
                    <a:pt x="13739" y="135489"/>
                  </a:lnTo>
                  <a:lnTo>
                    <a:pt x="13756" y="135474"/>
                  </a:lnTo>
                  <a:lnTo>
                    <a:pt x="13756" y="135474"/>
                  </a:lnTo>
                  <a:lnTo>
                    <a:pt x="38907" y="127161"/>
                  </a:lnTo>
                  <a:lnTo>
                    <a:pt x="63408" y="119023"/>
                  </a:lnTo>
                  <a:lnTo>
                    <a:pt x="63408" y="119023"/>
                  </a:lnTo>
                  <a:lnTo>
                    <a:pt x="60275" y="157070"/>
                  </a:lnTo>
                  <a:cubicBezTo>
                    <a:pt x="60245" y="157192"/>
                    <a:pt x="60305" y="157344"/>
                    <a:pt x="60397" y="157465"/>
                  </a:cubicBezTo>
                  <a:cubicBezTo>
                    <a:pt x="60498" y="157584"/>
                    <a:pt x="60656" y="157646"/>
                    <a:pt x="60814" y="157646"/>
                  </a:cubicBezTo>
                  <a:cubicBezTo>
                    <a:pt x="60938" y="157646"/>
                    <a:pt x="61062" y="157607"/>
                    <a:pt x="61156" y="157526"/>
                  </a:cubicBezTo>
                  <a:lnTo>
                    <a:pt x="104989" y="119651"/>
                  </a:lnTo>
                  <a:lnTo>
                    <a:pt x="104989" y="119651"/>
                  </a:lnTo>
                  <a:lnTo>
                    <a:pt x="111978" y="134668"/>
                  </a:lnTo>
                  <a:cubicBezTo>
                    <a:pt x="112008" y="134790"/>
                    <a:pt x="112100" y="134881"/>
                    <a:pt x="112221" y="134972"/>
                  </a:cubicBezTo>
                  <a:cubicBezTo>
                    <a:pt x="112337" y="135046"/>
                    <a:pt x="112463" y="135079"/>
                    <a:pt x="112588" y="135079"/>
                  </a:cubicBezTo>
                  <a:cubicBezTo>
                    <a:pt x="112824" y="135079"/>
                    <a:pt x="113055" y="134959"/>
                    <a:pt x="113194" y="134760"/>
                  </a:cubicBezTo>
                  <a:lnTo>
                    <a:pt x="122901" y="119464"/>
                  </a:lnTo>
                  <a:lnTo>
                    <a:pt x="122901" y="119464"/>
                  </a:lnTo>
                  <a:lnTo>
                    <a:pt x="187177" y="140900"/>
                  </a:lnTo>
                  <a:cubicBezTo>
                    <a:pt x="187268" y="140934"/>
                    <a:pt x="187364" y="140951"/>
                    <a:pt x="187459" y="140951"/>
                  </a:cubicBezTo>
                  <a:cubicBezTo>
                    <a:pt x="187617" y="140951"/>
                    <a:pt x="187773" y="140903"/>
                    <a:pt x="187906" y="140808"/>
                  </a:cubicBezTo>
                  <a:cubicBezTo>
                    <a:pt x="188302" y="140535"/>
                    <a:pt x="188393" y="140018"/>
                    <a:pt x="188119" y="139653"/>
                  </a:cubicBezTo>
                  <a:lnTo>
                    <a:pt x="155601" y="92333"/>
                  </a:lnTo>
                  <a:lnTo>
                    <a:pt x="155601" y="92333"/>
                  </a:lnTo>
                  <a:lnTo>
                    <a:pt x="189092" y="87707"/>
                  </a:lnTo>
                  <a:cubicBezTo>
                    <a:pt x="189396" y="87677"/>
                    <a:pt x="189639" y="87464"/>
                    <a:pt x="189730" y="87130"/>
                  </a:cubicBezTo>
                  <a:cubicBezTo>
                    <a:pt x="189821" y="86735"/>
                    <a:pt x="189578" y="86339"/>
                    <a:pt x="189183" y="86218"/>
                  </a:cubicBezTo>
                  <a:lnTo>
                    <a:pt x="158000" y="78614"/>
                  </a:lnTo>
                  <a:lnTo>
                    <a:pt x="158000" y="78614"/>
                  </a:lnTo>
                  <a:lnTo>
                    <a:pt x="191524" y="28254"/>
                  </a:lnTo>
                  <a:lnTo>
                    <a:pt x="191524" y="28223"/>
                  </a:lnTo>
                  <a:cubicBezTo>
                    <a:pt x="191615" y="28102"/>
                    <a:pt x="191645" y="27950"/>
                    <a:pt x="191584" y="27798"/>
                  </a:cubicBezTo>
                  <a:cubicBezTo>
                    <a:pt x="191513" y="27585"/>
                    <a:pt x="191313" y="27464"/>
                    <a:pt x="191113" y="27464"/>
                  </a:cubicBezTo>
                  <a:cubicBezTo>
                    <a:pt x="191057" y="27464"/>
                    <a:pt x="191000" y="27473"/>
                    <a:pt x="190946" y="27494"/>
                  </a:cubicBezTo>
                  <a:lnTo>
                    <a:pt x="164107" y="38162"/>
                  </a:lnTo>
                  <a:lnTo>
                    <a:pt x="150702" y="43482"/>
                  </a:lnTo>
                  <a:lnTo>
                    <a:pt x="137591" y="48643"/>
                  </a:lnTo>
                  <a:lnTo>
                    <a:pt x="137591" y="48643"/>
                  </a:lnTo>
                  <a:lnTo>
                    <a:pt x="135717" y="31475"/>
                  </a:lnTo>
                  <a:lnTo>
                    <a:pt x="134805" y="22691"/>
                  </a:lnTo>
                  <a:lnTo>
                    <a:pt x="134592" y="20503"/>
                  </a:lnTo>
                  <a:lnTo>
                    <a:pt x="134501" y="19408"/>
                  </a:lnTo>
                  <a:cubicBezTo>
                    <a:pt x="134501" y="19256"/>
                    <a:pt x="134471" y="19074"/>
                    <a:pt x="134471" y="18892"/>
                  </a:cubicBezTo>
                  <a:lnTo>
                    <a:pt x="134440" y="18588"/>
                  </a:lnTo>
                  <a:lnTo>
                    <a:pt x="134440" y="18466"/>
                  </a:lnTo>
                  <a:cubicBezTo>
                    <a:pt x="134440" y="18466"/>
                    <a:pt x="134440" y="18375"/>
                    <a:pt x="134410" y="18345"/>
                  </a:cubicBezTo>
                  <a:cubicBezTo>
                    <a:pt x="134380" y="18314"/>
                    <a:pt x="134349" y="18223"/>
                    <a:pt x="134288" y="18223"/>
                  </a:cubicBezTo>
                  <a:cubicBezTo>
                    <a:pt x="134197" y="18162"/>
                    <a:pt x="134136" y="18162"/>
                    <a:pt x="134076" y="18162"/>
                  </a:cubicBezTo>
                  <a:cubicBezTo>
                    <a:pt x="133924" y="18193"/>
                    <a:pt x="133833" y="18253"/>
                    <a:pt x="133741" y="18284"/>
                  </a:cubicBezTo>
                  <a:cubicBezTo>
                    <a:pt x="133650" y="18345"/>
                    <a:pt x="133559" y="18375"/>
                    <a:pt x="133498" y="18436"/>
                  </a:cubicBezTo>
                  <a:cubicBezTo>
                    <a:pt x="133316" y="18527"/>
                    <a:pt x="133164" y="18618"/>
                    <a:pt x="133012" y="18740"/>
                  </a:cubicBezTo>
                  <a:cubicBezTo>
                    <a:pt x="132708" y="18952"/>
                    <a:pt x="132404" y="19165"/>
                    <a:pt x="132100" y="19378"/>
                  </a:cubicBezTo>
                  <a:cubicBezTo>
                    <a:pt x="131522" y="19804"/>
                    <a:pt x="130915" y="20259"/>
                    <a:pt x="130337" y="20715"/>
                  </a:cubicBezTo>
                  <a:cubicBezTo>
                    <a:pt x="128027" y="22539"/>
                    <a:pt x="125778" y="24424"/>
                    <a:pt x="123528" y="26308"/>
                  </a:cubicBezTo>
                  <a:cubicBezTo>
                    <a:pt x="121279" y="28193"/>
                    <a:pt x="119030" y="30108"/>
                    <a:pt x="116781" y="32023"/>
                  </a:cubicBezTo>
                  <a:cubicBezTo>
                    <a:pt x="112428" y="35779"/>
                    <a:pt x="108047" y="39534"/>
                    <a:pt x="103722" y="43319"/>
                  </a:cubicBezTo>
                  <a:lnTo>
                    <a:pt x="103722" y="43319"/>
                  </a:lnTo>
                  <a:lnTo>
                    <a:pt x="80397" y="229"/>
                  </a:lnTo>
                  <a:cubicBezTo>
                    <a:pt x="80336" y="107"/>
                    <a:pt x="80245" y="46"/>
                    <a:pt x="80123" y="16"/>
                  </a:cubicBezTo>
                  <a:cubicBezTo>
                    <a:pt x="80087" y="6"/>
                    <a:pt x="80049" y="1"/>
                    <a:pt x="800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5" name="Google Shape;515;p37"/>
          <p:cNvSpPr txBox="1">
            <a:spLocks noGrp="1"/>
          </p:cNvSpPr>
          <p:nvPr>
            <p:ph type="subTitle" idx="1"/>
          </p:nvPr>
        </p:nvSpPr>
        <p:spPr>
          <a:xfrm>
            <a:off x="1551266" y="2882990"/>
            <a:ext cx="6329035" cy="1527301"/>
          </a:xfrm>
          <a:prstGeom prst="rect">
            <a:avLst/>
          </a:prstGeom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lvl="0" indent="0"/>
            <a:r>
              <a:rPr lang="es-CO" dirty="0"/>
              <a:t>Vamos a conocer programas básicos como el Bloc de notas, Paint, Calculadora, Recortes y el Administrador de tareas, además de aprender a instalar y desinstalar programas. También descubriremos atajos de teclado que nos harán más rápidos y eficientes. </a:t>
            </a:r>
          </a:p>
          <a:p>
            <a:pPr marL="0" lvl="0" indent="0"/>
            <a:r>
              <a:rPr lang="es-CO" dirty="0"/>
              <a:t>Igualmente aprenderemos sobre Herramientas manuales y eléctricas</a:t>
            </a:r>
            <a:r>
              <a:rPr lang="es-CO" sz="1200" dirty="0"/>
              <a:t>.</a:t>
            </a:r>
            <a:endParaRPr dirty="0"/>
          </a:p>
        </p:txBody>
      </p:sp>
      <p:sp>
        <p:nvSpPr>
          <p:cNvPr id="516" name="Google Shape;516;p37"/>
          <p:cNvSpPr txBox="1">
            <a:spLocks noGrp="1"/>
          </p:cNvSpPr>
          <p:nvPr>
            <p:ph type="title"/>
          </p:nvPr>
        </p:nvSpPr>
        <p:spPr>
          <a:xfrm>
            <a:off x="1229691" y="1924415"/>
            <a:ext cx="6740503" cy="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2 Lo que vamos a descubrir con la informática y la tecnología</a:t>
            </a:r>
            <a:endParaRPr dirty="0"/>
          </a:p>
        </p:txBody>
      </p:sp>
      <p:grpSp>
        <p:nvGrpSpPr>
          <p:cNvPr id="517" name="Google Shape;517;p37"/>
          <p:cNvGrpSpPr/>
          <p:nvPr/>
        </p:nvGrpSpPr>
        <p:grpSpPr>
          <a:xfrm>
            <a:off x="-527056" y="-57141"/>
            <a:ext cx="1936608" cy="1271448"/>
            <a:chOff x="2178150" y="1894675"/>
            <a:chExt cx="876650" cy="575550"/>
          </a:xfrm>
        </p:grpSpPr>
        <p:sp>
          <p:nvSpPr>
            <p:cNvPr id="518" name="Google Shape;518;p37"/>
            <p:cNvSpPr/>
            <p:nvPr/>
          </p:nvSpPr>
          <p:spPr>
            <a:xfrm>
              <a:off x="2178150" y="1906050"/>
              <a:ext cx="876650" cy="549900"/>
            </a:xfrm>
            <a:custGeom>
              <a:avLst/>
              <a:gdLst/>
              <a:ahLst/>
              <a:cxnLst/>
              <a:rect l="l" t="t" r="r" b="b"/>
              <a:pathLst>
                <a:path w="35066" h="21996" extrusionOk="0">
                  <a:moveTo>
                    <a:pt x="23062" y="0"/>
                  </a:moveTo>
                  <a:cubicBezTo>
                    <a:pt x="19954" y="0"/>
                    <a:pt x="17427" y="2923"/>
                    <a:pt x="17427" y="2923"/>
                  </a:cubicBezTo>
                  <a:cubicBezTo>
                    <a:pt x="17427" y="2923"/>
                    <a:pt x="16054" y="585"/>
                    <a:pt x="13186" y="585"/>
                  </a:cubicBezTo>
                  <a:cubicBezTo>
                    <a:pt x="12595" y="585"/>
                    <a:pt x="11940" y="684"/>
                    <a:pt x="11221" y="924"/>
                  </a:cubicBezTo>
                  <a:cubicBezTo>
                    <a:pt x="6277" y="2589"/>
                    <a:pt x="6627" y="9550"/>
                    <a:pt x="6627" y="9550"/>
                  </a:cubicBezTo>
                  <a:cubicBezTo>
                    <a:pt x="6627" y="9550"/>
                    <a:pt x="0" y="13144"/>
                    <a:pt x="4611" y="18369"/>
                  </a:cubicBezTo>
                  <a:cubicBezTo>
                    <a:pt x="5873" y="19795"/>
                    <a:pt x="7099" y="20300"/>
                    <a:pt x="8202" y="20300"/>
                  </a:cubicBezTo>
                  <a:cubicBezTo>
                    <a:pt x="10869" y="20300"/>
                    <a:pt x="12816" y="17352"/>
                    <a:pt x="12816" y="17352"/>
                  </a:cubicBezTo>
                  <a:cubicBezTo>
                    <a:pt x="12816" y="17352"/>
                    <a:pt x="12834" y="21367"/>
                    <a:pt x="19233" y="21963"/>
                  </a:cubicBezTo>
                  <a:cubicBezTo>
                    <a:pt x="19469" y="21985"/>
                    <a:pt x="19696" y="21995"/>
                    <a:pt x="19916" y="21995"/>
                  </a:cubicBezTo>
                  <a:cubicBezTo>
                    <a:pt x="25679" y="21995"/>
                    <a:pt x="26054" y="14740"/>
                    <a:pt x="26054" y="14740"/>
                  </a:cubicBezTo>
                  <a:cubicBezTo>
                    <a:pt x="26054" y="14740"/>
                    <a:pt x="28133" y="15595"/>
                    <a:pt x="30229" y="15595"/>
                  </a:cubicBezTo>
                  <a:cubicBezTo>
                    <a:pt x="32193" y="15595"/>
                    <a:pt x="34172" y="14844"/>
                    <a:pt x="34469" y="11934"/>
                  </a:cubicBezTo>
                  <a:cubicBezTo>
                    <a:pt x="35065" y="5938"/>
                    <a:pt x="28455" y="5938"/>
                    <a:pt x="28455" y="5938"/>
                  </a:cubicBezTo>
                  <a:cubicBezTo>
                    <a:pt x="28455" y="5938"/>
                    <a:pt x="29262" y="2519"/>
                    <a:pt x="25247" y="521"/>
                  </a:cubicBezTo>
                  <a:cubicBezTo>
                    <a:pt x="24504" y="151"/>
                    <a:pt x="23768" y="0"/>
                    <a:pt x="230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7"/>
            <p:cNvSpPr/>
            <p:nvPr/>
          </p:nvSpPr>
          <p:spPr>
            <a:xfrm>
              <a:off x="2245650" y="1894675"/>
              <a:ext cx="799950" cy="575550"/>
            </a:xfrm>
            <a:custGeom>
              <a:avLst/>
              <a:gdLst/>
              <a:ahLst/>
              <a:cxnLst/>
              <a:rect l="l" t="t" r="r" b="b"/>
              <a:pathLst>
                <a:path w="31998" h="23022" extrusionOk="0">
                  <a:moveTo>
                    <a:pt x="20618" y="906"/>
                  </a:moveTo>
                  <a:cubicBezTo>
                    <a:pt x="20916" y="923"/>
                    <a:pt x="21215" y="958"/>
                    <a:pt x="21495" y="1028"/>
                  </a:cubicBezTo>
                  <a:cubicBezTo>
                    <a:pt x="21793" y="1098"/>
                    <a:pt x="22074" y="1204"/>
                    <a:pt x="22354" y="1344"/>
                  </a:cubicBezTo>
                  <a:lnTo>
                    <a:pt x="22372" y="1344"/>
                  </a:lnTo>
                  <a:lnTo>
                    <a:pt x="22424" y="1361"/>
                  </a:lnTo>
                  <a:lnTo>
                    <a:pt x="22529" y="1414"/>
                  </a:lnTo>
                  <a:lnTo>
                    <a:pt x="22757" y="1537"/>
                  </a:lnTo>
                  <a:cubicBezTo>
                    <a:pt x="22898" y="1607"/>
                    <a:pt x="23038" y="1677"/>
                    <a:pt x="23161" y="1747"/>
                  </a:cubicBezTo>
                  <a:lnTo>
                    <a:pt x="23546" y="1993"/>
                  </a:lnTo>
                  <a:cubicBezTo>
                    <a:pt x="23669" y="2080"/>
                    <a:pt x="23774" y="2185"/>
                    <a:pt x="23897" y="2291"/>
                  </a:cubicBezTo>
                  <a:lnTo>
                    <a:pt x="24072" y="2431"/>
                  </a:lnTo>
                  <a:cubicBezTo>
                    <a:pt x="24125" y="2483"/>
                    <a:pt x="24178" y="2536"/>
                    <a:pt x="24230" y="2589"/>
                  </a:cubicBezTo>
                  <a:cubicBezTo>
                    <a:pt x="24353" y="2694"/>
                    <a:pt x="24458" y="2817"/>
                    <a:pt x="24546" y="2922"/>
                  </a:cubicBezTo>
                  <a:lnTo>
                    <a:pt x="24826" y="3290"/>
                  </a:lnTo>
                  <a:lnTo>
                    <a:pt x="25072" y="3676"/>
                  </a:lnTo>
                  <a:lnTo>
                    <a:pt x="25265" y="4096"/>
                  </a:lnTo>
                  <a:cubicBezTo>
                    <a:pt x="25317" y="4237"/>
                    <a:pt x="25370" y="4395"/>
                    <a:pt x="25422" y="4535"/>
                  </a:cubicBezTo>
                  <a:cubicBezTo>
                    <a:pt x="25492" y="4833"/>
                    <a:pt x="25563" y="5131"/>
                    <a:pt x="25580" y="5429"/>
                  </a:cubicBezTo>
                  <a:cubicBezTo>
                    <a:pt x="25615" y="5745"/>
                    <a:pt x="25598" y="6043"/>
                    <a:pt x="25545" y="6341"/>
                  </a:cubicBezTo>
                  <a:lnTo>
                    <a:pt x="25510" y="6604"/>
                  </a:lnTo>
                  <a:lnTo>
                    <a:pt x="25755" y="6604"/>
                  </a:lnTo>
                  <a:cubicBezTo>
                    <a:pt x="26159" y="6604"/>
                    <a:pt x="26580" y="6639"/>
                    <a:pt x="26983" y="6709"/>
                  </a:cubicBezTo>
                  <a:cubicBezTo>
                    <a:pt x="27386" y="6779"/>
                    <a:pt x="27772" y="6884"/>
                    <a:pt x="28157" y="7007"/>
                  </a:cubicBezTo>
                  <a:cubicBezTo>
                    <a:pt x="28929" y="7270"/>
                    <a:pt x="29665" y="7673"/>
                    <a:pt x="30261" y="8234"/>
                  </a:cubicBezTo>
                  <a:cubicBezTo>
                    <a:pt x="30559" y="8532"/>
                    <a:pt x="30805" y="8848"/>
                    <a:pt x="30998" y="9198"/>
                  </a:cubicBezTo>
                  <a:cubicBezTo>
                    <a:pt x="31208" y="9567"/>
                    <a:pt x="31348" y="9935"/>
                    <a:pt x="31436" y="10338"/>
                  </a:cubicBezTo>
                  <a:cubicBezTo>
                    <a:pt x="31524" y="10741"/>
                    <a:pt x="31576" y="11145"/>
                    <a:pt x="31576" y="11565"/>
                  </a:cubicBezTo>
                  <a:lnTo>
                    <a:pt x="31576" y="11863"/>
                  </a:lnTo>
                  <a:lnTo>
                    <a:pt x="31541" y="12179"/>
                  </a:lnTo>
                  <a:lnTo>
                    <a:pt x="31541" y="12319"/>
                  </a:lnTo>
                  <a:lnTo>
                    <a:pt x="31541" y="12389"/>
                  </a:lnTo>
                  <a:lnTo>
                    <a:pt x="31524" y="12477"/>
                  </a:lnTo>
                  <a:lnTo>
                    <a:pt x="31471" y="12793"/>
                  </a:lnTo>
                  <a:cubicBezTo>
                    <a:pt x="31454" y="12880"/>
                    <a:pt x="31436" y="12985"/>
                    <a:pt x="31401" y="13091"/>
                  </a:cubicBezTo>
                  <a:lnTo>
                    <a:pt x="31331" y="13371"/>
                  </a:lnTo>
                  <a:cubicBezTo>
                    <a:pt x="31261" y="13564"/>
                    <a:pt x="31191" y="13739"/>
                    <a:pt x="31103" y="13915"/>
                  </a:cubicBezTo>
                  <a:cubicBezTo>
                    <a:pt x="30945" y="14283"/>
                    <a:pt x="30700" y="14598"/>
                    <a:pt x="30402" y="14844"/>
                  </a:cubicBezTo>
                  <a:cubicBezTo>
                    <a:pt x="30121" y="15107"/>
                    <a:pt x="29788" y="15300"/>
                    <a:pt x="29420" y="15440"/>
                  </a:cubicBezTo>
                  <a:cubicBezTo>
                    <a:pt x="29052" y="15580"/>
                    <a:pt x="28648" y="15650"/>
                    <a:pt x="28263" y="15686"/>
                  </a:cubicBezTo>
                  <a:cubicBezTo>
                    <a:pt x="28065" y="15698"/>
                    <a:pt x="27867" y="15705"/>
                    <a:pt x="27670" y="15705"/>
                  </a:cubicBezTo>
                  <a:cubicBezTo>
                    <a:pt x="27062" y="15705"/>
                    <a:pt x="26456" y="15643"/>
                    <a:pt x="25861" y="15510"/>
                  </a:cubicBezTo>
                  <a:cubicBezTo>
                    <a:pt x="25457" y="15423"/>
                    <a:pt x="25054" y="15317"/>
                    <a:pt x="24668" y="15212"/>
                  </a:cubicBezTo>
                  <a:cubicBezTo>
                    <a:pt x="24265" y="15089"/>
                    <a:pt x="23897" y="14949"/>
                    <a:pt x="23511" y="14791"/>
                  </a:cubicBezTo>
                  <a:lnTo>
                    <a:pt x="22950" y="14563"/>
                  </a:lnTo>
                  <a:lnTo>
                    <a:pt x="22880" y="15195"/>
                  </a:lnTo>
                  <a:cubicBezTo>
                    <a:pt x="22845" y="15580"/>
                    <a:pt x="22792" y="15966"/>
                    <a:pt x="22705" y="16352"/>
                  </a:cubicBezTo>
                  <a:cubicBezTo>
                    <a:pt x="22635" y="16737"/>
                    <a:pt x="22529" y="17123"/>
                    <a:pt x="22407" y="17491"/>
                  </a:cubicBezTo>
                  <a:cubicBezTo>
                    <a:pt x="22179" y="18245"/>
                    <a:pt x="21863" y="18964"/>
                    <a:pt x="21442" y="19613"/>
                  </a:cubicBezTo>
                  <a:cubicBezTo>
                    <a:pt x="21232" y="19928"/>
                    <a:pt x="20987" y="20226"/>
                    <a:pt x="20724" y="20489"/>
                  </a:cubicBezTo>
                  <a:cubicBezTo>
                    <a:pt x="20461" y="20752"/>
                    <a:pt x="20180" y="20998"/>
                    <a:pt x="19865" y="21191"/>
                  </a:cubicBezTo>
                  <a:cubicBezTo>
                    <a:pt x="19549" y="21384"/>
                    <a:pt x="19216" y="21541"/>
                    <a:pt x="18865" y="21647"/>
                  </a:cubicBezTo>
                  <a:cubicBezTo>
                    <a:pt x="18690" y="21699"/>
                    <a:pt x="18515" y="21752"/>
                    <a:pt x="18322" y="21787"/>
                  </a:cubicBezTo>
                  <a:cubicBezTo>
                    <a:pt x="18234" y="21804"/>
                    <a:pt x="18146" y="21822"/>
                    <a:pt x="18059" y="21839"/>
                  </a:cubicBezTo>
                  <a:lnTo>
                    <a:pt x="17778" y="21857"/>
                  </a:lnTo>
                  <a:cubicBezTo>
                    <a:pt x="17594" y="21875"/>
                    <a:pt x="17406" y="21883"/>
                    <a:pt x="17215" y="21883"/>
                  </a:cubicBezTo>
                  <a:cubicBezTo>
                    <a:pt x="17024" y="21883"/>
                    <a:pt x="16831" y="21875"/>
                    <a:pt x="16639" y="21857"/>
                  </a:cubicBezTo>
                  <a:lnTo>
                    <a:pt x="16516" y="21857"/>
                  </a:lnTo>
                  <a:lnTo>
                    <a:pt x="16358" y="21822"/>
                  </a:lnTo>
                  <a:lnTo>
                    <a:pt x="16060" y="21787"/>
                  </a:lnTo>
                  <a:lnTo>
                    <a:pt x="15446" y="21699"/>
                  </a:lnTo>
                  <a:lnTo>
                    <a:pt x="14903" y="21576"/>
                  </a:lnTo>
                  <a:lnTo>
                    <a:pt x="14605" y="21506"/>
                  </a:lnTo>
                  <a:cubicBezTo>
                    <a:pt x="14517" y="21489"/>
                    <a:pt x="14429" y="21454"/>
                    <a:pt x="14342" y="21419"/>
                  </a:cubicBezTo>
                  <a:lnTo>
                    <a:pt x="13781" y="21243"/>
                  </a:lnTo>
                  <a:cubicBezTo>
                    <a:pt x="13605" y="21173"/>
                    <a:pt x="13448" y="21103"/>
                    <a:pt x="13272" y="21015"/>
                  </a:cubicBezTo>
                  <a:cubicBezTo>
                    <a:pt x="13097" y="20945"/>
                    <a:pt x="12922" y="20858"/>
                    <a:pt x="12764" y="20752"/>
                  </a:cubicBezTo>
                  <a:lnTo>
                    <a:pt x="12518" y="20612"/>
                  </a:lnTo>
                  <a:lnTo>
                    <a:pt x="12308" y="20454"/>
                  </a:lnTo>
                  <a:lnTo>
                    <a:pt x="12080" y="20279"/>
                  </a:lnTo>
                  <a:cubicBezTo>
                    <a:pt x="12010" y="20226"/>
                    <a:pt x="11957" y="20156"/>
                    <a:pt x="11887" y="20104"/>
                  </a:cubicBezTo>
                  <a:lnTo>
                    <a:pt x="11694" y="19911"/>
                  </a:lnTo>
                  <a:lnTo>
                    <a:pt x="11519" y="19700"/>
                  </a:lnTo>
                  <a:cubicBezTo>
                    <a:pt x="11274" y="19438"/>
                    <a:pt x="11081" y="19122"/>
                    <a:pt x="10940" y="18806"/>
                  </a:cubicBezTo>
                  <a:cubicBezTo>
                    <a:pt x="10905" y="18719"/>
                    <a:pt x="10870" y="18631"/>
                    <a:pt x="10835" y="18561"/>
                  </a:cubicBezTo>
                  <a:cubicBezTo>
                    <a:pt x="10818" y="18473"/>
                    <a:pt x="10783" y="18386"/>
                    <a:pt x="10765" y="18298"/>
                  </a:cubicBezTo>
                  <a:cubicBezTo>
                    <a:pt x="10748" y="18228"/>
                    <a:pt x="10730" y="18123"/>
                    <a:pt x="10712" y="18052"/>
                  </a:cubicBezTo>
                  <a:cubicBezTo>
                    <a:pt x="10695" y="17982"/>
                    <a:pt x="10677" y="17877"/>
                    <a:pt x="10677" y="17824"/>
                  </a:cubicBezTo>
                  <a:lnTo>
                    <a:pt x="10572" y="16141"/>
                  </a:lnTo>
                  <a:lnTo>
                    <a:pt x="9643" y="17526"/>
                  </a:lnTo>
                  <a:cubicBezTo>
                    <a:pt x="9555" y="17667"/>
                    <a:pt x="9433" y="17842"/>
                    <a:pt x="9310" y="17982"/>
                  </a:cubicBezTo>
                  <a:cubicBezTo>
                    <a:pt x="9170" y="18140"/>
                    <a:pt x="9047" y="18298"/>
                    <a:pt x="8907" y="18438"/>
                  </a:cubicBezTo>
                  <a:cubicBezTo>
                    <a:pt x="8626" y="18736"/>
                    <a:pt x="8346" y="18999"/>
                    <a:pt x="8030" y="19262"/>
                  </a:cubicBezTo>
                  <a:cubicBezTo>
                    <a:pt x="7434" y="19753"/>
                    <a:pt x="6733" y="20086"/>
                    <a:pt x="5961" y="20244"/>
                  </a:cubicBezTo>
                  <a:cubicBezTo>
                    <a:pt x="5798" y="20268"/>
                    <a:pt x="5628" y="20281"/>
                    <a:pt x="5457" y="20281"/>
                  </a:cubicBezTo>
                  <a:cubicBezTo>
                    <a:pt x="5260" y="20281"/>
                    <a:pt x="5062" y="20264"/>
                    <a:pt x="4874" y="20226"/>
                  </a:cubicBezTo>
                  <a:cubicBezTo>
                    <a:pt x="4488" y="20139"/>
                    <a:pt x="4138" y="20016"/>
                    <a:pt x="3805" y="19823"/>
                  </a:cubicBezTo>
                  <a:cubicBezTo>
                    <a:pt x="3454" y="19630"/>
                    <a:pt x="3121" y="19402"/>
                    <a:pt x="2840" y="19139"/>
                  </a:cubicBezTo>
                  <a:cubicBezTo>
                    <a:pt x="2770" y="19069"/>
                    <a:pt x="2683" y="19017"/>
                    <a:pt x="2612" y="18947"/>
                  </a:cubicBezTo>
                  <a:lnTo>
                    <a:pt x="2402" y="18719"/>
                  </a:lnTo>
                  <a:cubicBezTo>
                    <a:pt x="2332" y="18649"/>
                    <a:pt x="2244" y="18561"/>
                    <a:pt x="2192" y="18508"/>
                  </a:cubicBezTo>
                  <a:lnTo>
                    <a:pt x="1964" y="18263"/>
                  </a:lnTo>
                  <a:cubicBezTo>
                    <a:pt x="1841" y="18105"/>
                    <a:pt x="1701" y="17947"/>
                    <a:pt x="1596" y="17772"/>
                  </a:cubicBezTo>
                  <a:cubicBezTo>
                    <a:pt x="1473" y="17614"/>
                    <a:pt x="1368" y="17439"/>
                    <a:pt x="1262" y="17263"/>
                  </a:cubicBezTo>
                  <a:cubicBezTo>
                    <a:pt x="1052" y="16930"/>
                    <a:pt x="877" y="16562"/>
                    <a:pt x="771" y="16176"/>
                  </a:cubicBezTo>
                  <a:cubicBezTo>
                    <a:pt x="701" y="15984"/>
                    <a:pt x="666" y="15791"/>
                    <a:pt x="631" y="15598"/>
                  </a:cubicBezTo>
                  <a:cubicBezTo>
                    <a:pt x="596" y="15405"/>
                    <a:pt x="579" y="15195"/>
                    <a:pt x="579" y="15002"/>
                  </a:cubicBezTo>
                  <a:cubicBezTo>
                    <a:pt x="596" y="14598"/>
                    <a:pt x="649" y="14195"/>
                    <a:pt x="771" y="13827"/>
                  </a:cubicBezTo>
                  <a:cubicBezTo>
                    <a:pt x="1034" y="13038"/>
                    <a:pt x="1455" y="12302"/>
                    <a:pt x="2016" y="11706"/>
                  </a:cubicBezTo>
                  <a:cubicBezTo>
                    <a:pt x="2595" y="11074"/>
                    <a:pt x="3244" y="10513"/>
                    <a:pt x="3945" y="10040"/>
                  </a:cubicBezTo>
                  <a:lnTo>
                    <a:pt x="3997" y="10022"/>
                  </a:lnTo>
                  <a:lnTo>
                    <a:pt x="3997" y="9987"/>
                  </a:lnTo>
                  <a:cubicBezTo>
                    <a:pt x="3997" y="9602"/>
                    <a:pt x="4033" y="9251"/>
                    <a:pt x="4068" y="8883"/>
                  </a:cubicBezTo>
                  <a:cubicBezTo>
                    <a:pt x="4120" y="8532"/>
                    <a:pt x="4173" y="8164"/>
                    <a:pt x="4243" y="7813"/>
                  </a:cubicBezTo>
                  <a:cubicBezTo>
                    <a:pt x="4366" y="7112"/>
                    <a:pt x="4559" y="6411"/>
                    <a:pt x="4804" y="5745"/>
                  </a:cubicBezTo>
                  <a:cubicBezTo>
                    <a:pt x="5049" y="5078"/>
                    <a:pt x="5383" y="4447"/>
                    <a:pt x="5786" y="3869"/>
                  </a:cubicBezTo>
                  <a:cubicBezTo>
                    <a:pt x="5996" y="3588"/>
                    <a:pt x="6224" y="3325"/>
                    <a:pt x="6470" y="3080"/>
                  </a:cubicBezTo>
                  <a:cubicBezTo>
                    <a:pt x="6575" y="2957"/>
                    <a:pt x="6698" y="2834"/>
                    <a:pt x="6838" y="2729"/>
                  </a:cubicBezTo>
                  <a:cubicBezTo>
                    <a:pt x="6978" y="2624"/>
                    <a:pt x="7101" y="2519"/>
                    <a:pt x="7259" y="2431"/>
                  </a:cubicBezTo>
                  <a:lnTo>
                    <a:pt x="7469" y="2291"/>
                  </a:lnTo>
                  <a:cubicBezTo>
                    <a:pt x="7539" y="2238"/>
                    <a:pt x="7609" y="2203"/>
                    <a:pt x="7697" y="2168"/>
                  </a:cubicBezTo>
                  <a:cubicBezTo>
                    <a:pt x="7837" y="2080"/>
                    <a:pt x="7995" y="2010"/>
                    <a:pt x="8153" y="1940"/>
                  </a:cubicBezTo>
                  <a:cubicBezTo>
                    <a:pt x="8293" y="1870"/>
                    <a:pt x="8468" y="1817"/>
                    <a:pt x="8626" y="1765"/>
                  </a:cubicBezTo>
                  <a:lnTo>
                    <a:pt x="8644" y="1765"/>
                  </a:lnTo>
                  <a:lnTo>
                    <a:pt x="8714" y="1747"/>
                  </a:lnTo>
                  <a:lnTo>
                    <a:pt x="8854" y="1712"/>
                  </a:lnTo>
                  <a:lnTo>
                    <a:pt x="9117" y="1642"/>
                  </a:lnTo>
                  <a:lnTo>
                    <a:pt x="9380" y="1572"/>
                  </a:lnTo>
                  <a:cubicBezTo>
                    <a:pt x="9468" y="1554"/>
                    <a:pt x="9538" y="1554"/>
                    <a:pt x="9625" y="1537"/>
                  </a:cubicBezTo>
                  <a:cubicBezTo>
                    <a:pt x="9783" y="1537"/>
                    <a:pt x="9941" y="1484"/>
                    <a:pt x="10116" y="1484"/>
                  </a:cubicBezTo>
                  <a:lnTo>
                    <a:pt x="10625" y="1484"/>
                  </a:lnTo>
                  <a:cubicBezTo>
                    <a:pt x="10783" y="1502"/>
                    <a:pt x="10958" y="1519"/>
                    <a:pt x="11116" y="1537"/>
                  </a:cubicBezTo>
                  <a:cubicBezTo>
                    <a:pt x="11449" y="1589"/>
                    <a:pt x="11764" y="1677"/>
                    <a:pt x="12080" y="1800"/>
                  </a:cubicBezTo>
                  <a:cubicBezTo>
                    <a:pt x="12150" y="1817"/>
                    <a:pt x="12220" y="1852"/>
                    <a:pt x="12290" y="1887"/>
                  </a:cubicBezTo>
                  <a:lnTo>
                    <a:pt x="12518" y="1993"/>
                  </a:lnTo>
                  <a:cubicBezTo>
                    <a:pt x="12676" y="2063"/>
                    <a:pt x="12799" y="2168"/>
                    <a:pt x="12957" y="2238"/>
                  </a:cubicBezTo>
                  <a:cubicBezTo>
                    <a:pt x="13220" y="2431"/>
                    <a:pt x="13483" y="2641"/>
                    <a:pt x="13711" y="2887"/>
                  </a:cubicBezTo>
                  <a:cubicBezTo>
                    <a:pt x="13833" y="2992"/>
                    <a:pt x="13938" y="3115"/>
                    <a:pt x="14044" y="3255"/>
                  </a:cubicBezTo>
                  <a:cubicBezTo>
                    <a:pt x="14149" y="3378"/>
                    <a:pt x="14237" y="3500"/>
                    <a:pt x="14307" y="3641"/>
                  </a:cubicBezTo>
                  <a:lnTo>
                    <a:pt x="14657" y="4202"/>
                  </a:lnTo>
                  <a:lnTo>
                    <a:pt x="15096" y="3711"/>
                  </a:lnTo>
                  <a:cubicBezTo>
                    <a:pt x="15288" y="3483"/>
                    <a:pt x="15516" y="3272"/>
                    <a:pt x="15744" y="3080"/>
                  </a:cubicBezTo>
                  <a:cubicBezTo>
                    <a:pt x="15972" y="2869"/>
                    <a:pt x="16218" y="2676"/>
                    <a:pt x="16463" y="2483"/>
                  </a:cubicBezTo>
                  <a:cubicBezTo>
                    <a:pt x="16954" y="2115"/>
                    <a:pt x="17480" y="1782"/>
                    <a:pt x="18041" y="1519"/>
                  </a:cubicBezTo>
                  <a:cubicBezTo>
                    <a:pt x="18304" y="1396"/>
                    <a:pt x="18585" y="1274"/>
                    <a:pt x="18865" y="1186"/>
                  </a:cubicBezTo>
                  <a:cubicBezTo>
                    <a:pt x="19163" y="1081"/>
                    <a:pt x="19444" y="1011"/>
                    <a:pt x="19742" y="958"/>
                  </a:cubicBezTo>
                  <a:cubicBezTo>
                    <a:pt x="20040" y="923"/>
                    <a:pt x="20338" y="906"/>
                    <a:pt x="20618" y="906"/>
                  </a:cubicBezTo>
                  <a:close/>
                  <a:moveTo>
                    <a:pt x="20286" y="1"/>
                  </a:moveTo>
                  <a:cubicBezTo>
                    <a:pt x="20064" y="1"/>
                    <a:pt x="19841" y="13"/>
                    <a:pt x="19619" y="46"/>
                  </a:cubicBezTo>
                  <a:cubicBezTo>
                    <a:pt x="19268" y="81"/>
                    <a:pt x="18935" y="152"/>
                    <a:pt x="18585" y="257"/>
                  </a:cubicBezTo>
                  <a:cubicBezTo>
                    <a:pt x="18269" y="362"/>
                    <a:pt x="17936" y="485"/>
                    <a:pt x="17620" y="625"/>
                  </a:cubicBezTo>
                  <a:cubicBezTo>
                    <a:pt x="17007" y="906"/>
                    <a:pt x="16411" y="1274"/>
                    <a:pt x="15867" y="1677"/>
                  </a:cubicBezTo>
                  <a:cubicBezTo>
                    <a:pt x="15604" y="1905"/>
                    <a:pt x="15341" y="2115"/>
                    <a:pt x="15096" y="2343"/>
                  </a:cubicBezTo>
                  <a:cubicBezTo>
                    <a:pt x="14986" y="2438"/>
                    <a:pt x="14879" y="2536"/>
                    <a:pt x="14776" y="2636"/>
                  </a:cubicBezTo>
                  <a:lnTo>
                    <a:pt x="14776" y="2636"/>
                  </a:lnTo>
                  <a:cubicBezTo>
                    <a:pt x="14654" y="2480"/>
                    <a:pt x="14516" y="2342"/>
                    <a:pt x="14377" y="2203"/>
                  </a:cubicBezTo>
                  <a:cubicBezTo>
                    <a:pt x="14096" y="1922"/>
                    <a:pt x="13781" y="1677"/>
                    <a:pt x="13448" y="1467"/>
                  </a:cubicBezTo>
                  <a:cubicBezTo>
                    <a:pt x="13290" y="1361"/>
                    <a:pt x="13114" y="1256"/>
                    <a:pt x="12939" y="1169"/>
                  </a:cubicBezTo>
                  <a:cubicBezTo>
                    <a:pt x="12746" y="1081"/>
                    <a:pt x="12571" y="1011"/>
                    <a:pt x="12378" y="958"/>
                  </a:cubicBezTo>
                  <a:cubicBezTo>
                    <a:pt x="11992" y="818"/>
                    <a:pt x="11607" y="730"/>
                    <a:pt x="11221" y="678"/>
                  </a:cubicBezTo>
                  <a:cubicBezTo>
                    <a:pt x="11011" y="660"/>
                    <a:pt x="10818" y="643"/>
                    <a:pt x="10625" y="643"/>
                  </a:cubicBezTo>
                  <a:lnTo>
                    <a:pt x="10029" y="660"/>
                  </a:lnTo>
                  <a:cubicBezTo>
                    <a:pt x="9836" y="678"/>
                    <a:pt x="9625" y="730"/>
                    <a:pt x="9433" y="748"/>
                  </a:cubicBezTo>
                  <a:cubicBezTo>
                    <a:pt x="9327" y="765"/>
                    <a:pt x="9240" y="783"/>
                    <a:pt x="9135" y="800"/>
                  </a:cubicBezTo>
                  <a:lnTo>
                    <a:pt x="8872" y="888"/>
                  </a:lnTo>
                  <a:lnTo>
                    <a:pt x="8609" y="958"/>
                  </a:lnTo>
                  <a:lnTo>
                    <a:pt x="8486" y="993"/>
                  </a:lnTo>
                  <a:lnTo>
                    <a:pt x="8416" y="1028"/>
                  </a:lnTo>
                  <a:lnTo>
                    <a:pt x="8346" y="1028"/>
                  </a:lnTo>
                  <a:cubicBezTo>
                    <a:pt x="8153" y="1098"/>
                    <a:pt x="7977" y="1169"/>
                    <a:pt x="7802" y="1256"/>
                  </a:cubicBezTo>
                  <a:cubicBezTo>
                    <a:pt x="7627" y="1326"/>
                    <a:pt x="7451" y="1431"/>
                    <a:pt x="7294" y="1537"/>
                  </a:cubicBezTo>
                  <a:cubicBezTo>
                    <a:pt x="7206" y="1589"/>
                    <a:pt x="7118" y="1624"/>
                    <a:pt x="7031" y="1677"/>
                  </a:cubicBezTo>
                  <a:lnTo>
                    <a:pt x="6803" y="1852"/>
                  </a:lnTo>
                  <a:cubicBezTo>
                    <a:pt x="6645" y="1957"/>
                    <a:pt x="6487" y="2080"/>
                    <a:pt x="6347" y="2220"/>
                  </a:cubicBezTo>
                  <a:cubicBezTo>
                    <a:pt x="6207" y="2361"/>
                    <a:pt x="6066" y="2483"/>
                    <a:pt x="5944" y="2641"/>
                  </a:cubicBezTo>
                  <a:cubicBezTo>
                    <a:pt x="5681" y="2922"/>
                    <a:pt x="5453" y="3220"/>
                    <a:pt x="5260" y="3535"/>
                  </a:cubicBezTo>
                  <a:cubicBezTo>
                    <a:pt x="4857" y="4184"/>
                    <a:pt x="4541" y="4885"/>
                    <a:pt x="4331" y="5604"/>
                  </a:cubicBezTo>
                  <a:cubicBezTo>
                    <a:pt x="4120" y="6323"/>
                    <a:pt x="3962" y="7059"/>
                    <a:pt x="3892" y="7796"/>
                  </a:cubicBezTo>
                  <a:cubicBezTo>
                    <a:pt x="3822" y="8515"/>
                    <a:pt x="3805" y="9251"/>
                    <a:pt x="3857" y="9970"/>
                  </a:cubicBezTo>
                  <a:cubicBezTo>
                    <a:pt x="3489" y="10163"/>
                    <a:pt x="3121" y="10391"/>
                    <a:pt x="2770" y="10636"/>
                  </a:cubicBezTo>
                  <a:cubicBezTo>
                    <a:pt x="2420" y="10882"/>
                    <a:pt x="2086" y="11162"/>
                    <a:pt x="1771" y="11460"/>
                  </a:cubicBezTo>
                  <a:cubicBezTo>
                    <a:pt x="1455" y="11776"/>
                    <a:pt x="1175" y="12126"/>
                    <a:pt x="929" y="12477"/>
                  </a:cubicBezTo>
                  <a:cubicBezTo>
                    <a:pt x="666" y="12845"/>
                    <a:pt x="438" y="13248"/>
                    <a:pt x="281" y="13652"/>
                  </a:cubicBezTo>
                  <a:cubicBezTo>
                    <a:pt x="123" y="14090"/>
                    <a:pt x="53" y="14546"/>
                    <a:pt x="35" y="15002"/>
                  </a:cubicBezTo>
                  <a:cubicBezTo>
                    <a:pt x="0" y="15458"/>
                    <a:pt x="35" y="15931"/>
                    <a:pt x="158" y="16369"/>
                  </a:cubicBezTo>
                  <a:cubicBezTo>
                    <a:pt x="263" y="16808"/>
                    <a:pt x="438" y="17246"/>
                    <a:pt x="649" y="17649"/>
                  </a:cubicBezTo>
                  <a:cubicBezTo>
                    <a:pt x="754" y="17842"/>
                    <a:pt x="859" y="18035"/>
                    <a:pt x="999" y="18228"/>
                  </a:cubicBezTo>
                  <a:cubicBezTo>
                    <a:pt x="1122" y="18421"/>
                    <a:pt x="1245" y="18613"/>
                    <a:pt x="1385" y="18789"/>
                  </a:cubicBezTo>
                  <a:lnTo>
                    <a:pt x="1578" y="19034"/>
                  </a:lnTo>
                  <a:cubicBezTo>
                    <a:pt x="1648" y="19139"/>
                    <a:pt x="1718" y="19210"/>
                    <a:pt x="1806" y="19297"/>
                  </a:cubicBezTo>
                  <a:lnTo>
                    <a:pt x="2016" y="19543"/>
                  </a:lnTo>
                  <a:cubicBezTo>
                    <a:pt x="2104" y="19630"/>
                    <a:pt x="2192" y="19700"/>
                    <a:pt x="2262" y="19788"/>
                  </a:cubicBezTo>
                  <a:cubicBezTo>
                    <a:pt x="2595" y="20104"/>
                    <a:pt x="2963" y="20384"/>
                    <a:pt x="3366" y="20612"/>
                  </a:cubicBezTo>
                  <a:cubicBezTo>
                    <a:pt x="3770" y="20875"/>
                    <a:pt x="4208" y="21051"/>
                    <a:pt x="4681" y="21156"/>
                  </a:cubicBezTo>
                  <a:cubicBezTo>
                    <a:pt x="4972" y="21231"/>
                    <a:pt x="5270" y="21267"/>
                    <a:pt x="5566" y="21267"/>
                  </a:cubicBezTo>
                  <a:cubicBezTo>
                    <a:pt x="5752" y="21267"/>
                    <a:pt x="5937" y="21253"/>
                    <a:pt x="6119" y="21226"/>
                  </a:cubicBezTo>
                  <a:cubicBezTo>
                    <a:pt x="7066" y="21086"/>
                    <a:pt x="7942" y="20700"/>
                    <a:pt x="8696" y="20104"/>
                  </a:cubicBezTo>
                  <a:cubicBezTo>
                    <a:pt x="9064" y="19841"/>
                    <a:pt x="9415" y="19543"/>
                    <a:pt x="9731" y="19210"/>
                  </a:cubicBezTo>
                  <a:cubicBezTo>
                    <a:pt x="9767" y="19171"/>
                    <a:pt x="9803" y="19133"/>
                    <a:pt x="9839" y="19094"/>
                  </a:cubicBezTo>
                  <a:lnTo>
                    <a:pt x="9839" y="19094"/>
                  </a:lnTo>
                  <a:cubicBezTo>
                    <a:pt x="9860" y="19144"/>
                    <a:pt x="9881" y="19194"/>
                    <a:pt x="9906" y="19245"/>
                  </a:cubicBezTo>
                  <a:cubicBezTo>
                    <a:pt x="10081" y="19683"/>
                    <a:pt x="10327" y="20086"/>
                    <a:pt x="10625" y="20454"/>
                  </a:cubicBezTo>
                  <a:lnTo>
                    <a:pt x="10835" y="20717"/>
                  </a:lnTo>
                  <a:lnTo>
                    <a:pt x="11081" y="20945"/>
                  </a:lnTo>
                  <a:cubicBezTo>
                    <a:pt x="11168" y="21033"/>
                    <a:pt x="11256" y="21121"/>
                    <a:pt x="11344" y="21191"/>
                  </a:cubicBezTo>
                  <a:lnTo>
                    <a:pt x="11624" y="21384"/>
                  </a:lnTo>
                  <a:lnTo>
                    <a:pt x="11887" y="21594"/>
                  </a:lnTo>
                  <a:lnTo>
                    <a:pt x="12185" y="21769"/>
                  </a:lnTo>
                  <a:cubicBezTo>
                    <a:pt x="12378" y="21892"/>
                    <a:pt x="12571" y="21997"/>
                    <a:pt x="12781" y="22085"/>
                  </a:cubicBezTo>
                  <a:cubicBezTo>
                    <a:pt x="12974" y="22173"/>
                    <a:pt x="13185" y="22260"/>
                    <a:pt x="13395" y="22348"/>
                  </a:cubicBezTo>
                  <a:lnTo>
                    <a:pt x="14009" y="22558"/>
                  </a:lnTo>
                  <a:cubicBezTo>
                    <a:pt x="14114" y="22576"/>
                    <a:pt x="14219" y="22628"/>
                    <a:pt x="14324" y="22646"/>
                  </a:cubicBezTo>
                  <a:lnTo>
                    <a:pt x="14657" y="22716"/>
                  </a:lnTo>
                  <a:lnTo>
                    <a:pt x="15306" y="22856"/>
                  </a:lnTo>
                  <a:cubicBezTo>
                    <a:pt x="15516" y="22891"/>
                    <a:pt x="15727" y="22909"/>
                    <a:pt x="15920" y="22944"/>
                  </a:cubicBezTo>
                  <a:lnTo>
                    <a:pt x="16235" y="22979"/>
                  </a:lnTo>
                  <a:lnTo>
                    <a:pt x="16393" y="22997"/>
                  </a:lnTo>
                  <a:lnTo>
                    <a:pt x="16568" y="22997"/>
                  </a:lnTo>
                  <a:cubicBezTo>
                    <a:pt x="16765" y="23012"/>
                    <a:pt x="16966" y="23021"/>
                    <a:pt x="17167" y="23021"/>
                  </a:cubicBezTo>
                  <a:cubicBezTo>
                    <a:pt x="17413" y="23021"/>
                    <a:pt x="17660" y="23008"/>
                    <a:pt x="17901" y="22979"/>
                  </a:cubicBezTo>
                  <a:lnTo>
                    <a:pt x="18234" y="22944"/>
                  </a:lnTo>
                  <a:cubicBezTo>
                    <a:pt x="18357" y="22926"/>
                    <a:pt x="18462" y="22891"/>
                    <a:pt x="18585" y="22874"/>
                  </a:cubicBezTo>
                  <a:cubicBezTo>
                    <a:pt x="18795" y="22821"/>
                    <a:pt x="19023" y="22769"/>
                    <a:pt x="19233" y="22699"/>
                  </a:cubicBezTo>
                  <a:cubicBezTo>
                    <a:pt x="19672" y="22541"/>
                    <a:pt x="20075" y="22348"/>
                    <a:pt x="20461" y="22102"/>
                  </a:cubicBezTo>
                  <a:cubicBezTo>
                    <a:pt x="20846" y="21839"/>
                    <a:pt x="21197" y="21559"/>
                    <a:pt x="21495" y="21226"/>
                  </a:cubicBezTo>
                  <a:cubicBezTo>
                    <a:pt x="21811" y="20893"/>
                    <a:pt x="22091" y="20542"/>
                    <a:pt x="22337" y="20156"/>
                  </a:cubicBezTo>
                  <a:cubicBezTo>
                    <a:pt x="22792" y="19420"/>
                    <a:pt x="23143" y="18613"/>
                    <a:pt x="23389" y="17772"/>
                  </a:cubicBezTo>
                  <a:cubicBezTo>
                    <a:pt x="23494" y="17351"/>
                    <a:pt x="23599" y="16948"/>
                    <a:pt x="23669" y="16527"/>
                  </a:cubicBezTo>
                  <a:cubicBezTo>
                    <a:pt x="23717" y="16289"/>
                    <a:pt x="23749" y="16056"/>
                    <a:pt x="23774" y="15822"/>
                  </a:cubicBezTo>
                  <a:lnTo>
                    <a:pt x="23774" y="15822"/>
                  </a:lnTo>
                  <a:cubicBezTo>
                    <a:pt x="24002" y="15894"/>
                    <a:pt x="24230" y="15962"/>
                    <a:pt x="24458" y="16019"/>
                  </a:cubicBezTo>
                  <a:cubicBezTo>
                    <a:pt x="24879" y="16124"/>
                    <a:pt x="25317" y="16211"/>
                    <a:pt x="25738" y="16282"/>
                  </a:cubicBezTo>
                  <a:cubicBezTo>
                    <a:pt x="26250" y="16374"/>
                    <a:pt x="26762" y="16418"/>
                    <a:pt x="27273" y="16418"/>
                  </a:cubicBezTo>
                  <a:cubicBezTo>
                    <a:pt x="27638" y="16418"/>
                    <a:pt x="28003" y="16396"/>
                    <a:pt x="28368" y="16352"/>
                  </a:cubicBezTo>
                  <a:cubicBezTo>
                    <a:pt x="28824" y="16282"/>
                    <a:pt x="29262" y="16176"/>
                    <a:pt x="29683" y="16001"/>
                  </a:cubicBezTo>
                  <a:cubicBezTo>
                    <a:pt x="30104" y="15826"/>
                    <a:pt x="30489" y="15563"/>
                    <a:pt x="30822" y="15247"/>
                  </a:cubicBezTo>
                  <a:cubicBezTo>
                    <a:pt x="31138" y="14932"/>
                    <a:pt x="31401" y="14546"/>
                    <a:pt x="31594" y="14125"/>
                  </a:cubicBezTo>
                  <a:cubicBezTo>
                    <a:pt x="31682" y="13915"/>
                    <a:pt x="31752" y="13704"/>
                    <a:pt x="31804" y="13494"/>
                  </a:cubicBezTo>
                  <a:lnTo>
                    <a:pt x="31874" y="13161"/>
                  </a:lnTo>
                  <a:cubicBezTo>
                    <a:pt x="31909" y="13056"/>
                    <a:pt x="31927" y="12950"/>
                    <a:pt x="31944" y="12845"/>
                  </a:cubicBezTo>
                  <a:lnTo>
                    <a:pt x="31980" y="12530"/>
                  </a:lnTo>
                  <a:lnTo>
                    <a:pt x="31980" y="12442"/>
                  </a:lnTo>
                  <a:lnTo>
                    <a:pt x="31980" y="12354"/>
                  </a:lnTo>
                  <a:lnTo>
                    <a:pt x="31980" y="12197"/>
                  </a:lnTo>
                  <a:lnTo>
                    <a:pt x="31997" y="11863"/>
                  </a:lnTo>
                  <a:lnTo>
                    <a:pt x="31997" y="11548"/>
                  </a:lnTo>
                  <a:cubicBezTo>
                    <a:pt x="31997" y="11110"/>
                    <a:pt x="31927" y="10671"/>
                    <a:pt x="31822" y="10250"/>
                  </a:cubicBezTo>
                  <a:cubicBezTo>
                    <a:pt x="31717" y="9812"/>
                    <a:pt x="31559" y="9409"/>
                    <a:pt x="31348" y="9023"/>
                  </a:cubicBezTo>
                  <a:cubicBezTo>
                    <a:pt x="31120" y="8637"/>
                    <a:pt x="30857" y="8304"/>
                    <a:pt x="30542" y="7989"/>
                  </a:cubicBezTo>
                  <a:cubicBezTo>
                    <a:pt x="29893" y="7410"/>
                    <a:pt x="29122" y="6954"/>
                    <a:pt x="28298" y="6674"/>
                  </a:cubicBezTo>
                  <a:cubicBezTo>
                    <a:pt x="27894" y="6533"/>
                    <a:pt x="27474" y="6428"/>
                    <a:pt x="27053" y="6341"/>
                  </a:cubicBezTo>
                  <a:cubicBezTo>
                    <a:pt x="26713" y="6270"/>
                    <a:pt x="26361" y="6222"/>
                    <a:pt x="26007" y="6197"/>
                  </a:cubicBezTo>
                  <a:lnTo>
                    <a:pt x="26007" y="6197"/>
                  </a:lnTo>
                  <a:cubicBezTo>
                    <a:pt x="26042" y="5935"/>
                    <a:pt x="26049" y="5678"/>
                    <a:pt x="26036" y="5411"/>
                  </a:cubicBezTo>
                  <a:cubicBezTo>
                    <a:pt x="26036" y="5078"/>
                    <a:pt x="25983" y="4728"/>
                    <a:pt x="25913" y="4395"/>
                  </a:cubicBezTo>
                  <a:cubicBezTo>
                    <a:pt x="25861" y="4237"/>
                    <a:pt x="25826" y="4061"/>
                    <a:pt x="25773" y="3904"/>
                  </a:cubicBezTo>
                  <a:cubicBezTo>
                    <a:pt x="25703" y="3746"/>
                    <a:pt x="25633" y="3588"/>
                    <a:pt x="25580" y="3430"/>
                  </a:cubicBezTo>
                  <a:lnTo>
                    <a:pt x="25335" y="2974"/>
                  </a:lnTo>
                  <a:cubicBezTo>
                    <a:pt x="25230" y="2834"/>
                    <a:pt x="25142" y="2694"/>
                    <a:pt x="25037" y="2554"/>
                  </a:cubicBezTo>
                  <a:cubicBezTo>
                    <a:pt x="24949" y="2413"/>
                    <a:pt x="24826" y="2291"/>
                    <a:pt x="24704" y="2168"/>
                  </a:cubicBezTo>
                  <a:cubicBezTo>
                    <a:pt x="24651" y="2098"/>
                    <a:pt x="24598" y="2028"/>
                    <a:pt x="24546" y="1975"/>
                  </a:cubicBezTo>
                  <a:lnTo>
                    <a:pt x="24353" y="1800"/>
                  </a:lnTo>
                  <a:cubicBezTo>
                    <a:pt x="24230" y="1659"/>
                    <a:pt x="24107" y="1537"/>
                    <a:pt x="23967" y="1431"/>
                  </a:cubicBezTo>
                  <a:lnTo>
                    <a:pt x="23546" y="1116"/>
                  </a:lnTo>
                  <a:cubicBezTo>
                    <a:pt x="23406" y="1011"/>
                    <a:pt x="23266" y="923"/>
                    <a:pt x="23126" y="853"/>
                  </a:cubicBezTo>
                  <a:lnTo>
                    <a:pt x="22915" y="730"/>
                  </a:lnTo>
                  <a:lnTo>
                    <a:pt x="22810" y="660"/>
                  </a:lnTo>
                  <a:lnTo>
                    <a:pt x="22757" y="625"/>
                  </a:lnTo>
                  <a:lnTo>
                    <a:pt x="22740" y="625"/>
                  </a:lnTo>
                  <a:lnTo>
                    <a:pt x="22722" y="607"/>
                  </a:lnTo>
                  <a:lnTo>
                    <a:pt x="22687" y="607"/>
                  </a:lnTo>
                  <a:cubicBezTo>
                    <a:pt x="22372" y="432"/>
                    <a:pt x="22056" y="309"/>
                    <a:pt x="21723" y="204"/>
                  </a:cubicBezTo>
                  <a:cubicBezTo>
                    <a:pt x="21372" y="117"/>
                    <a:pt x="21022" y="46"/>
                    <a:pt x="20671" y="11"/>
                  </a:cubicBezTo>
                  <a:cubicBezTo>
                    <a:pt x="20543" y="5"/>
                    <a:pt x="20414" y="1"/>
                    <a:pt x="20286" y="1"/>
                  </a:cubicBezTo>
                  <a:close/>
                </a:path>
              </a:pathLst>
            </a:custGeom>
            <a:solidFill>
              <a:srgbClr val="05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0" name="Google Shape;520;p37"/>
          <p:cNvGrpSpPr/>
          <p:nvPr/>
        </p:nvGrpSpPr>
        <p:grpSpPr>
          <a:xfrm>
            <a:off x="7970194" y="4019559"/>
            <a:ext cx="1936608" cy="1271448"/>
            <a:chOff x="2178150" y="1894675"/>
            <a:chExt cx="876650" cy="575550"/>
          </a:xfrm>
        </p:grpSpPr>
        <p:sp>
          <p:nvSpPr>
            <p:cNvPr id="521" name="Google Shape;521;p37"/>
            <p:cNvSpPr/>
            <p:nvPr/>
          </p:nvSpPr>
          <p:spPr>
            <a:xfrm>
              <a:off x="2178150" y="1906050"/>
              <a:ext cx="876650" cy="549900"/>
            </a:xfrm>
            <a:custGeom>
              <a:avLst/>
              <a:gdLst/>
              <a:ahLst/>
              <a:cxnLst/>
              <a:rect l="l" t="t" r="r" b="b"/>
              <a:pathLst>
                <a:path w="35066" h="21996" extrusionOk="0">
                  <a:moveTo>
                    <a:pt x="23062" y="0"/>
                  </a:moveTo>
                  <a:cubicBezTo>
                    <a:pt x="19954" y="0"/>
                    <a:pt x="17427" y="2923"/>
                    <a:pt x="17427" y="2923"/>
                  </a:cubicBezTo>
                  <a:cubicBezTo>
                    <a:pt x="17427" y="2923"/>
                    <a:pt x="16054" y="585"/>
                    <a:pt x="13186" y="585"/>
                  </a:cubicBezTo>
                  <a:cubicBezTo>
                    <a:pt x="12595" y="585"/>
                    <a:pt x="11940" y="684"/>
                    <a:pt x="11221" y="924"/>
                  </a:cubicBezTo>
                  <a:cubicBezTo>
                    <a:pt x="6277" y="2589"/>
                    <a:pt x="6627" y="9550"/>
                    <a:pt x="6627" y="9550"/>
                  </a:cubicBezTo>
                  <a:cubicBezTo>
                    <a:pt x="6627" y="9550"/>
                    <a:pt x="0" y="13144"/>
                    <a:pt x="4611" y="18369"/>
                  </a:cubicBezTo>
                  <a:cubicBezTo>
                    <a:pt x="5873" y="19795"/>
                    <a:pt x="7099" y="20300"/>
                    <a:pt x="8202" y="20300"/>
                  </a:cubicBezTo>
                  <a:cubicBezTo>
                    <a:pt x="10869" y="20300"/>
                    <a:pt x="12816" y="17352"/>
                    <a:pt x="12816" y="17352"/>
                  </a:cubicBezTo>
                  <a:cubicBezTo>
                    <a:pt x="12816" y="17352"/>
                    <a:pt x="12834" y="21367"/>
                    <a:pt x="19233" y="21963"/>
                  </a:cubicBezTo>
                  <a:cubicBezTo>
                    <a:pt x="19469" y="21985"/>
                    <a:pt x="19696" y="21995"/>
                    <a:pt x="19916" y="21995"/>
                  </a:cubicBezTo>
                  <a:cubicBezTo>
                    <a:pt x="25679" y="21995"/>
                    <a:pt x="26054" y="14740"/>
                    <a:pt x="26054" y="14740"/>
                  </a:cubicBezTo>
                  <a:cubicBezTo>
                    <a:pt x="26054" y="14740"/>
                    <a:pt x="28133" y="15595"/>
                    <a:pt x="30229" y="15595"/>
                  </a:cubicBezTo>
                  <a:cubicBezTo>
                    <a:pt x="32193" y="15595"/>
                    <a:pt x="34172" y="14844"/>
                    <a:pt x="34469" y="11934"/>
                  </a:cubicBezTo>
                  <a:cubicBezTo>
                    <a:pt x="35065" y="5938"/>
                    <a:pt x="28455" y="5938"/>
                    <a:pt x="28455" y="5938"/>
                  </a:cubicBezTo>
                  <a:cubicBezTo>
                    <a:pt x="28455" y="5938"/>
                    <a:pt x="29262" y="2519"/>
                    <a:pt x="25247" y="521"/>
                  </a:cubicBezTo>
                  <a:cubicBezTo>
                    <a:pt x="24504" y="151"/>
                    <a:pt x="23768" y="0"/>
                    <a:pt x="230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7"/>
            <p:cNvSpPr/>
            <p:nvPr/>
          </p:nvSpPr>
          <p:spPr>
            <a:xfrm>
              <a:off x="2245650" y="1894675"/>
              <a:ext cx="799950" cy="575550"/>
            </a:xfrm>
            <a:custGeom>
              <a:avLst/>
              <a:gdLst/>
              <a:ahLst/>
              <a:cxnLst/>
              <a:rect l="l" t="t" r="r" b="b"/>
              <a:pathLst>
                <a:path w="31998" h="23022" extrusionOk="0">
                  <a:moveTo>
                    <a:pt x="20618" y="906"/>
                  </a:moveTo>
                  <a:cubicBezTo>
                    <a:pt x="20916" y="923"/>
                    <a:pt x="21215" y="958"/>
                    <a:pt x="21495" y="1028"/>
                  </a:cubicBezTo>
                  <a:cubicBezTo>
                    <a:pt x="21793" y="1098"/>
                    <a:pt x="22074" y="1204"/>
                    <a:pt x="22354" y="1344"/>
                  </a:cubicBezTo>
                  <a:lnTo>
                    <a:pt x="22372" y="1344"/>
                  </a:lnTo>
                  <a:lnTo>
                    <a:pt x="22424" y="1361"/>
                  </a:lnTo>
                  <a:lnTo>
                    <a:pt x="22529" y="1414"/>
                  </a:lnTo>
                  <a:lnTo>
                    <a:pt x="22757" y="1537"/>
                  </a:lnTo>
                  <a:cubicBezTo>
                    <a:pt x="22898" y="1607"/>
                    <a:pt x="23038" y="1677"/>
                    <a:pt x="23161" y="1747"/>
                  </a:cubicBezTo>
                  <a:lnTo>
                    <a:pt x="23546" y="1993"/>
                  </a:lnTo>
                  <a:cubicBezTo>
                    <a:pt x="23669" y="2080"/>
                    <a:pt x="23774" y="2185"/>
                    <a:pt x="23897" y="2291"/>
                  </a:cubicBezTo>
                  <a:lnTo>
                    <a:pt x="24072" y="2431"/>
                  </a:lnTo>
                  <a:cubicBezTo>
                    <a:pt x="24125" y="2483"/>
                    <a:pt x="24178" y="2536"/>
                    <a:pt x="24230" y="2589"/>
                  </a:cubicBezTo>
                  <a:cubicBezTo>
                    <a:pt x="24353" y="2694"/>
                    <a:pt x="24458" y="2817"/>
                    <a:pt x="24546" y="2922"/>
                  </a:cubicBezTo>
                  <a:lnTo>
                    <a:pt x="24826" y="3290"/>
                  </a:lnTo>
                  <a:lnTo>
                    <a:pt x="25072" y="3676"/>
                  </a:lnTo>
                  <a:lnTo>
                    <a:pt x="25265" y="4096"/>
                  </a:lnTo>
                  <a:cubicBezTo>
                    <a:pt x="25317" y="4237"/>
                    <a:pt x="25370" y="4395"/>
                    <a:pt x="25422" y="4535"/>
                  </a:cubicBezTo>
                  <a:cubicBezTo>
                    <a:pt x="25492" y="4833"/>
                    <a:pt x="25563" y="5131"/>
                    <a:pt x="25580" y="5429"/>
                  </a:cubicBezTo>
                  <a:cubicBezTo>
                    <a:pt x="25615" y="5745"/>
                    <a:pt x="25598" y="6043"/>
                    <a:pt x="25545" y="6341"/>
                  </a:cubicBezTo>
                  <a:lnTo>
                    <a:pt x="25510" y="6604"/>
                  </a:lnTo>
                  <a:lnTo>
                    <a:pt x="25755" y="6604"/>
                  </a:lnTo>
                  <a:cubicBezTo>
                    <a:pt x="26159" y="6604"/>
                    <a:pt x="26580" y="6639"/>
                    <a:pt x="26983" y="6709"/>
                  </a:cubicBezTo>
                  <a:cubicBezTo>
                    <a:pt x="27386" y="6779"/>
                    <a:pt x="27772" y="6884"/>
                    <a:pt x="28157" y="7007"/>
                  </a:cubicBezTo>
                  <a:cubicBezTo>
                    <a:pt x="28929" y="7270"/>
                    <a:pt x="29665" y="7673"/>
                    <a:pt x="30261" y="8234"/>
                  </a:cubicBezTo>
                  <a:cubicBezTo>
                    <a:pt x="30559" y="8532"/>
                    <a:pt x="30805" y="8848"/>
                    <a:pt x="30998" y="9198"/>
                  </a:cubicBezTo>
                  <a:cubicBezTo>
                    <a:pt x="31208" y="9567"/>
                    <a:pt x="31348" y="9935"/>
                    <a:pt x="31436" y="10338"/>
                  </a:cubicBezTo>
                  <a:cubicBezTo>
                    <a:pt x="31524" y="10741"/>
                    <a:pt x="31576" y="11145"/>
                    <a:pt x="31576" y="11565"/>
                  </a:cubicBezTo>
                  <a:lnTo>
                    <a:pt x="31576" y="11863"/>
                  </a:lnTo>
                  <a:lnTo>
                    <a:pt x="31541" y="12179"/>
                  </a:lnTo>
                  <a:lnTo>
                    <a:pt x="31541" y="12319"/>
                  </a:lnTo>
                  <a:lnTo>
                    <a:pt x="31541" y="12389"/>
                  </a:lnTo>
                  <a:lnTo>
                    <a:pt x="31524" y="12477"/>
                  </a:lnTo>
                  <a:lnTo>
                    <a:pt x="31471" y="12793"/>
                  </a:lnTo>
                  <a:cubicBezTo>
                    <a:pt x="31454" y="12880"/>
                    <a:pt x="31436" y="12985"/>
                    <a:pt x="31401" y="13091"/>
                  </a:cubicBezTo>
                  <a:lnTo>
                    <a:pt x="31331" y="13371"/>
                  </a:lnTo>
                  <a:cubicBezTo>
                    <a:pt x="31261" y="13564"/>
                    <a:pt x="31191" y="13739"/>
                    <a:pt x="31103" y="13915"/>
                  </a:cubicBezTo>
                  <a:cubicBezTo>
                    <a:pt x="30945" y="14283"/>
                    <a:pt x="30700" y="14598"/>
                    <a:pt x="30402" y="14844"/>
                  </a:cubicBezTo>
                  <a:cubicBezTo>
                    <a:pt x="30121" y="15107"/>
                    <a:pt x="29788" y="15300"/>
                    <a:pt x="29420" y="15440"/>
                  </a:cubicBezTo>
                  <a:cubicBezTo>
                    <a:pt x="29052" y="15580"/>
                    <a:pt x="28648" y="15650"/>
                    <a:pt x="28263" y="15686"/>
                  </a:cubicBezTo>
                  <a:cubicBezTo>
                    <a:pt x="28065" y="15698"/>
                    <a:pt x="27867" y="15705"/>
                    <a:pt x="27670" y="15705"/>
                  </a:cubicBezTo>
                  <a:cubicBezTo>
                    <a:pt x="27062" y="15705"/>
                    <a:pt x="26456" y="15643"/>
                    <a:pt x="25861" y="15510"/>
                  </a:cubicBezTo>
                  <a:cubicBezTo>
                    <a:pt x="25457" y="15423"/>
                    <a:pt x="25054" y="15317"/>
                    <a:pt x="24668" y="15212"/>
                  </a:cubicBezTo>
                  <a:cubicBezTo>
                    <a:pt x="24265" y="15089"/>
                    <a:pt x="23897" y="14949"/>
                    <a:pt x="23511" y="14791"/>
                  </a:cubicBezTo>
                  <a:lnTo>
                    <a:pt x="22950" y="14563"/>
                  </a:lnTo>
                  <a:lnTo>
                    <a:pt x="22880" y="15195"/>
                  </a:lnTo>
                  <a:cubicBezTo>
                    <a:pt x="22845" y="15580"/>
                    <a:pt x="22792" y="15966"/>
                    <a:pt x="22705" y="16352"/>
                  </a:cubicBezTo>
                  <a:cubicBezTo>
                    <a:pt x="22635" y="16737"/>
                    <a:pt x="22529" y="17123"/>
                    <a:pt x="22407" y="17491"/>
                  </a:cubicBezTo>
                  <a:cubicBezTo>
                    <a:pt x="22179" y="18245"/>
                    <a:pt x="21863" y="18964"/>
                    <a:pt x="21442" y="19613"/>
                  </a:cubicBezTo>
                  <a:cubicBezTo>
                    <a:pt x="21232" y="19928"/>
                    <a:pt x="20987" y="20226"/>
                    <a:pt x="20724" y="20489"/>
                  </a:cubicBezTo>
                  <a:cubicBezTo>
                    <a:pt x="20461" y="20752"/>
                    <a:pt x="20180" y="20998"/>
                    <a:pt x="19865" y="21191"/>
                  </a:cubicBezTo>
                  <a:cubicBezTo>
                    <a:pt x="19549" y="21384"/>
                    <a:pt x="19216" y="21541"/>
                    <a:pt x="18865" y="21647"/>
                  </a:cubicBezTo>
                  <a:cubicBezTo>
                    <a:pt x="18690" y="21699"/>
                    <a:pt x="18515" y="21752"/>
                    <a:pt x="18322" y="21787"/>
                  </a:cubicBezTo>
                  <a:cubicBezTo>
                    <a:pt x="18234" y="21804"/>
                    <a:pt x="18146" y="21822"/>
                    <a:pt x="18059" y="21839"/>
                  </a:cubicBezTo>
                  <a:lnTo>
                    <a:pt x="17778" y="21857"/>
                  </a:lnTo>
                  <a:cubicBezTo>
                    <a:pt x="17594" y="21875"/>
                    <a:pt x="17406" y="21883"/>
                    <a:pt x="17215" y="21883"/>
                  </a:cubicBezTo>
                  <a:cubicBezTo>
                    <a:pt x="17024" y="21883"/>
                    <a:pt x="16831" y="21875"/>
                    <a:pt x="16639" y="21857"/>
                  </a:cubicBezTo>
                  <a:lnTo>
                    <a:pt x="16516" y="21857"/>
                  </a:lnTo>
                  <a:lnTo>
                    <a:pt x="16358" y="21822"/>
                  </a:lnTo>
                  <a:lnTo>
                    <a:pt x="16060" y="21787"/>
                  </a:lnTo>
                  <a:lnTo>
                    <a:pt x="15446" y="21699"/>
                  </a:lnTo>
                  <a:lnTo>
                    <a:pt x="14903" y="21576"/>
                  </a:lnTo>
                  <a:lnTo>
                    <a:pt x="14605" y="21506"/>
                  </a:lnTo>
                  <a:cubicBezTo>
                    <a:pt x="14517" y="21489"/>
                    <a:pt x="14429" y="21454"/>
                    <a:pt x="14342" y="21419"/>
                  </a:cubicBezTo>
                  <a:lnTo>
                    <a:pt x="13781" y="21243"/>
                  </a:lnTo>
                  <a:cubicBezTo>
                    <a:pt x="13605" y="21173"/>
                    <a:pt x="13448" y="21103"/>
                    <a:pt x="13272" y="21015"/>
                  </a:cubicBezTo>
                  <a:cubicBezTo>
                    <a:pt x="13097" y="20945"/>
                    <a:pt x="12922" y="20858"/>
                    <a:pt x="12764" y="20752"/>
                  </a:cubicBezTo>
                  <a:lnTo>
                    <a:pt x="12518" y="20612"/>
                  </a:lnTo>
                  <a:lnTo>
                    <a:pt x="12308" y="20454"/>
                  </a:lnTo>
                  <a:lnTo>
                    <a:pt x="12080" y="20279"/>
                  </a:lnTo>
                  <a:cubicBezTo>
                    <a:pt x="12010" y="20226"/>
                    <a:pt x="11957" y="20156"/>
                    <a:pt x="11887" y="20104"/>
                  </a:cubicBezTo>
                  <a:lnTo>
                    <a:pt x="11694" y="19911"/>
                  </a:lnTo>
                  <a:lnTo>
                    <a:pt x="11519" y="19700"/>
                  </a:lnTo>
                  <a:cubicBezTo>
                    <a:pt x="11274" y="19438"/>
                    <a:pt x="11081" y="19122"/>
                    <a:pt x="10940" y="18806"/>
                  </a:cubicBezTo>
                  <a:cubicBezTo>
                    <a:pt x="10905" y="18719"/>
                    <a:pt x="10870" y="18631"/>
                    <a:pt x="10835" y="18561"/>
                  </a:cubicBezTo>
                  <a:cubicBezTo>
                    <a:pt x="10818" y="18473"/>
                    <a:pt x="10783" y="18386"/>
                    <a:pt x="10765" y="18298"/>
                  </a:cubicBezTo>
                  <a:cubicBezTo>
                    <a:pt x="10748" y="18228"/>
                    <a:pt x="10730" y="18123"/>
                    <a:pt x="10712" y="18052"/>
                  </a:cubicBezTo>
                  <a:cubicBezTo>
                    <a:pt x="10695" y="17982"/>
                    <a:pt x="10677" y="17877"/>
                    <a:pt x="10677" y="17824"/>
                  </a:cubicBezTo>
                  <a:lnTo>
                    <a:pt x="10572" y="16141"/>
                  </a:lnTo>
                  <a:lnTo>
                    <a:pt x="9643" y="17526"/>
                  </a:lnTo>
                  <a:cubicBezTo>
                    <a:pt x="9555" y="17667"/>
                    <a:pt x="9433" y="17842"/>
                    <a:pt x="9310" y="17982"/>
                  </a:cubicBezTo>
                  <a:cubicBezTo>
                    <a:pt x="9170" y="18140"/>
                    <a:pt x="9047" y="18298"/>
                    <a:pt x="8907" y="18438"/>
                  </a:cubicBezTo>
                  <a:cubicBezTo>
                    <a:pt x="8626" y="18736"/>
                    <a:pt x="8346" y="18999"/>
                    <a:pt x="8030" y="19262"/>
                  </a:cubicBezTo>
                  <a:cubicBezTo>
                    <a:pt x="7434" y="19753"/>
                    <a:pt x="6733" y="20086"/>
                    <a:pt x="5961" y="20244"/>
                  </a:cubicBezTo>
                  <a:cubicBezTo>
                    <a:pt x="5798" y="20268"/>
                    <a:pt x="5628" y="20281"/>
                    <a:pt x="5457" y="20281"/>
                  </a:cubicBezTo>
                  <a:cubicBezTo>
                    <a:pt x="5260" y="20281"/>
                    <a:pt x="5062" y="20264"/>
                    <a:pt x="4874" y="20226"/>
                  </a:cubicBezTo>
                  <a:cubicBezTo>
                    <a:pt x="4488" y="20139"/>
                    <a:pt x="4138" y="20016"/>
                    <a:pt x="3805" y="19823"/>
                  </a:cubicBezTo>
                  <a:cubicBezTo>
                    <a:pt x="3454" y="19630"/>
                    <a:pt x="3121" y="19402"/>
                    <a:pt x="2840" y="19139"/>
                  </a:cubicBezTo>
                  <a:cubicBezTo>
                    <a:pt x="2770" y="19069"/>
                    <a:pt x="2683" y="19017"/>
                    <a:pt x="2612" y="18947"/>
                  </a:cubicBezTo>
                  <a:lnTo>
                    <a:pt x="2402" y="18719"/>
                  </a:lnTo>
                  <a:cubicBezTo>
                    <a:pt x="2332" y="18649"/>
                    <a:pt x="2244" y="18561"/>
                    <a:pt x="2192" y="18508"/>
                  </a:cubicBezTo>
                  <a:lnTo>
                    <a:pt x="1964" y="18263"/>
                  </a:lnTo>
                  <a:cubicBezTo>
                    <a:pt x="1841" y="18105"/>
                    <a:pt x="1701" y="17947"/>
                    <a:pt x="1596" y="17772"/>
                  </a:cubicBezTo>
                  <a:cubicBezTo>
                    <a:pt x="1473" y="17614"/>
                    <a:pt x="1368" y="17439"/>
                    <a:pt x="1262" y="17263"/>
                  </a:cubicBezTo>
                  <a:cubicBezTo>
                    <a:pt x="1052" y="16930"/>
                    <a:pt x="877" y="16562"/>
                    <a:pt x="771" y="16176"/>
                  </a:cubicBezTo>
                  <a:cubicBezTo>
                    <a:pt x="701" y="15984"/>
                    <a:pt x="666" y="15791"/>
                    <a:pt x="631" y="15598"/>
                  </a:cubicBezTo>
                  <a:cubicBezTo>
                    <a:pt x="596" y="15405"/>
                    <a:pt x="579" y="15195"/>
                    <a:pt x="579" y="15002"/>
                  </a:cubicBezTo>
                  <a:cubicBezTo>
                    <a:pt x="596" y="14598"/>
                    <a:pt x="649" y="14195"/>
                    <a:pt x="771" y="13827"/>
                  </a:cubicBezTo>
                  <a:cubicBezTo>
                    <a:pt x="1034" y="13038"/>
                    <a:pt x="1455" y="12302"/>
                    <a:pt x="2016" y="11706"/>
                  </a:cubicBezTo>
                  <a:cubicBezTo>
                    <a:pt x="2595" y="11074"/>
                    <a:pt x="3244" y="10513"/>
                    <a:pt x="3945" y="10040"/>
                  </a:cubicBezTo>
                  <a:lnTo>
                    <a:pt x="3997" y="10022"/>
                  </a:lnTo>
                  <a:lnTo>
                    <a:pt x="3997" y="9987"/>
                  </a:lnTo>
                  <a:cubicBezTo>
                    <a:pt x="3997" y="9602"/>
                    <a:pt x="4033" y="9251"/>
                    <a:pt x="4068" y="8883"/>
                  </a:cubicBezTo>
                  <a:cubicBezTo>
                    <a:pt x="4120" y="8532"/>
                    <a:pt x="4173" y="8164"/>
                    <a:pt x="4243" y="7813"/>
                  </a:cubicBezTo>
                  <a:cubicBezTo>
                    <a:pt x="4366" y="7112"/>
                    <a:pt x="4559" y="6411"/>
                    <a:pt x="4804" y="5745"/>
                  </a:cubicBezTo>
                  <a:cubicBezTo>
                    <a:pt x="5049" y="5078"/>
                    <a:pt x="5383" y="4447"/>
                    <a:pt x="5786" y="3869"/>
                  </a:cubicBezTo>
                  <a:cubicBezTo>
                    <a:pt x="5996" y="3588"/>
                    <a:pt x="6224" y="3325"/>
                    <a:pt x="6470" y="3080"/>
                  </a:cubicBezTo>
                  <a:cubicBezTo>
                    <a:pt x="6575" y="2957"/>
                    <a:pt x="6698" y="2834"/>
                    <a:pt x="6838" y="2729"/>
                  </a:cubicBezTo>
                  <a:cubicBezTo>
                    <a:pt x="6978" y="2624"/>
                    <a:pt x="7101" y="2519"/>
                    <a:pt x="7259" y="2431"/>
                  </a:cubicBezTo>
                  <a:lnTo>
                    <a:pt x="7469" y="2291"/>
                  </a:lnTo>
                  <a:cubicBezTo>
                    <a:pt x="7539" y="2238"/>
                    <a:pt x="7609" y="2203"/>
                    <a:pt x="7697" y="2168"/>
                  </a:cubicBezTo>
                  <a:cubicBezTo>
                    <a:pt x="7837" y="2080"/>
                    <a:pt x="7995" y="2010"/>
                    <a:pt x="8153" y="1940"/>
                  </a:cubicBezTo>
                  <a:cubicBezTo>
                    <a:pt x="8293" y="1870"/>
                    <a:pt x="8468" y="1817"/>
                    <a:pt x="8626" y="1765"/>
                  </a:cubicBezTo>
                  <a:lnTo>
                    <a:pt x="8644" y="1765"/>
                  </a:lnTo>
                  <a:lnTo>
                    <a:pt x="8714" y="1747"/>
                  </a:lnTo>
                  <a:lnTo>
                    <a:pt x="8854" y="1712"/>
                  </a:lnTo>
                  <a:lnTo>
                    <a:pt x="9117" y="1642"/>
                  </a:lnTo>
                  <a:lnTo>
                    <a:pt x="9380" y="1572"/>
                  </a:lnTo>
                  <a:cubicBezTo>
                    <a:pt x="9468" y="1554"/>
                    <a:pt x="9538" y="1554"/>
                    <a:pt x="9625" y="1537"/>
                  </a:cubicBezTo>
                  <a:cubicBezTo>
                    <a:pt x="9783" y="1537"/>
                    <a:pt x="9941" y="1484"/>
                    <a:pt x="10116" y="1484"/>
                  </a:cubicBezTo>
                  <a:lnTo>
                    <a:pt x="10625" y="1484"/>
                  </a:lnTo>
                  <a:cubicBezTo>
                    <a:pt x="10783" y="1502"/>
                    <a:pt x="10958" y="1519"/>
                    <a:pt x="11116" y="1537"/>
                  </a:cubicBezTo>
                  <a:cubicBezTo>
                    <a:pt x="11449" y="1589"/>
                    <a:pt x="11764" y="1677"/>
                    <a:pt x="12080" y="1800"/>
                  </a:cubicBezTo>
                  <a:cubicBezTo>
                    <a:pt x="12150" y="1817"/>
                    <a:pt x="12220" y="1852"/>
                    <a:pt x="12290" y="1887"/>
                  </a:cubicBezTo>
                  <a:lnTo>
                    <a:pt x="12518" y="1993"/>
                  </a:lnTo>
                  <a:cubicBezTo>
                    <a:pt x="12676" y="2063"/>
                    <a:pt x="12799" y="2168"/>
                    <a:pt x="12957" y="2238"/>
                  </a:cubicBezTo>
                  <a:cubicBezTo>
                    <a:pt x="13220" y="2431"/>
                    <a:pt x="13483" y="2641"/>
                    <a:pt x="13711" y="2887"/>
                  </a:cubicBezTo>
                  <a:cubicBezTo>
                    <a:pt x="13833" y="2992"/>
                    <a:pt x="13938" y="3115"/>
                    <a:pt x="14044" y="3255"/>
                  </a:cubicBezTo>
                  <a:cubicBezTo>
                    <a:pt x="14149" y="3378"/>
                    <a:pt x="14237" y="3500"/>
                    <a:pt x="14307" y="3641"/>
                  </a:cubicBezTo>
                  <a:lnTo>
                    <a:pt x="14657" y="4202"/>
                  </a:lnTo>
                  <a:lnTo>
                    <a:pt x="15096" y="3711"/>
                  </a:lnTo>
                  <a:cubicBezTo>
                    <a:pt x="15288" y="3483"/>
                    <a:pt x="15516" y="3272"/>
                    <a:pt x="15744" y="3080"/>
                  </a:cubicBezTo>
                  <a:cubicBezTo>
                    <a:pt x="15972" y="2869"/>
                    <a:pt x="16218" y="2676"/>
                    <a:pt x="16463" y="2483"/>
                  </a:cubicBezTo>
                  <a:cubicBezTo>
                    <a:pt x="16954" y="2115"/>
                    <a:pt x="17480" y="1782"/>
                    <a:pt x="18041" y="1519"/>
                  </a:cubicBezTo>
                  <a:cubicBezTo>
                    <a:pt x="18304" y="1396"/>
                    <a:pt x="18585" y="1274"/>
                    <a:pt x="18865" y="1186"/>
                  </a:cubicBezTo>
                  <a:cubicBezTo>
                    <a:pt x="19163" y="1081"/>
                    <a:pt x="19444" y="1011"/>
                    <a:pt x="19742" y="958"/>
                  </a:cubicBezTo>
                  <a:cubicBezTo>
                    <a:pt x="20040" y="923"/>
                    <a:pt x="20338" y="906"/>
                    <a:pt x="20618" y="906"/>
                  </a:cubicBezTo>
                  <a:close/>
                  <a:moveTo>
                    <a:pt x="20286" y="1"/>
                  </a:moveTo>
                  <a:cubicBezTo>
                    <a:pt x="20064" y="1"/>
                    <a:pt x="19841" y="13"/>
                    <a:pt x="19619" y="46"/>
                  </a:cubicBezTo>
                  <a:cubicBezTo>
                    <a:pt x="19268" y="81"/>
                    <a:pt x="18935" y="152"/>
                    <a:pt x="18585" y="257"/>
                  </a:cubicBezTo>
                  <a:cubicBezTo>
                    <a:pt x="18269" y="362"/>
                    <a:pt x="17936" y="485"/>
                    <a:pt x="17620" y="625"/>
                  </a:cubicBezTo>
                  <a:cubicBezTo>
                    <a:pt x="17007" y="906"/>
                    <a:pt x="16411" y="1274"/>
                    <a:pt x="15867" y="1677"/>
                  </a:cubicBezTo>
                  <a:cubicBezTo>
                    <a:pt x="15604" y="1905"/>
                    <a:pt x="15341" y="2115"/>
                    <a:pt x="15096" y="2343"/>
                  </a:cubicBezTo>
                  <a:cubicBezTo>
                    <a:pt x="14986" y="2438"/>
                    <a:pt x="14879" y="2536"/>
                    <a:pt x="14776" y="2636"/>
                  </a:cubicBezTo>
                  <a:lnTo>
                    <a:pt x="14776" y="2636"/>
                  </a:lnTo>
                  <a:cubicBezTo>
                    <a:pt x="14654" y="2480"/>
                    <a:pt x="14516" y="2342"/>
                    <a:pt x="14377" y="2203"/>
                  </a:cubicBezTo>
                  <a:cubicBezTo>
                    <a:pt x="14096" y="1922"/>
                    <a:pt x="13781" y="1677"/>
                    <a:pt x="13448" y="1467"/>
                  </a:cubicBezTo>
                  <a:cubicBezTo>
                    <a:pt x="13290" y="1361"/>
                    <a:pt x="13114" y="1256"/>
                    <a:pt x="12939" y="1169"/>
                  </a:cubicBezTo>
                  <a:cubicBezTo>
                    <a:pt x="12746" y="1081"/>
                    <a:pt x="12571" y="1011"/>
                    <a:pt x="12378" y="958"/>
                  </a:cubicBezTo>
                  <a:cubicBezTo>
                    <a:pt x="11992" y="818"/>
                    <a:pt x="11607" y="730"/>
                    <a:pt x="11221" y="678"/>
                  </a:cubicBezTo>
                  <a:cubicBezTo>
                    <a:pt x="11011" y="660"/>
                    <a:pt x="10818" y="643"/>
                    <a:pt x="10625" y="643"/>
                  </a:cubicBezTo>
                  <a:lnTo>
                    <a:pt x="10029" y="660"/>
                  </a:lnTo>
                  <a:cubicBezTo>
                    <a:pt x="9836" y="678"/>
                    <a:pt x="9625" y="730"/>
                    <a:pt x="9433" y="748"/>
                  </a:cubicBezTo>
                  <a:cubicBezTo>
                    <a:pt x="9327" y="765"/>
                    <a:pt x="9240" y="783"/>
                    <a:pt x="9135" y="800"/>
                  </a:cubicBezTo>
                  <a:lnTo>
                    <a:pt x="8872" y="888"/>
                  </a:lnTo>
                  <a:lnTo>
                    <a:pt x="8609" y="958"/>
                  </a:lnTo>
                  <a:lnTo>
                    <a:pt x="8486" y="993"/>
                  </a:lnTo>
                  <a:lnTo>
                    <a:pt x="8416" y="1028"/>
                  </a:lnTo>
                  <a:lnTo>
                    <a:pt x="8346" y="1028"/>
                  </a:lnTo>
                  <a:cubicBezTo>
                    <a:pt x="8153" y="1098"/>
                    <a:pt x="7977" y="1169"/>
                    <a:pt x="7802" y="1256"/>
                  </a:cubicBezTo>
                  <a:cubicBezTo>
                    <a:pt x="7627" y="1326"/>
                    <a:pt x="7451" y="1431"/>
                    <a:pt x="7294" y="1537"/>
                  </a:cubicBezTo>
                  <a:cubicBezTo>
                    <a:pt x="7206" y="1589"/>
                    <a:pt x="7118" y="1624"/>
                    <a:pt x="7031" y="1677"/>
                  </a:cubicBezTo>
                  <a:lnTo>
                    <a:pt x="6803" y="1852"/>
                  </a:lnTo>
                  <a:cubicBezTo>
                    <a:pt x="6645" y="1957"/>
                    <a:pt x="6487" y="2080"/>
                    <a:pt x="6347" y="2220"/>
                  </a:cubicBezTo>
                  <a:cubicBezTo>
                    <a:pt x="6207" y="2361"/>
                    <a:pt x="6066" y="2483"/>
                    <a:pt x="5944" y="2641"/>
                  </a:cubicBezTo>
                  <a:cubicBezTo>
                    <a:pt x="5681" y="2922"/>
                    <a:pt x="5453" y="3220"/>
                    <a:pt x="5260" y="3535"/>
                  </a:cubicBezTo>
                  <a:cubicBezTo>
                    <a:pt x="4857" y="4184"/>
                    <a:pt x="4541" y="4885"/>
                    <a:pt x="4331" y="5604"/>
                  </a:cubicBezTo>
                  <a:cubicBezTo>
                    <a:pt x="4120" y="6323"/>
                    <a:pt x="3962" y="7059"/>
                    <a:pt x="3892" y="7796"/>
                  </a:cubicBezTo>
                  <a:cubicBezTo>
                    <a:pt x="3822" y="8515"/>
                    <a:pt x="3805" y="9251"/>
                    <a:pt x="3857" y="9970"/>
                  </a:cubicBezTo>
                  <a:cubicBezTo>
                    <a:pt x="3489" y="10163"/>
                    <a:pt x="3121" y="10391"/>
                    <a:pt x="2770" y="10636"/>
                  </a:cubicBezTo>
                  <a:cubicBezTo>
                    <a:pt x="2420" y="10882"/>
                    <a:pt x="2086" y="11162"/>
                    <a:pt x="1771" y="11460"/>
                  </a:cubicBezTo>
                  <a:cubicBezTo>
                    <a:pt x="1455" y="11776"/>
                    <a:pt x="1175" y="12126"/>
                    <a:pt x="929" y="12477"/>
                  </a:cubicBezTo>
                  <a:cubicBezTo>
                    <a:pt x="666" y="12845"/>
                    <a:pt x="438" y="13248"/>
                    <a:pt x="281" y="13652"/>
                  </a:cubicBezTo>
                  <a:cubicBezTo>
                    <a:pt x="123" y="14090"/>
                    <a:pt x="53" y="14546"/>
                    <a:pt x="35" y="15002"/>
                  </a:cubicBezTo>
                  <a:cubicBezTo>
                    <a:pt x="0" y="15458"/>
                    <a:pt x="35" y="15931"/>
                    <a:pt x="158" y="16369"/>
                  </a:cubicBezTo>
                  <a:cubicBezTo>
                    <a:pt x="263" y="16808"/>
                    <a:pt x="438" y="17246"/>
                    <a:pt x="649" y="17649"/>
                  </a:cubicBezTo>
                  <a:cubicBezTo>
                    <a:pt x="754" y="17842"/>
                    <a:pt x="859" y="18035"/>
                    <a:pt x="999" y="18228"/>
                  </a:cubicBezTo>
                  <a:cubicBezTo>
                    <a:pt x="1122" y="18421"/>
                    <a:pt x="1245" y="18613"/>
                    <a:pt x="1385" y="18789"/>
                  </a:cubicBezTo>
                  <a:lnTo>
                    <a:pt x="1578" y="19034"/>
                  </a:lnTo>
                  <a:cubicBezTo>
                    <a:pt x="1648" y="19139"/>
                    <a:pt x="1718" y="19210"/>
                    <a:pt x="1806" y="19297"/>
                  </a:cubicBezTo>
                  <a:lnTo>
                    <a:pt x="2016" y="19543"/>
                  </a:lnTo>
                  <a:cubicBezTo>
                    <a:pt x="2104" y="19630"/>
                    <a:pt x="2192" y="19700"/>
                    <a:pt x="2262" y="19788"/>
                  </a:cubicBezTo>
                  <a:cubicBezTo>
                    <a:pt x="2595" y="20104"/>
                    <a:pt x="2963" y="20384"/>
                    <a:pt x="3366" y="20612"/>
                  </a:cubicBezTo>
                  <a:cubicBezTo>
                    <a:pt x="3770" y="20875"/>
                    <a:pt x="4208" y="21051"/>
                    <a:pt x="4681" y="21156"/>
                  </a:cubicBezTo>
                  <a:cubicBezTo>
                    <a:pt x="4972" y="21231"/>
                    <a:pt x="5270" y="21267"/>
                    <a:pt x="5566" y="21267"/>
                  </a:cubicBezTo>
                  <a:cubicBezTo>
                    <a:pt x="5752" y="21267"/>
                    <a:pt x="5937" y="21253"/>
                    <a:pt x="6119" y="21226"/>
                  </a:cubicBezTo>
                  <a:cubicBezTo>
                    <a:pt x="7066" y="21086"/>
                    <a:pt x="7942" y="20700"/>
                    <a:pt x="8696" y="20104"/>
                  </a:cubicBezTo>
                  <a:cubicBezTo>
                    <a:pt x="9064" y="19841"/>
                    <a:pt x="9415" y="19543"/>
                    <a:pt x="9731" y="19210"/>
                  </a:cubicBezTo>
                  <a:cubicBezTo>
                    <a:pt x="9767" y="19171"/>
                    <a:pt x="9803" y="19133"/>
                    <a:pt x="9839" y="19094"/>
                  </a:cubicBezTo>
                  <a:lnTo>
                    <a:pt x="9839" y="19094"/>
                  </a:lnTo>
                  <a:cubicBezTo>
                    <a:pt x="9860" y="19144"/>
                    <a:pt x="9881" y="19194"/>
                    <a:pt x="9906" y="19245"/>
                  </a:cubicBezTo>
                  <a:cubicBezTo>
                    <a:pt x="10081" y="19683"/>
                    <a:pt x="10327" y="20086"/>
                    <a:pt x="10625" y="20454"/>
                  </a:cubicBezTo>
                  <a:lnTo>
                    <a:pt x="10835" y="20717"/>
                  </a:lnTo>
                  <a:lnTo>
                    <a:pt x="11081" y="20945"/>
                  </a:lnTo>
                  <a:cubicBezTo>
                    <a:pt x="11168" y="21033"/>
                    <a:pt x="11256" y="21121"/>
                    <a:pt x="11344" y="21191"/>
                  </a:cubicBezTo>
                  <a:lnTo>
                    <a:pt x="11624" y="21384"/>
                  </a:lnTo>
                  <a:lnTo>
                    <a:pt x="11887" y="21594"/>
                  </a:lnTo>
                  <a:lnTo>
                    <a:pt x="12185" y="21769"/>
                  </a:lnTo>
                  <a:cubicBezTo>
                    <a:pt x="12378" y="21892"/>
                    <a:pt x="12571" y="21997"/>
                    <a:pt x="12781" y="22085"/>
                  </a:cubicBezTo>
                  <a:cubicBezTo>
                    <a:pt x="12974" y="22173"/>
                    <a:pt x="13185" y="22260"/>
                    <a:pt x="13395" y="22348"/>
                  </a:cubicBezTo>
                  <a:lnTo>
                    <a:pt x="14009" y="22558"/>
                  </a:lnTo>
                  <a:cubicBezTo>
                    <a:pt x="14114" y="22576"/>
                    <a:pt x="14219" y="22628"/>
                    <a:pt x="14324" y="22646"/>
                  </a:cubicBezTo>
                  <a:lnTo>
                    <a:pt x="14657" y="22716"/>
                  </a:lnTo>
                  <a:lnTo>
                    <a:pt x="15306" y="22856"/>
                  </a:lnTo>
                  <a:cubicBezTo>
                    <a:pt x="15516" y="22891"/>
                    <a:pt x="15727" y="22909"/>
                    <a:pt x="15920" y="22944"/>
                  </a:cubicBezTo>
                  <a:lnTo>
                    <a:pt x="16235" y="22979"/>
                  </a:lnTo>
                  <a:lnTo>
                    <a:pt x="16393" y="22997"/>
                  </a:lnTo>
                  <a:lnTo>
                    <a:pt x="16568" y="22997"/>
                  </a:lnTo>
                  <a:cubicBezTo>
                    <a:pt x="16765" y="23012"/>
                    <a:pt x="16966" y="23021"/>
                    <a:pt x="17167" y="23021"/>
                  </a:cubicBezTo>
                  <a:cubicBezTo>
                    <a:pt x="17413" y="23021"/>
                    <a:pt x="17660" y="23008"/>
                    <a:pt x="17901" y="22979"/>
                  </a:cubicBezTo>
                  <a:lnTo>
                    <a:pt x="18234" y="22944"/>
                  </a:lnTo>
                  <a:cubicBezTo>
                    <a:pt x="18357" y="22926"/>
                    <a:pt x="18462" y="22891"/>
                    <a:pt x="18585" y="22874"/>
                  </a:cubicBezTo>
                  <a:cubicBezTo>
                    <a:pt x="18795" y="22821"/>
                    <a:pt x="19023" y="22769"/>
                    <a:pt x="19233" y="22699"/>
                  </a:cubicBezTo>
                  <a:cubicBezTo>
                    <a:pt x="19672" y="22541"/>
                    <a:pt x="20075" y="22348"/>
                    <a:pt x="20461" y="22102"/>
                  </a:cubicBezTo>
                  <a:cubicBezTo>
                    <a:pt x="20846" y="21839"/>
                    <a:pt x="21197" y="21559"/>
                    <a:pt x="21495" y="21226"/>
                  </a:cubicBezTo>
                  <a:cubicBezTo>
                    <a:pt x="21811" y="20893"/>
                    <a:pt x="22091" y="20542"/>
                    <a:pt x="22337" y="20156"/>
                  </a:cubicBezTo>
                  <a:cubicBezTo>
                    <a:pt x="22792" y="19420"/>
                    <a:pt x="23143" y="18613"/>
                    <a:pt x="23389" y="17772"/>
                  </a:cubicBezTo>
                  <a:cubicBezTo>
                    <a:pt x="23494" y="17351"/>
                    <a:pt x="23599" y="16948"/>
                    <a:pt x="23669" y="16527"/>
                  </a:cubicBezTo>
                  <a:cubicBezTo>
                    <a:pt x="23717" y="16289"/>
                    <a:pt x="23749" y="16056"/>
                    <a:pt x="23774" y="15822"/>
                  </a:cubicBezTo>
                  <a:lnTo>
                    <a:pt x="23774" y="15822"/>
                  </a:lnTo>
                  <a:cubicBezTo>
                    <a:pt x="24002" y="15894"/>
                    <a:pt x="24230" y="15962"/>
                    <a:pt x="24458" y="16019"/>
                  </a:cubicBezTo>
                  <a:cubicBezTo>
                    <a:pt x="24879" y="16124"/>
                    <a:pt x="25317" y="16211"/>
                    <a:pt x="25738" y="16282"/>
                  </a:cubicBezTo>
                  <a:cubicBezTo>
                    <a:pt x="26250" y="16374"/>
                    <a:pt x="26762" y="16418"/>
                    <a:pt x="27273" y="16418"/>
                  </a:cubicBezTo>
                  <a:cubicBezTo>
                    <a:pt x="27638" y="16418"/>
                    <a:pt x="28003" y="16396"/>
                    <a:pt x="28368" y="16352"/>
                  </a:cubicBezTo>
                  <a:cubicBezTo>
                    <a:pt x="28824" y="16282"/>
                    <a:pt x="29262" y="16176"/>
                    <a:pt x="29683" y="16001"/>
                  </a:cubicBezTo>
                  <a:cubicBezTo>
                    <a:pt x="30104" y="15826"/>
                    <a:pt x="30489" y="15563"/>
                    <a:pt x="30822" y="15247"/>
                  </a:cubicBezTo>
                  <a:cubicBezTo>
                    <a:pt x="31138" y="14932"/>
                    <a:pt x="31401" y="14546"/>
                    <a:pt x="31594" y="14125"/>
                  </a:cubicBezTo>
                  <a:cubicBezTo>
                    <a:pt x="31682" y="13915"/>
                    <a:pt x="31752" y="13704"/>
                    <a:pt x="31804" y="13494"/>
                  </a:cubicBezTo>
                  <a:lnTo>
                    <a:pt x="31874" y="13161"/>
                  </a:lnTo>
                  <a:cubicBezTo>
                    <a:pt x="31909" y="13056"/>
                    <a:pt x="31927" y="12950"/>
                    <a:pt x="31944" y="12845"/>
                  </a:cubicBezTo>
                  <a:lnTo>
                    <a:pt x="31980" y="12530"/>
                  </a:lnTo>
                  <a:lnTo>
                    <a:pt x="31980" y="12442"/>
                  </a:lnTo>
                  <a:lnTo>
                    <a:pt x="31980" y="12354"/>
                  </a:lnTo>
                  <a:lnTo>
                    <a:pt x="31980" y="12197"/>
                  </a:lnTo>
                  <a:lnTo>
                    <a:pt x="31997" y="11863"/>
                  </a:lnTo>
                  <a:lnTo>
                    <a:pt x="31997" y="11548"/>
                  </a:lnTo>
                  <a:cubicBezTo>
                    <a:pt x="31997" y="11110"/>
                    <a:pt x="31927" y="10671"/>
                    <a:pt x="31822" y="10250"/>
                  </a:cubicBezTo>
                  <a:cubicBezTo>
                    <a:pt x="31717" y="9812"/>
                    <a:pt x="31559" y="9409"/>
                    <a:pt x="31348" y="9023"/>
                  </a:cubicBezTo>
                  <a:cubicBezTo>
                    <a:pt x="31120" y="8637"/>
                    <a:pt x="30857" y="8304"/>
                    <a:pt x="30542" y="7989"/>
                  </a:cubicBezTo>
                  <a:cubicBezTo>
                    <a:pt x="29893" y="7410"/>
                    <a:pt x="29122" y="6954"/>
                    <a:pt x="28298" y="6674"/>
                  </a:cubicBezTo>
                  <a:cubicBezTo>
                    <a:pt x="27894" y="6533"/>
                    <a:pt x="27474" y="6428"/>
                    <a:pt x="27053" y="6341"/>
                  </a:cubicBezTo>
                  <a:cubicBezTo>
                    <a:pt x="26713" y="6270"/>
                    <a:pt x="26361" y="6222"/>
                    <a:pt x="26007" y="6197"/>
                  </a:cubicBezTo>
                  <a:lnTo>
                    <a:pt x="26007" y="6197"/>
                  </a:lnTo>
                  <a:cubicBezTo>
                    <a:pt x="26042" y="5935"/>
                    <a:pt x="26049" y="5678"/>
                    <a:pt x="26036" y="5411"/>
                  </a:cubicBezTo>
                  <a:cubicBezTo>
                    <a:pt x="26036" y="5078"/>
                    <a:pt x="25983" y="4728"/>
                    <a:pt x="25913" y="4395"/>
                  </a:cubicBezTo>
                  <a:cubicBezTo>
                    <a:pt x="25861" y="4237"/>
                    <a:pt x="25826" y="4061"/>
                    <a:pt x="25773" y="3904"/>
                  </a:cubicBezTo>
                  <a:cubicBezTo>
                    <a:pt x="25703" y="3746"/>
                    <a:pt x="25633" y="3588"/>
                    <a:pt x="25580" y="3430"/>
                  </a:cubicBezTo>
                  <a:lnTo>
                    <a:pt x="25335" y="2974"/>
                  </a:lnTo>
                  <a:cubicBezTo>
                    <a:pt x="25230" y="2834"/>
                    <a:pt x="25142" y="2694"/>
                    <a:pt x="25037" y="2554"/>
                  </a:cubicBezTo>
                  <a:cubicBezTo>
                    <a:pt x="24949" y="2413"/>
                    <a:pt x="24826" y="2291"/>
                    <a:pt x="24704" y="2168"/>
                  </a:cubicBezTo>
                  <a:cubicBezTo>
                    <a:pt x="24651" y="2098"/>
                    <a:pt x="24598" y="2028"/>
                    <a:pt x="24546" y="1975"/>
                  </a:cubicBezTo>
                  <a:lnTo>
                    <a:pt x="24353" y="1800"/>
                  </a:lnTo>
                  <a:cubicBezTo>
                    <a:pt x="24230" y="1659"/>
                    <a:pt x="24107" y="1537"/>
                    <a:pt x="23967" y="1431"/>
                  </a:cubicBezTo>
                  <a:lnTo>
                    <a:pt x="23546" y="1116"/>
                  </a:lnTo>
                  <a:cubicBezTo>
                    <a:pt x="23406" y="1011"/>
                    <a:pt x="23266" y="923"/>
                    <a:pt x="23126" y="853"/>
                  </a:cubicBezTo>
                  <a:lnTo>
                    <a:pt x="22915" y="730"/>
                  </a:lnTo>
                  <a:lnTo>
                    <a:pt x="22810" y="660"/>
                  </a:lnTo>
                  <a:lnTo>
                    <a:pt x="22757" y="625"/>
                  </a:lnTo>
                  <a:lnTo>
                    <a:pt x="22740" y="625"/>
                  </a:lnTo>
                  <a:lnTo>
                    <a:pt x="22722" y="607"/>
                  </a:lnTo>
                  <a:lnTo>
                    <a:pt x="22687" y="607"/>
                  </a:lnTo>
                  <a:cubicBezTo>
                    <a:pt x="22372" y="432"/>
                    <a:pt x="22056" y="309"/>
                    <a:pt x="21723" y="204"/>
                  </a:cubicBezTo>
                  <a:cubicBezTo>
                    <a:pt x="21372" y="117"/>
                    <a:pt x="21022" y="46"/>
                    <a:pt x="20671" y="11"/>
                  </a:cubicBezTo>
                  <a:cubicBezTo>
                    <a:pt x="20543" y="5"/>
                    <a:pt x="20414" y="1"/>
                    <a:pt x="20286" y="1"/>
                  </a:cubicBezTo>
                  <a:close/>
                </a:path>
              </a:pathLst>
            </a:custGeom>
            <a:solidFill>
              <a:srgbClr val="05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3" name="Google Shape;523;p37"/>
          <p:cNvSpPr/>
          <p:nvPr/>
        </p:nvSpPr>
        <p:spPr>
          <a:xfrm>
            <a:off x="2567539" y="4304566"/>
            <a:ext cx="232741" cy="229408"/>
          </a:xfrm>
          <a:custGeom>
            <a:avLst/>
            <a:gdLst/>
            <a:ahLst/>
            <a:cxnLst/>
            <a:rect l="l" t="t" r="r" b="b"/>
            <a:pathLst>
              <a:path w="8451" h="8330" extrusionOk="0">
                <a:moveTo>
                  <a:pt x="6323" y="1"/>
                </a:moveTo>
                <a:lnTo>
                  <a:pt x="3831" y="1521"/>
                </a:lnTo>
                <a:lnTo>
                  <a:pt x="1095" y="548"/>
                </a:lnTo>
                <a:lnTo>
                  <a:pt x="1764" y="3375"/>
                </a:lnTo>
                <a:lnTo>
                  <a:pt x="1" y="5685"/>
                </a:lnTo>
                <a:lnTo>
                  <a:pt x="2888" y="5928"/>
                </a:lnTo>
                <a:lnTo>
                  <a:pt x="4560" y="8329"/>
                </a:lnTo>
                <a:lnTo>
                  <a:pt x="5685" y="5654"/>
                </a:lnTo>
                <a:lnTo>
                  <a:pt x="8451" y="4803"/>
                </a:lnTo>
                <a:lnTo>
                  <a:pt x="6262" y="2919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37"/>
          <p:cNvSpPr/>
          <p:nvPr/>
        </p:nvSpPr>
        <p:spPr>
          <a:xfrm>
            <a:off x="7444487" y="551410"/>
            <a:ext cx="297184" cy="292172"/>
          </a:xfrm>
          <a:custGeom>
            <a:avLst/>
            <a:gdLst/>
            <a:ahLst/>
            <a:cxnLst/>
            <a:rect l="l" t="t" r="r" b="b"/>
            <a:pathLst>
              <a:path w="10791" h="10609" extrusionOk="0">
                <a:moveTo>
                  <a:pt x="2736" y="1"/>
                </a:moveTo>
                <a:lnTo>
                  <a:pt x="5897" y="1916"/>
                </a:lnTo>
                <a:lnTo>
                  <a:pt x="9392" y="700"/>
                </a:lnTo>
                <a:lnTo>
                  <a:pt x="8572" y="4317"/>
                </a:lnTo>
                <a:lnTo>
                  <a:pt x="10791" y="7265"/>
                </a:lnTo>
                <a:lnTo>
                  <a:pt x="7113" y="7569"/>
                </a:lnTo>
                <a:lnTo>
                  <a:pt x="4985" y="10609"/>
                </a:lnTo>
                <a:lnTo>
                  <a:pt x="3556" y="7205"/>
                </a:lnTo>
                <a:lnTo>
                  <a:pt x="0" y="6110"/>
                </a:lnTo>
                <a:lnTo>
                  <a:pt x="2796" y="3709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37"/>
          <p:cNvSpPr/>
          <p:nvPr/>
        </p:nvSpPr>
        <p:spPr>
          <a:xfrm>
            <a:off x="937722" y="2894458"/>
            <a:ext cx="385918" cy="379226"/>
          </a:xfrm>
          <a:custGeom>
            <a:avLst/>
            <a:gdLst/>
            <a:ahLst/>
            <a:cxnLst/>
            <a:rect l="l" t="t" r="r" b="b"/>
            <a:pathLst>
              <a:path w="14013" h="13770" extrusionOk="0">
                <a:moveTo>
                  <a:pt x="10487" y="0"/>
                </a:moveTo>
                <a:lnTo>
                  <a:pt x="6353" y="2462"/>
                </a:lnTo>
                <a:lnTo>
                  <a:pt x="1824" y="912"/>
                </a:lnTo>
                <a:lnTo>
                  <a:pt x="2918" y="5593"/>
                </a:lnTo>
                <a:lnTo>
                  <a:pt x="0" y="9423"/>
                </a:lnTo>
                <a:lnTo>
                  <a:pt x="4803" y="9818"/>
                </a:lnTo>
                <a:lnTo>
                  <a:pt x="7538" y="13769"/>
                </a:lnTo>
                <a:lnTo>
                  <a:pt x="9423" y="9331"/>
                </a:lnTo>
                <a:lnTo>
                  <a:pt x="14013" y="7933"/>
                </a:lnTo>
                <a:lnTo>
                  <a:pt x="10396" y="4803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37"/>
          <p:cNvSpPr/>
          <p:nvPr/>
        </p:nvSpPr>
        <p:spPr>
          <a:xfrm>
            <a:off x="7680533" y="2459987"/>
            <a:ext cx="289666" cy="284653"/>
          </a:xfrm>
          <a:custGeom>
            <a:avLst/>
            <a:gdLst/>
            <a:ahLst/>
            <a:cxnLst/>
            <a:rect l="l" t="t" r="r" b="b"/>
            <a:pathLst>
              <a:path w="10518" h="10336" extrusionOk="0">
                <a:moveTo>
                  <a:pt x="2675" y="1"/>
                </a:moveTo>
                <a:lnTo>
                  <a:pt x="5745" y="1885"/>
                </a:lnTo>
                <a:lnTo>
                  <a:pt x="9150" y="700"/>
                </a:lnTo>
                <a:lnTo>
                  <a:pt x="8329" y="4195"/>
                </a:lnTo>
                <a:lnTo>
                  <a:pt x="10518" y="7083"/>
                </a:lnTo>
                <a:lnTo>
                  <a:pt x="6931" y="7387"/>
                </a:lnTo>
                <a:lnTo>
                  <a:pt x="4864" y="10335"/>
                </a:lnTo>
                <a:lnTo>
                  <a:pt x="3466" y="7022"/>
                </a:lnTo>
                <a:lnTo>
                  <a:pt x="1" y="5989"/>
                </a:lnTo>
                <a:lnTo>
                  <a:pt x="2736" y="361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7"/>
          <p:cNvSpPr/>
          <p:nvPr/>
        </p:nvSpPr>
        <p:spPr>
          <a:xfrm>
            <a:off x="3279090" y="570660"/>
            <a:ext cx="120543" cy="118918"/>
          </a:xfrm>
          <a:custGeom>
            <a:avLst/>
            <a:gdLst/>
            <a:ahLst/>
            <a:cxnLst/>
            <a:rect l="l" t="t" r="r" b="b"/>
            <a:pathLst>
              <a:path w="4377" h="4318" extrusionOk="0">
                <a:moveTo>
                  <a:pt x="1094" y="1"/>
                </a:moveTo>
                <a:lnTo>
                  <a:pt x="2401" y="791"/>
                </a:lnTo>
                <a:lnTo>
                  <a:pt x="3799" y="274"/>
                </a:lnTo>
                <a:lnTo>
                  <a:pt x="3465" y="1764"/>
                </a:lnTo>
                <a:lnTo>
                  <a:pt x="4377" y="2949"/>
                </a:lnTo>
                <a:lnTo>
                  <a:pt x="2888" y="3101"/>
                </a:lnTo>
                <a:lnTo>
                  <a:pt x="2006" y="4317"/>
                </a:lnTo>
                <a:lnTo>
                  <a:pt x="1429" y="2949"/>
                </a:lnTo>
                <a:lnTo>
                  <a:pt x="0" y="2493"/>
                </a:lnTo>
                <a:lnTo>
                  <a:pt x="1125" y="1521"/>
                </a:ln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oogle Shape;561;p39"/>
          <p:cNvGrpSpPr/>
          <p:nvPr/>
        </p:nvGrpSpPr>
        <p:grpSpPr>
          <a:xfrm>
            <a:off x="-174488" y="0"/>
            <a:ext cx="9421538" cy="5817408"/>
            <a:chOff x="1723501" y="43916"/>
            <a:chExt cx="5574766" cy="4904888"/>
          </a:xfrm>
        </p:grpSpPr>
        <p:grpSp>
          <p:nvGrpSpPr>
            <p:cNvPr id="562" name="Google Shape;562;p39"/>
            <p:cNvGrpSpPr/>
            <p:nvPr/>
          </p:nvGrpSpPr>
          <p:grpSpPr>
            <a:xfrm>
              <a:off x="1723501" y="455475"/>
              <a:ext cx="5574766" cy="3824860"/>
              <a:chOff x="1723501" y="455475"/>
              <a:chExt cx="5574766" cy="3824860"/>
            </a:xfrm>
          </p:grpSpPr>
          <p:sp>
            <p:nvSpPr>
              <p:cNvPr id="563" name="Google Shape;563;p39"/>
              <p:cNvSpPr/>
              <p:nvPr/>
            </p:nvSpPr>
            <p:spPr>
              <a:xfrm>
                <a:off x="4051349" y="471728"/>
                <a:ext cx="186299" cy="186353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3004" extrusionOk="0">
                    <a:moveTo>
                      <a:pt x="1502" y="1"/>
                    </a:moveTo>
                    <a:cubicBezTo>
                      <a:pt x="668" y="1"/>
                      <a:pt x="0" y="668"/>
                      <a:pt x="0" y="1502"/>
                    </a:cubicBezTo>
                    <a:cubicBezTo>
                      <a:pt x="0" y="2336"/>
                      <a:pt x="668" y="3003"/>
                      <a:pt x="1502" y="3003"/>
                    </a:cubicBezTo>
                    <a:cubicBezTo>
                      <a:pt x="2335" y="3003"/>
                      <a:pt x="3003" y="2336"/>
                      <a:pt x="3003" y="1502"/>
                    </a:cubicBezTo>
                    <a:cubicBezTo>
                      <a:pt x="3003" y="668"/>
                      <a:pt x="2335" y="1"/>
                      <a:pt x="15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39"/>
              <p:cNvSpPr/>
              <p:nvPr/>
            </p:nvSpPr>
            <p:spPr>
              <a:xfrm>
                <a:off x="4022377" y="455475"/>
                <a:ext cx="240085" cy="204653"/>
              </a:xfrm>
              <a:custGeom>
                <a:avLst/>
                <a:gdLst/>
                <a:ahLst/>
                <a:cxnLst/>
                <a:rect l="l" t="t" r="r" b="b"/>
                <a:pathLst>
                  <a:path w="3870" h="3299" extrusionOk="0">
                    <a:moveTo>
                      <a:pt x="2201" y="463"/>
                    </a:moveTo>
                    <a:cubicBezTo>
                      <a:pt x="2474" y="463"/>
                      <a:pt x="2755" y="590"/>
                      <a:pt x="2936" y="797"/>
                    </a:cubicBezTo>
                    <a:cubicBezTo>
                      <a:pt x="3169" y="1063"/>
                      <a:pt x="3169" y="1464"/>
                      <a:pt x="3136" y="1764"/>
                    </a:cubicBezTo>
                    <a:cubicBezTo>
                      <a:pt x="3069" y="2064"/>
                      <a:pt x="3003" y="2331"/>
                      <a:pt x="2836" y="2631"/>
                    </a:cubicBezTo>
                    <a:cubicBezTo>
                      <a:pt x="2702" y="2931"/>
                      <a:pt x="2369" y="3232"/>
                      <a:pt x="1969" y="3232"/>
                    </a:cubicBezTo>
                    <a:cubicBezTo>
                      <a:pt x="1568" y="3232"/>
                      <a:pt x="1235" y="2931"/>
                      <a:pt x="1101" y="2631"/>
                    </a:cubicBezTo>
                    <a:cubicBezTo>
                      <a:pt x="968" y="2298"/>
                      <a:pt x="901" y="2031"/>
                      <a:pt x="901" y="1764"/>
                    </a:cubicBezTo>
                    <a:cubicBezTo>
                      <a:pt x="934" y="1497"/>
                      <a:pt x="1001" y="1197"/>
                      <a:pt x="1201" y="963"/>
                    </a:cubicBezTo>
                    <a:cubicBezTo>
                      <a:pt x="1368" y="763"/>
                      <a:pt x="1635" y="563"/>
                      <a:pt x="1969" y="496"/>
                    </a:cubicBezTo>
                    <a:cubicBezTo>
                      <a:pt x="2044" y="474"/>
                      <a:pt x="2122" y="463"/>
                      <a:pt x="2201" y="463"/>
                    </a:cubicBezTo>
                    <a:close/>
                    <a:moveTo>
                      <a:pt x="1693" y="1"/>
                    </a:moveTo>
                    <a:cubicBezTo>
                      <a:pt x="1312" y="1"/>
                      <a:pt x="930" y="161"/>
                      <a:pt x="634" y="430"/>
                    </a:cubicBezTo>
                    <a:cubicBezTo>
                      <a:pt x="267" y="730"/>
                      <a:pt x="0" y="1264"/>
                      <a:pt x="34" y="1764"/>
                    </a:cubicBezTo>
                    <a:cubicBezTo>
                      <a:pt x="34" y="1997"/>
                      <a:pt x="101" y="2264"/>
                      <a:pt x="201" y="2498"/>
                    </a:cubicBezTo>
                    <a:cubicBezTo>
                      <a:pt x="334" y="2698"/>
                      <a:pt x="501" y="2898"/>
                      <a:pt x="701" y="3032"/>
                    </a:cubicBezTo>
                    <a:cubicBezTo>
                      <a:pt x="1135" y="3265"/>
                      <a:pt x="1568" y="3298"/>
                      <a:pt x="1969" y="3298"/>
                    </a:cubicBezTo>
                    <a:cubicBezTo>
                      <a:pt x="2369" y="3298"/>
                      <a:pt x="2802" y="3265"/>
                      <a:pt x="3203" y="2998"/>
                    </a:cubicBezTo>
                    <a:cubicBezTo>
                      <a:pt x="3636" y="2765"/>
                      <a:pt x="3870" y="2231"/>
                      <a:pt x="3803" y="1764"/>
                    </a:cubicBezTo>
                    <a:cubicBezTo>
                      <a:pt x="3770" y="1264"/>
                      <a:pt x="3436" y="863"/>
                      <a:pt x="3136" y="596"/>
                    </a:cubicBezTo>
                    <a:cubicBezTo>
                      <a:pt x="2802" y="330"/>
                      <a:pt x="2436" y="96"/>
                      <a:pt x="1969" y="29"/>
                    </a:cubicBezTo>
                    <a:cubicBezTo>
                      <a:pt x="1878" y="10"/>
                      <a:pt x="1786" y="1"/>
                      <a:pt x="1693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39"/>
              <p:cNvSpPr/>
              <p:nvPr/>
            </p:nvSpPr>
            <p:spPr>
              <a:xfrm>
                <a:off x="1723501" y="726258"/>
                <a:ext cx="5570672" cy="3554077"/>
              </a:xfrm>
              <a:custGeom>
                <a:avLst/>
                <a:gdLst/>
                <a:ahLst/>
                <a:cxnLst/>
                <a:rect l="l" t="t" r="r" b="b"/>
                <a:pathLst>
                  <a:path w="86430" h="53540" extrusionOk="0">
                    <a:moveTo>
                      <a:pt x="25486" y="1"/>
                    </a:moveTo>
                    <a:cubicBezTo>
                      <a:pt x="20816" y="1"/>
                      <a:pt x="16980" y="3637"/>
                      <a:pt x="16613" y="8240"/>
                    </a:cubicBezTo>
                    <a:cubicBezTo>
                      <a:pt x="15212" y="7640"/>
                      <a:pt x="13644" y="7306"/>
                      <a:pt x="12009" y="7306"/>
                    </a:cubicBezTo>
                    <a:cubicBezTo>
                      <a:pt x="5371" y="7306"/>
                      <a:pt x="1" y="12677"/>
                      <a:pt x="1" y="19315"/>
                    </a:cubicBezTo>
                    <a:cubicBezTo>
                      <a:pt x="1" y="24252"/>
                      <a:pt x="3003" y="28488"/>
                      <a:pt x="7239" y="30323"/>
                    </a:cubicBezTo>
                    <a:cubicBezTo>
                      <a:pt x="6339" y="31790"/>
                      <a:pt x="5838" y="33458"/>
                      <a:pt x="5838" y="35293"/>
                    </a:cubicBezTo>
                    <a:cubicBezTo>
                      <a:pt x="5838" y="40463"/>
                      <a:pt x="10041" y="44666"/>
                      <a:pt x="15212" y="44666"/>
                    </a:cubicBezTo>
                    <a:cubicBezTo>
                      <a:pt x="17346" y="44666"/>
                      <a:pt x="19315" y="43966"/>
                      <a:pt x="20916" y="42731"/>
                    </a:cubicBezTo>
                    <a:cubicBezTo>
                      <a:pt x="22650" y="48969"/>
                      <a:pt x="28388" y="53539"/>
                      <a:pt x="35159" y="53539"/>
                    </a:cubicBezTo>
                    <a:cubicBezTo>
                      <a:pt x="39295" y="53539"/>
                      <a:pt x="43031" y="51838"/>
                      <a:pt x="45733" y="49136"/>
                    </a:cubicBezTo>
                    <a:cubicBezTo>
                      <a:pt x="47802" y="51705"/>
                      <a:pt x="50970" y="53372"/>
                      <a:pt x="54540" y="53372"/>
                    </a:cubicBezTo>
                    <a:cubicBezTo>
                      <a:pt x="58209" y="53372"/>
                      <a:pt x="61478" y="51571"/>
                      <a:pt x="63546" y="48836"/>
                    </a:cubicBezTo>
                    <a:cubicBezTo>
                      <a:pt x="64113" y="49069"/>
                      <a:pt x="64747" y="49169"/>
                      <a:pt x="65381" y="49169"/>
                    </a:cubicBezTo>
                    <a:cubicBezTo>
                      <a:pt x="66081" y="49169"/>
                      <a:pt x="66748" y="49036"/>
                      <a:pt x="67349" y="48802"/>
                    </a:cubicBezTo>
                    <a:cubicBezTo>
                      <a:pt x="67716" y="49670"/>
                      <a:pt x="68616" y="50304"/>
                      <a:pt x="69617" y="50304"/>
                    </a:cubicBezTo>
                    <a:cubicBezTo>
                      <a:pt x="70951" y="50304"/>
                      <a:pt x="72052" y="49203"/>
                      <a:pt x="72052" y="47868"/>
                    </a:cubicBezTo>
                    <a:cubicBezTo>
                      <a:pt x="72052" y="46801"/>
                      <a:pt x="71385" y="45934"/>
                      <a:pt x="70451" y="45567"/>
                    </a:cubicBezTo>
                    <a:cubicBezTo>
                      <a:pt x="70651" y="45033"/>
                      <a:pt x="70751" y="44433"/>
                      <a:pt x="70751" y="43832"/>
                    </a:cubicBezTo>
                    <a:cubicBezTo>
                      <a:pt x="70751" y="43365"/>
                      <a:pt x="70685" y="42898"/>
                      <a:pt x="70551" y="42498"/>
                    </a:cubicBezTo>
                    <a:lnTo>
                      <a:pt x="70551" y="42498"/>
                    </a:lnTo>
                    <a:cubicBezTo>
                      <a:pt x="71018" y="42531"/>
                      <a:pt x="71452" y="42531"/>
                      <a:pt x="71919" y="42531"/>
                    </a:cubicBezTo>
                    <a:cubicBezTo>
                      <a:pt x="79924" y="42531"/>
                      <a:pt x="86429" y="36027"/>
                      <a:pt x="86429" y="28021"/>
                    </a:cubicBezTo>
                    <a:cubicBezTo>
                      <a:pt x="86429" y="21016"/>
                      <a:pt x="81492" y="15178"/>
                      <a:pt x="74921" y="13811"/>
                    </a:cubicBezTo>
                    <a:cubicBezTo>
                      <a:pt x="73853" y="8173"/>
                      <a:pt x="68883" y="3904"/>
                      <a:pt x="62946" y="3904"/>
                    </a:cubicBezTo>
                    <a:cubicBezTo>
                      <a:pt x="60044" y="3904"/>
                      <a:pt x="57375" y="4904"/>
                      <a:pt x="55274" y="6606"/>
                    </a:cubicBezTo>
                    <a:cubicBezTo>
                      <a:pt x="53272" y="4237"/>
                      <a:pt x="50237" y="2703"/>
                      <a:pt x="46868" y="2703"/>
                    </a:cubicBezTo>
                    <a:cubicBezTo>
                      <a:pt x="43799" y="2703"/>
                      <a:pt x="41030" y="3970"/>
                      <a:pt x="39029" y="6005"/>
                    </a:cubicBezTo>
                    <a:cubicBezTo>
                      <a:pt x="38929" y="5638"/>
                      <a:pt x="38762" y="5305"/>
                      <a:pt x="38562" y="4971"/>
                    </a:cubicBezTo>
                    <a:cubicBezTo>
                      <a:pt x="39195" y="4638"/>
                      <a:pt x="39629" y="3970"/>
                      <a:pt x="39629" y="3203"/>
                    </a:cubicBezTo>
                    <a:cubicBezTo>
                      <a:pt x="39629" y="2036"/>
                      <a:pt x="38695" y="1135"/>
                      <a:pt x="37561" y="1135"/>
                    </a:cubicBezTo>
                    <a:cubicBezTo>
                      <a:pt x="36460" y="1135"/>
                      <a:pt x="35593" y="1969"/>
                      <a:pt x="35526" y="3070"/>
                    </a:cubicBezTo>
                    <a:cubicBezTo>
                      <a:pt x="35359" y="3036"/>
                      <a:pt x="35159" y="3036"/>
                      <a:pt x="34992" y="3036"/>
                    </a:cubicBezTo>
                    <a:cubicBezTo>
                      <a:pt x="34158" y="3036"/>
                      <a:pt x="33358" y="3270"/>
                      <a:pt x="32724" y="3704"/>
                    </a:cubicBezTo>
                    <a:cubicBezTo>
                      <a:pt x="31090" y="1469"/>
                      <a:pt x="28454" y="1"/>
                      <a:pt x="254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39"/>
              <p:cNvSpPr/>
              <p:nvPr/>
            </p:nvSpPr>
            <p:spPr>
              <a:xfrm>
                <a:off x="1901253" y="715030"/>
                <a:ext cx="5397014" cy="3359443"/>
              </a:xfrm>
              <a:custGeom>
                <a:avLst/>
                <a:gdLst/>
                <a:ahLst/>
                <a:cxnLst/>
                <a:rect l="l" t="t" r="r" b="b"/>
                <a:pathLst>
                  <a:path w="86996" h="54154" extrusionOk="0">
                    <a:moveTo>
                      <a:pt x="25965" y="390"/>
                    </a:moveTo>
                    <a:cubicBezTo>
                      <a:pt x="26945" y="390"/>
                      <a:pt x="27926" y="548"/>
                      <a:pt x="28854" y="882"/>
                    </a:cubicBezTo>
                    <a:cubicBezTo>
                      <a:pt x="30522" y="1483"/>
                      <a:pt x="31990" y="2617"/>
                      <a:pt x="32991" y="4018"/>
                    </a:cubicBezTo>
                    <a:lnTo>
                      <a:pt x="33157" y="4218"/>
                    </a:lnTo>
                    <a:lnTo>
                      <a:pt x="33358" y="4085"/>
                    </a:lnTo>
                    <a:cubicBezTo>
                      <a:pt x="33758" y="3851"/>
                      <a:pt x="34158" y="3684"/>
                      <a:pt x="34625" y="3584"/>
                    </a:cubicBezTo>
                    <a:cubicBezTo>
                      <a:pt x="34825" y="3518"/>
                      <a:pt x="35059" y="3484"/>
                      <a:pt x="35292" y="3484"/>
                    </a:cubicBezTo>
                    <a:cubicBezTo>
                      <a:pt x="35339" y="3478"/>
                      <a:pt x="35386" y="3475"/>
                      <a:pt x="35432" y="3475"/>
                    </a:cubicBezTo>
                    <a:cubicBezTo>
                      <a:pt x="35619" y="3475"/>
                      <a:pt x="35806" y="3518"/>
                      <a:pt x="35993" y="3518"/>
                    </a:cubicBezTo>
                    <a:lnTo>
                      <a:pt x="36260" y="3518"/>
                    </a:lnTo>
                    <a:lnTo>
                      <a:pt x="36293" y="3251"/>
                    </a:lnTo>
                    <a:cubicBezTo>
                      <a:pt x="36326" y="2650"/>
                      <a:pt x="36727" y="2050"/>
                      <a:pt x="37260" y="1783"/>
                    </a:cubicBezTo>
                    <a:cubicBezTo>
                      <a:pt x="37498" y="1664"/>
                      <a:pt x="37768" y="1605"/>
                      <a:pt x="38039" y="1605"/>
                    </a:cubicBezTo>
                    <a:cubicBezTo>
                      <a:pt x="38377" y="1605"/>
                      <a:pt x="38717" y="1698"/>
                      <a:pt x="38995" y="1883"/>
                    </a:cubicBezTo>
                    <a:cubicBezTo>
                      <a:pt x="39529" y="2217"/>
                      <a:pt x="39829" y="2817"/>
                      <a:pt x="39795" y="3418"/>
                    </a:cubicBezTo>
                    <a:cubicBezTo>
                      <a:pt x="39795" y="4018"/>
                      <a:pt x="39429" y="4585"/>
                      <a:pt x="38895" y="4852"/>
                    </a:cubicBezTo>
                    <a:lnTo>
                      <a:pt x="38561" y="5052"/>
                    </a:lnTo>
                    <a:lnTo>
                      <a:pt x="38761" y="5352"/>
                    </a:lnTo>
                    <a:cubicBezTo>
                      <a:pt x="38962" y="5652"/>
                      <a:pt x="39095" y="5953"/>
                      <a:pt x="39195" y="6286"/>
                    </a:cubicBezTo>
                    <a:lnTo>
                      <a:pt x="39362" y="6853"/>
                    </a:lnTo>
                    <a:lnTo>
                      <a:pt x="39795" y="6420"/>
                    </a:lnTo>
                    <a:cubicBezTo>
                      <a:pt x="40830" y="5386"/>
                      <a:pt x="42064" y="4552"/>
                      <a:pt x="43431" y="3985"/>
                    </a:cubicBezTo>
                    <a:cubicBezTo>
                      <a:pt x="44691" y="3505"/>
                      <a:pt x="46004" y="3241"/>
                      <a:pt x="47323" y="3241"/>
                    </a:cubicBezTo>
                    <a:cubicBezTo>
                      <a:pt x="47471" y="3241"/>
                      <a:pt x="47620" y="3244"/>
                      <a:pt x="47768" y="3251"/>
                    </a:cubicBezTo>
                    <a:cubicBezTo>
                      <a:pt x="49236" y="3317"/>
                      <a:pt x="50703" y="3684"/>
                      <a:pt x="52038" y="4318"/>
                    </a:cubicBezTo>
                    <a:cubicBezTo>
                      <a:pt x="53372" y="4985"/>
                      <a:pt x="54539" y="5886"/>
                      <a:pt x="55507" y="7020"/>
                    </a:cubicBezTo>
                    <a:lnTo>
                      <a:pt x="55740" y="7287"/>
                    </a:lnTo>
                    <a:lnTo>
                      <a:pt x="56007" y="7053"/>
                    </a:lnTo>
                    <a:cubicBezTo>
                      <a:pt x="57575" y="5786"/>
                      <a:pt x="59476" y="4885"/>
                      <a:pt x="61478" y="4552"/>
                    </a:cubicBezTo>
                    <a:cubicBezTo>
                      <a:pt x="62011" y="4452"/>
                      <a:pt x="62512" y="4418"/>
                      <a:pt x="63012" y="4385"/>
                    </a:cubicBezTo>
                    <a:cubicBezTo>
                      <a:pt x="63112" y="4378"/>
                      <a:pt x="63214" y="4376"/>
                      <a:pt x="63316" y="4376"/>
                    </a:cubicBezTo>
                    <a:cubicBezTo>
                      <a:pt x="63725" y="4376"/>
                      <a:pt x="64146" y="4418"/>
                      <a:pt x="64546" y="4418"/>
                    </a:cubicBezTo>
                    <a:cubicBezTo>
                      <a:pt x="65547" y="4518"/>
                      <a:pt x="66581" y="4752"/>
                      <a:pt x="67549" y="5085"/>
                    </a:cubicBezTo>
                    <a:cubicBezTo>
                      <a:pt x="68516" y="5419"/>
                      <a:pt x="69417" y="5886"/>
                      <a:pt x="70284" y="6453"/>
                    </a:cubicBezTo>
                    <a:cubicBezTo>
                      <a:pt x="71118" y="7053"/>
                      <a:pt x="71885" y="7754"/>
                      <a:pt x="72586" y="8521"/>
                    </a:cubicBezTo>
                    <a:cubicBezTo>
                      <a:pt x="73253" y="9288"/>
                      <a:pt x="73820" y="10156"/>
                      <a:pt x="74287" y="11090"/>
                    </a:cubicBezTo>
                    <a:cubicBezTo>
                      <a:pt x="74720" y="12024"/>
                      <a:pt x="75054" y="12991"/>
                      <a:pt x="75287" y="14025"/>
                    </a:cubicBezTo>
                    <a:lnTo>
                      <a:pt x="75287" y="14092"/>
                    </a:lnTo>
                    <a:lnTo>
                      <a:pt x="75388" y="14125"/>
                    </a:lnTo>
                    <a:cubicBezTo>
                      <a:pt x="76989" y="14459"/>
                      <a:pt x="78523" y="15059"/>
                      <a:pt x="79957" y="15893"/>
                    </a:cubicBezTo>
                    <a:cubicBezTo>
                      <a:pt x="81358" y="16727"/>
                      <a:pt x="82593" y="17828"/>
                      <a:pt x="83627" y="19095"/>
                    </a:cubicBezTo>
                    <a:cubicBezTo>
                      <a:pt x="84661" y="20363"/>
                      <a:pt x="85495" y="21831"/>
                      <a:pt x="86062" y="23365"/>
                    </a:cubicBezTo>
                    <a:cubicBezTo>
                      <a:pt x="86596" y="24900"/>
                      <a:pt x="86896" y="26567"/>
                      <a:pt x="86896" y="28202"/>
                    </a:cubicBezTo>
                    <a:cubicBezTo>
                      <a:pt x="86896" y="30203"/>
                      <a:pt x="86462" y="32205"/>
                      <a:pt x="85628" y="34039"/>
                    </a:cubicBezTo>
                    <a:cubicBezTo>
                      <a:pt x="84828" y="35874"/>
                      <a:pt x="83593" y="37509"/>
                      <a:pt x="82126" y="38843"/>
                    </a:cubicBezTo>
                    <a:cubicBezTo>
                      <a:pt x="80658" y="40211"/>
                      <a:pt x="78857" y="41211"/>
                      <a:pt x="76989" y="41845"/>
                    </a:cubicBezTo>
                    <a:cubicBezTo>
                      <a:pt x="75515" y="42310"/>
                      <a:pt x="73961" y="42535"/>
                      <a:pt x="72421" y="42535"/>
                    </a:cubicBezTo>
                    <a:cubicBezTo>
                      <a:pt x="71973" y="42535"/>
                      <a:pt x="71527" y="42516"/>
                      <a:pt x="71084" y="42479"/>
                    </a:cubicBezTo>
                    <a:lnTo>
                      <a:pt x="70818" y="42445"/>
                    </a:lnTo>
                    <a:lnTo>
                      <a:pt x="70884" y="42712"/>
                    </a:lnTo>
                    <a:cubicBezTo>
                      <a:pt x="71118" y="43680"/>
                      <a:pt x="71084" y="44747"/>
                      <a:pt x="70718" y="45681"/>
                    </a:cubicBezTo>
                    <a:lnTo>
                      <a:pt x="70651" y="45881"/>
                    </a:lnTo>
                    <a:lnTo>
                      <a:pt x="70851" y="45981"/>
                    </a:lnTo>
                    <a:cubicBezTo>
                      <a:pt x="71551" y="46215"/>
                      <a:pt x="72085" y="46849"/>
                      <a:pt x="72252" y="47549"/>
                    </a:cubicBezTo>
                    <a:cubicBezTo>
                      <a:pt x="72419" y="48250"/>
                      <a:pt x="72185" y="49017"/>
                      <a:pt x="71685" y="49551"/>
                    </a:cubicBezTo>
                    <a:cubicBezTo>
                      <a:pt x="71278" y="49958"/>
                      <a:pt x="70694" y="50188"/>
                      <a:pt x="70114" y="50188"/>
                    </a:cubicBezTo>
                    <a:cubicBezTo>
                      <a:pt x="69981" y="50188"/>
                      <a:pt x="69848" y="50176"/>
                      <a:pt x="69717" y="50151"/>
                    </a:cubicBezTo>
                    <a:cubicBezTo>
                      <a:pt x="69016" y="50018"/>
                      <a:pt x="68416" y="49517"/>
                      <a:pt x="68182" y="48850"/>
                    </a:cubicBezTo>
                    <a:lnTo>
                      <a:pt x="68049" y="48550"/>
                    </a:lnTo>
                    <a:lnTo>
                      <a:pt x="67749" y="48683"/>
                    </a:lnTo>
                    <a:cubicBezTo>
                      <a:pt x="67182" y="48900"/>
                      <a:pt x="66573" y="49008"/>
                      <a:pt x="65964" y="49008"/>
                    </a:cubicBezTo>
                    <a:cubicBezTo>
                      <a:pt x="65355" y="49008"/>
                      <a:pt x="64747" y="48900"/>
                      <a:pt x="64180" y="48683"/>
                    </a:cubicBezTo>
                    <a:lnTo>
                      <a:pt x="63913" y="48583"/>
                    </a:lnTo>
                    <a:lnTo>
                      <a:pt x="63746" y="48817"/>
                    </a:lnTo>
                    <a:cubicBezTo>
                      <a:pt x="62745" y="50118"/>
                      <a:pt x="61444" y="51218"/>
                      <a:pt x="59977" y="51986"/>
                    </a:cubicBezTo>
                    <a:cubicBezTo>
                      <a:pt x="58509" y="52719"/>
                      <a:pt x="56841" y="53120"/>
                      <a:pt x="55206" y="53120"/>
                    </a:cubicBezTo>
                    <a:cubicBezTo>
                      <a:pt x="55137" y="53121"/>
                      <a:pt x="55067" y="53122"/>
                      <a:pt x="54997" y="53122"/>
                    </a:cubicBezTo>
                    <a:cubicBezTo>
                      <a:pt x="53402" y="53122"/>
                      <a:pt x="51841" y="52757"/>
                      <a:pt x="50403" y="52086"/>
                    </a:cubicBezTo>
                    <a:cubicBezTo>
                      <a:pt x="48935" y="51385"/>
                      <a:pt x="47601" y="50318"/>
                      <a:pt x="46567" y="49050"/>
                    </a:cubicBezTo>
                    <a:lnTo>
                      <a:pt x="46267" y="48650"/>
                    </a:lnTo>
                    <a:lnTo>
                      <a:pt x="45933" y="49017"/>
                    </a:lnTo>
                    <a:cubicBezTo>
                      <a:pt x="44165" y="50785"/>
                      <a:pt x="41930" y="52119"/>
                      <a:pt x="39529" y="52753"/>
                    </a:cubicBezTo>
                    <a:cubicBezTo>
                      <a:pt x="38328" y="53120"/>
                      <a:pt x="37060" y="53253"/>
                      <a:pt x="35826" y="53287"/>
                    </a:cubicBezTo>
                    <a:cubicBezTo>
                      <a:pt x="34558" y="53287"/>
                      <a:pt x="33324" y="53120"/>
                      <a:pt x="32090" y="52853"/>
                    </a:cubicBezTo>
                    <a:cubicBezTo>
                      <a:pt x="29688" y="52186"/>
                      <a:pt x="27387" y="50952"/>
                      <a:pt x="25619" y="49184"/>
                    </a:cubicBezTo>
                    <a:cubicBezTo>
                      <a:pt x="23784" y="47449"/>
                      <a:pt x="22483" y="45214"/>
                      <a:pt x="21783" y="42812"/>
                    </a:cubicBezTo>
                    <a:lnTo>
                      <a:pt x="21616" y="42245"/>
                    </a:lnTo>
                    <a:lnTo>
                      <a:pt x="21149" y="42612"/>
                    </a:lnTo>
                    <a:cubicBezTo>
                      <a:pt x="19647" y="43777"/>
                      <a:pt x="17750" y="44463"/>
                      <a:pt x="15822" y="44463"/>
                    </a:cubicBezTo>
                    <a:cubicBezTo>
                      <a:pt x="15652" y="44463"/>
                      <a:pt x="15482" y="44458"/>
                      <a:pt x="15311" y="44447"/>
                    </a:cubicBezTo>
                    <a:cubicBezTo>
                      <a:pt x="13243" y="44380"/>
                      <a:pt x="11208" y="43546"/>
                      <a:pt x="9641" y="42145"/>
                    </a:cubicBezTo>
                    <a:cubicBezTo>
                      <a:pt x="8073" y="40744"/>
                      <a:pt x="7005" y="38810"/>
                      <a:pt x="6739" y="36708"/>
                    </a:cubicBezTo>
                    <a:cubicBezTo>
                      <a:pt x="6405" y="34640"/>
                      <a:pt x="6872" y="32472"/>
                      <a:pt x="7973" y="30670"/>
                    </a:cubicBezTo>
                    <a:lnTo>
                      <a:pt x="8173" y="30403"/>
                    </a:lnTo>
                    <a:lnTo>
                      <a:pt x="7873" y="30270"/>
                    </a:lnTo>
                    <a:cubicBezTo>
                      <a:pt x="5037" y="29069"/>
                      <a:pt x="2736" y="26734"/>
                      <a:pt x="1568" y="23865"/>
                    </a:cubicBezTo>
                    <a:cubicBezTo>
                      <a:pt x="401" y="21030"/>
                      <a:pt x="401" y="17728"/>
                      <a:pt x="1602" y="14859"/>
                    </a:cubicBezTo>
                    <a:cubicBezTo>
                      <a:pt x="2802" y="12024"/>
                      <a:pt x="5171" y="9689"/>
                      <a:pt x="8006" y="8521"/>
                    </a:cubicBezTo>
                    <a:cubicBezTo>
                      <a:pt x="9440" y="7921"/>
                      <a:pt x="11008" y="7621"/>
                      <a:pt x="12543" y="7621"/>
                    </a:cubicBezTo>
                    <a:cubicBezTo>
                      <a:pt x="14110" y="7621"/>
                      <a:pt x="15645" y="7921"/>
                      <a:pt x="17079" y="8521"/>
                    </a:cubicBezTo>
                    <a:lnTo>
                      <a:pt x="17246" y="8588"/>
                    </a:lnTo>
                    <a:lnTo>
                      <a:pt x="17246" y="8421"/>
                    </a:lnTo>
                    <a:cubicBezTo>
                      <a:pt x="17413" y="6653"/>
                      <a:pt x="18080" y="4919"/>
                      <a:pt x="19247" y="3551"/>
                    </a:cubicBezTo>
                    <a:cubicBezTo>
                      <a:pt x="20348" y="2183"/>
                      <a:pt x="21916" y="1149"/>
                      <a:pt x="23651" y="682"/>
                    </a:cubicBezTo>
                    <a:cubicBezTo>
                      <a:pt x="24405" y="490"/>
                      <a:pt x="25185" y="390"/>
                      <a:pt x="25965" y="390"/>
                    </a:cubicBezTo>
                    <a:close/>
                    <a:moveTo>
                      <a:pt x="26072" y="0"/>
                    </a:moveTo>
                    <a:cubicBezTo>
                      <a:pt x="25220" y="0"/>
                      <a:pt x="24367" y="117"/>
                      <a:pt x="23551" y="349"/>
                    </a:cubicBezTo>
                    <a:cubicBezTo>
                      <a:pt x="22650" y="615"/>
                      <a:pt x="21816" y="1016"/>
                      <a:pt x="21049" y="1516"/>
                    </a:cubicBezTo>
                    <a:cubicBezTo>
                      <a:pt x="20282" y="2016"/>
                      <a:pt x="19581" y="2650"/>
                      <a:pt x="19014" y="3351"/>
                    </a:cubicBezTo>
                    <a:cubicBezTo>
                      <a:pt x="17851" y="4739"/>
                      <a:pt x="17189" y="6441"/>
                      <a:pt x="16997" y="8213"/>
                    </a:cubicBezTo>
                    <a:lnTo>
                      <a:pt x="16997" y="8213"/>
                    </a:lnTo>
                    <a:cubicBezTo>
                      <a:pt x="15570" y="7641"/>
                      <a:pt x="14040" y="7358"/>
                      <a:pt x="12510" y="7358"/>
                    </a:cubicBezTo>
                    <a:cubicBezTo>
                      <a:pt x="10937" y="7358"/>
                      <a:pt x="9364" y="7658"/>
                      <a:pt x="7906" y="8254"/>
                    </a:cubicBezTo>
                    <a:cubicBezTo>
                      <a:pt x="4971" y="9422"/>
                      <a:pt x="2536" y="11824"/>
                      <a:pt x="1301" y="14759"/>
                    </a:cubicBezTo>
                    <a:cubicBezTo>
                      <a:pt x="34" y="17661"/>
                      <a:pt x="0" y="21063"/>
                      <a:pt x="1168" y="24032"/>
                    </a:cubicBezTo>
                    <a:cubicBezTo>
                      <a:pt x="2296" y="26901"/>
                      <a:pt x="4545" y="29303"/>
                      <a:pt x="7344" y="30635"/>
                    </a:cubicBezTo>
                    <a:lnTo>
                      <a:pt x="7344" y="30635"/>
                    </a:lnTo>
                    <a:cubicBezTo>
                      <a:pt x="6258" y="32483"/>
                      <a:pt x="5787" y="34676"/>
                      <a:pt x="6105" y="36808"/>
                    </a:cubicBezTo>
                    <a:cubicBezTo>
                      <a:pt x="6372" y="39043"/>
                      <a:pt x="7506" y="41145"/>
                      <a:pt x="9174" y="42679"/>
                    </a:cubicBezTo>
                    <a:cubicBezTo>
                      <a:pt x="10008" y="43446"/>
                      <a:pt x="10975" y="44047"/>
                      <a:pt x="12009" y="44480"/>
                    </a:cubicBezTo>
                    <a:cubicBezTo>
                      <a:pt x="13043" y="44947"/>
                      <a:pt x="14177" y="45181"/>
                      <a:pt x="15278" y="45214"/>
                    </a:cubicBezTo>
                    <a:cubicBezTo>
                      <a:pt x="15454" y="45224"/>
                      <a:pt x="15631" y="45230"/>
                      <a:pt x="15807" y="45230"/>
                    </a:cubicBezTo>
                    <a:cubicBezTo>
                      <a:pt x="17711" y="45230"/>
                      <a:pt x="19610" y="44632"/>
                      <a:pt x="21187" y="43575"/>
                    </a:cubicBezTo>
                    <a:lnTo>
                      <a:pt x="21187" y="43575"/>
                    </a:lnTo>
                    <a:cubicBezTo>
                      <a:pt x="21953" y="45926"/>
                      <a:pt x="23257" y="48084"/>
                      <a:pt x="25018" y="49784"/>
                    </a:cubicBezTo>
                    <a:cubicBezTo>
                      <a:pt x="26920" y="51685"/>
                      <a:pt x="29321" y="53020"/>
                      <a:pt x="31856" y="53687"/>
                    </a:cubicBezTo>
                    <a:cubicBezTo>
                      <a:pt x="33157" y="54020"/>
                      <a:pt x="34492" y="54154"/>
                      <a:pt x="35826" y="54154"/>
                    </a:cubicBezTo>
                    <a:cubicBezTo>
                      <a:pt x="37160" y="54154"/>
                      <a:pt x="38461" y="53987"/>
                      <a:pt x="39762" y="53620"/>
                    </a:cubicBezTo>
                    <a:cubicBezTo>
                      <a:pt x="42180" y="52961"/>
                      <a:pt x="44391" y="51651"/>
                      <a:pt x="46200" y="49942"/>
                    </a:cubicBezTo>
                    <a:lnTo>
                      <a:pt x="46200" y="49942"/>
                    </a:lnTo>
                    <a:cubicBezTo>
                      <a:pt x="47256" y="51149"/>
                      <a:pt x="48577" y="52154"/>
                      <a:pt x="50036" y="52853"/>
                    </a:cubicBezTo>
                    <a:cubicBezTo>
                      <a:pt x="51603" y="53588"/>
                      <a:pt x="53291" y="53956"/>
                      <a:pt x="54985" y="53956"/>
                    </a:cubicBezTo>
                    <a:cubicBezTo>
                      <a:pt x="55059" y="53956"/>
                      <a:pt x="55133" y="53955"/>
                      <a:pt x="55206" y="53954"/>
                    </a:cubicBezTo>
                    <a:cubicBezTo>
                      <a:pt x="56974" y="53920"/>
                      <a:pt x="58742" y="53487"/>
                      <a:pt x="60343" y="52653"/>
                    </a:cubicBezTo>
                    <a:cubicBezTo>
                      <a:pt x="61840" y="51889"/>
                      <a:pt x="63153" y="50760"/>
                      <a:pt x="64169" y="49441"/>
                    </a:cubicBezTo>
                    <a:lnTo>
                      <a:pt x="64169" y="49441"/>
                    </a:lnTo>
                    <a:cubicBezTo>
                      <a:pt x="64713" y="49618"/>
                      <a:pt x="65287" y="49706"/>
                      <a:pt x="65859" y="49706"/>
                    </a:cubicBezTo>
                    <a:cubicBezTo>
                      <a:pt x="66484" y="49706"/>
                      <a:pt x="67108" y="49601"/>
                      <a:pt x="67692" y="49396"/>
                    </a:cubicBezTo>
                    <a:lnTo>
                      <a:pt x="67692" y="49396"/>
                    </a:lnTo>
                    <a:cubicBezTo>
                      <a:pt x="68101" y="50090"/>
                      <a:pt x="68820" y="50604"/>
                      <a:pt x="69617" y="50751"/>
                    </a:cubicBezTo>
                    <a:cubicBezTo>
                      <a:pt x="69761" y="50774"/>
                      <a:pt x="69910" y="50785"/>
                      <a:pt x="70059" y="50785"/>
                    </a:cubicBezTo>
                    <a:cubicBezTo>
                      <a:pt x="70358" y="50785"/>
                      <a:pt x="70662" y="50740"/>
                      <a:pt x="70951" y="50651"/>
                    </a:cubicBezTo>
                    <a:cubicBezTo>
                      <a:pt x="71385" y="50485"/>
                      <a:pt x="71785" y="50251"/>
                      <a:pt x="72085" y="49917"/>
                    </a:cubicBezTo>
                    <a:cubicBezTo>
                      <a:pt x="72719" y="49284"/>
                      <a:pt x="72952" y="48316"/>
                      <a:pt x="72752" y="47449"/>
                    </a:cubicBezTo>
                    <a:cubicBezTo>
                      <a:pt x="72538" y="46623"/>
                      <a:pt x="71960" y="45966"/>
                      <a:pt x="71223" y="45631"/>
                    </a:cubicBezTo>
                    <a:lnTo>
                      <a:pt x="71223" y="45631"/>
                    </a:lnTo>
                    <a:cubicBezTo>
                      <a:pt x="71495" y="44737"/>
                      <a:pt x="71527" y="43761"/>
                      <a:pt x="71317" y="42865"/>
                    </a:cubicBezTo>
                    <a:lnTo>
                      <a:pt x="71317" y="42865"/>
                    </a:lnTo>
                    <a:cubicBezTo>
                      <a:pt x="71649" y="42887"/>
                      <a:pt x="71982" y="42898"/>
                      <a:pt x="72315" y="42898"/>
                    </a:cubicBezTo>
                    <a:cubicBezTo>
                      <a:pt x="73933" y="42898"/>
                      <a:pt x="75547" y="42641"/>
                      <a:pt x="77055" y="42112"/>
                    </a:cubicBezTo>
                    <a:cubicBezTo>
                      <a:pt x="78990" y="41445"/>
                      <a:pt x="80758" y="40344"/>
                      <a:pt x="82259" y="38976"/>
                    </a:cubicBezTo>
                    <a:cubicBezTo>
                      <a:pt x="83727" y="37609"/>
                      <a:pt x="84928" y="35941"/>
                      <a:pt x="85762" y="34106"/>
                    </a:cubicBezTo>
                    <a:cubicBezTo>
                      <a:pt x="86562" y="32238"/>
                      <a:pt x="86996" y="30203"/>
                      <a:pt x="86996" y="28202"/>
                    </a:cubicBezTo>
                    <a:cubicBezTo>
                      <a:pt x="86996" y="26534"/>
                      <a:pt x="86696" y="24900"/>
                      <a:pt x="86162" y="23332"/>
                    </a:cubicBezTo>
                    <a:cubicBezTo>
                      <a:pt x="85595" y="21764"/>
                      <a:pt x="84794" y="20296"/>
                      <a:pt x="83760" y="18995"/>
                    </a:cubicBezTo>
                    <a:cubicBezTo>
                      <a:pt x="82726" y="17694"/>
                      <a:pt x="81459" y="16594"/>
                      <a:pt x="80058" y="15726"/>
                    </a:cubicBezTo>
                    <a:cubicBezTo>
                      <a:pt x="78646" y="14840"/>
                      <a:pt x="77137" y="14212"/>
                      <a:pt x="75531" y="13843"/>
                    </a:cubicBezTo>
                    <a:lnTo>
                      <a:pt x="75531" y="13843"/>
                    </a:lnTo>
                    <a:cubicBezTo>
                      <a:pt x="75332" y="12847"/>
                      <a:pt x="75037" y="11854"/>
                      <a:pt x="74587" y="10923"/>
                    </a:cubicBezTo>
                    <a:cubicBezTo>
                      <a:pt x="74120" y="9956"/>
                      <a:pt x="73553" y="9055"/>
                      <a:pt x="72886" y="8254"/>
                    </a:cubicBezTo>
                    <a:cubicBezTo>
                      <a:pt x="72185" y="7420"/>
                      <a:pt x="71418" y="6687"/>
                      <a:pt x="70551" y="6086"/>
                    </a:cubicBezTo>
                    <a:cubicBezTo>
                      <a:pt x="69683" y="5452"/>
                      <a:pt x="68716" y="4952"/>
                      <a:pt x="67715" y="4552"/>
                    </a:cubicBezTo>
                    <a:cubicBezTo>
                      <a:pt x="66715" y="4185"/>
                      <a:pt x="65681" y="3951"/>
                      <a:pt x="64613" y="3818"/>
                    </a:cubicBezTo>
                    <a:cubicBezTo>
                      <a:pt x="64186" y="3818"/>
                      <a:pt x="63738" y="3775"/>
                      <a:pt x="63302" y="3775"/>
                    </a:cubicBezTo>
                    <a:cubicBezTo>
                      <a:pt x="63194" y="3775"/>
                      <a:pt x="63085" y="3778"/>
                      <a:pt x="62979" y="3784"/>
                    </a:cubicBezTo>
                    <a:cubicBezTo>
                      <a:pt x="62445" y="3784"/>
                      <a:pt x="61911" y="3818"/>
                      <a:pt x="61378" y="3918"/>
                    </a:cubicBezTo>
                    <a:cubicBezTo>
                      <a:pt x="59391" y="4233"/>
                      <a:pt x="57464" y="5055"/>
                      <a:pt x="55822" y="6299"/>
                    </a:cubicBezTo>
                    <a:lnTo>
                      <a:pt x="55822" y="6299"/>
                    </a:lnTo>
                    <a:cubicBezTo>
                      <a:pt x="54858" y="5211"/>
                      <a:pt x="53670" y="4302"/>
                      <a:pt x="52338" y="3651"/>
                    </a:cubicBezTo>
                    <a:cubicBezTo>
                      <a:pt x="50937" y="2951"/>
                      <a:pt x="49369" y="2584"/>
                      <a:pt x="47801" y="2517"/>
                    </a:cubicBezTo>
                    <a:cubicBezTo>
                      <a:pt x="47714" y="2515"/>
                      <a:pt x="47627" y="2514"/>
                      <a:pt x="47540" y="2514"/>
                    </a:cubicBezTo>
                    <a:cubicBezTo>
                      <a:pt x="46056" y="2514"/>
                      <a:pt x="44551" y="2784"/>
                      <a:pt x="43165" y="3351"/>
                    </a:cubicBezTo>
                    <a:cubicBezTo>
                      <a:pt x="41893" y="3853"/>
                      <a:pt x="40701" y="4618"/>
                      <a:pt x="39680" y="5575"/>
                    </a:cubicBezTo>
                    <a:lnTo>
                      <a:pt x="39680" y="5575"/>
                    </a:lnTo>
                    <a:cubicBezTo>
                      <a:pt x="39631" y="5468"/>
                      <a:pt x="39577" y="5364"/>
                      <a:pt x="39522" y="5262"/>
                    </a:cubicBezTo>
                    <a:lnTo>
                      <a:pt x="39522" y="5262"/>
                    </a:lnTo>
                    <a:cubicBezTo>
                      <a:pt x="40092" y="4828"/>
                      <a:pt x="40463" y="4140"/>
                      <a:pt x="40463" y="3451"/>
                    </a:cubicBezTo>
                    <a:cubicBezTo>
                      <a:pt x="40496" y="2617"/>
                      <a:pt x="40029" y="1783"/>
                      <a:pt x="39328" y="1349"/>
                    </a:cubicBezTo>
                    <a:cubicBezTo>
                      <a:pt x="38957" y="1120"/>
                      <a:pt x="38530" y="1002"/>
                      <a:pt x="38101" y="1002"/>
                    </a:cubicBezTo>
                    <a:cubicBezTo>
                      <a:pt x="37720" y="1002"/>
                      <a:pt x="37338" y="1094"/>
                      <a:pt x="36993" y="1283"/>
                    </a:cubicBezTo>
                    <a:cubicBezTo>
                      <a:pt x="36344" y="1607"/>
                      <a:pt x="35904" y="2245"/>
                      <a:pt x="35765" y="2942"/>
                    </a:cubicBezTo>
                    <a:lnTo>
                      <a:pt x="35765" y="2942"/>
                    </a:lnTo>
                    <a:cubicBezTo>
                      <a:pt x="35685" y="2939"/>
                      <a:pt x="35605" y="2936"/>
                      <a:pt x="35526" y="2936"/>
                    </a:cubicBezTo>
                    <a:cubicBezTo>
                      <a:pt x="35437" y="2936"/>
                      <a:pt x="35348" y="2939"/>
                      <a:pt x="35259" y="2951"/>
                    </a:cubicBezTo>
                    <a:cubicBezTo>
                      <a:pt x="34992" y="2951"/>
                      <a:pt x="34759" y="2984"/>
                      <a:pt x="34492" y="3051"/>
                    </a:cubicBezTo>
                    <a:cubicBezTo>
                      <a:pt x="34073" y="3162"/>
                      <a:pt x="33655" y="3320"/>
                      <a:pt x="33276" y="3525"/>
                    </a:cubicBezTo>
                    <a:lnTo>
                      <a:pt x="33276" y="3525"/>
                    </a:lnTo>
                    <a:cubicBezTo>
                      <a:pt x="32185" y="2148"/>
                      <a:pt x="30678" y="1056"/>
                      <a:pt x="28988" y="482"/>
                    </a:cubicBezTo>
                    <a:cubicBezTo>
                      <a:pt x="28055" y="159"/>
                      <a:pt x="27064" y="0"/>
                      <a:pt x="26072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39"/>
              <p:cNvSpPr/>
              <p:nvPr/>
            </p:nvSpPr>
            <p:spPr>
              <a:xfrm>
                <a:off x="5820658" y="3939919"/>
                <a:ext cx="173891" cy="173884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03" extrusionOk="0">
                    <a:moveTo>
                      <a:pt x="1402" y="1"/>
                    </a:moveTo>
                    <a:cubicBezTo>
                      <a:pt x="635" y="1"/>
                      <a:pt x="1" y="634"/>
                      <a:pt x="1" y="1402"/>
                    </a:cubicBezTo>
                    <a:cubicBezTo>
                      <a:pt x="1" y="2202"/>
                      <a:pt x="635" y="2803"/>
                      <a:pt x="1402" y="2803"/>
                    </a:cubicBezTo>
                    <a:cubicBezTo>
                      <a:pt x="2169" y="2803"/>
                      <a:pt x="2803" y="2202"/>
                      <a:pt x="2803" y="1402"/>
                    </a:cubicBezTo>
                    <a:cubicBezTo>
                      <a:pt x="2803" y="634"/>
                      <a:pt x="2169" y="1"/>
                      <a:pt x="14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39"/>
              <p:cNvSpPr/>
              <p:nvPr/>
            </p:nvSpPr>
            <p:spPr>
              <a:xfrm>
                <a:off x="5795843" y="3937872"/>
                <a:ext cx="227678" cy="192433"/>
              </a:xfrm>
              <a:custGeom>
                <a:avLst/>
                <a:gdLst/>
                <a:ahLst/>
                <a:cxnLst/>
                <a:rect l="l" t="t" r="r" b="b"/>
                <a:pathLst>
                  <a:path w="3670" h="3102" extrusionOk="0">
                    <a:moveTo>
                      <a:pt x="1802" y="67"/>
                    </a:moveTo>
                    <a:cubicBezTo>
                      <a:pt x="2169" y="67"/>
                      <a:pt x="2502" y="334"/>
                      <a:pt x="2602" y="634"/>
                    </a:cubicBezTo>
                    <a:cubicBezTo>
                      <a:pt x="2736" y="934"/>
                      <a:pt x="2769" y="1201"/>
                      <a:pt x="2769" y="1435"/>
                    </a:cubicBezTo>
                    <a:cubicBezTo>
                      <a:pt x="2769" y="1701"/>
                      <a:pt x="2702" y="1935"/>
                      <a:pt x="2536" y="2168"/>
                    </a:cubicBezTo>
                    <a:cubicBezTo>
                      <a:pt x="2336" y="2369"/>
                      <a:pt x="2102" y="2535"/>
                      <a:pt x="1802" y="2635"/>
                    </a:cubicBezTo>
                    <a:cubicBezTo>
                      <a:pt x="1742" y="2649"/>
                      <a:pt x="1679" y="2655"/>
                      <a:pt x="1615" y="2655"/>
                    </a:cubicBezTo>
                    <a:cubicBezTo>
                      <a:pt x="1360" y="2655"/>
                      <a:pt x="1088" y="2549"/>
                      <a:pt x="901" y="2335"/>
                    </a:cubicBezTo>
                    <a:cubicBezTo>
                      <a:pt x="668" y="2068"/>
                      <a:pt x="701" y="1701"/>
                      <a:pt x="734" y="1435"/>
                    </a:cubicBezTo>
                    <a:cubicBezTo>
                      <a:pt x="801" y="1168"/>
                      <a:pt x="868" y="934"/>
                      <a:pt x="1001" y="634"/>
                    </a:cubicBezTo>
                    <a:cubicBezTo>
                      <a:pt x="1135" y="334"/>
                      <a:pt x="1435" y="67"/>
                      <a:pt x="1802" y="67"/>
                    </a:cubicBezTo>
                    <a:close/>
                    <a:moveTo>
                      <a:pt x="1802" y="0"/>
                    </a:moveTo>
                    <a:cubicBezTo>
                      <a:pt x="1435" y="0"/>
                      <a:pt x="1035" y="34"/>
                      <a:pt x="634" y="267"/>
                    </a:cubicBezTo>
                    <a:cubicBezTo>
                      <a:pt x="234" y="501"/>
                      <a:pt x="1" y="968"/>
                      <a:pt x="34" y="1435"/>
                    </a:cubicBezTo>
                    <a:cubicBezTo>
                      <a:pt x="101" y="1902"/>
                      <a:pt x="434" y="2269"/>
                      <a:pt x="701" y="2535"/>
                    </a:cubicBezTo>
                    <a:cubicBezTo>
                      <a:pt x="1001" y="2802"/>
                      <a:pt x="1368" y="3002"/>
                      <a:pt x="1802" y="3069"/>
                    </a:cubicBezTo>
                    <a:cubicBezTo>
                      <a:pt x="1896" y="3091"/>
                      <a:pt x="1994" y="3102"/>
                      <a:pt x="2092" y="3102"/>
                    </a:cubicBezTo>
                    <a:cubicBezTo>
                      <a:pt x="2445" y="3102"/>
                      <a:pt x="2808" y="2963"/>
                      <a:pt x="3069" y="2702"/>
                    </a:cubicBezTo>
                    <a:cubicBezTo>
                      <a:pt x="3436" y="2402"/>
                      <a:pt x="3670" y="1935"/>
                      <a:pt x="3670" y="1435"/>
                    </a:cubicBezTo>
                    <a:cubicBezTo>
                      <a:pt x="3636" y="1201"/>
                      <a:pt x="3603" y="968"/>
                      <a:pt x="3470" y="734"/>
                    </a:cubicBezTo>
                    <a:cubicBezTo>
                      <a:pt x="3370" y="534"/>
                      <a:pt x="3203" y="367"/>
                      <a:pt x="3003" y="267"/>
                    </a:cubicBezTo>
                    <a:cubicBezTo>
                      <a:pt x="2602" y="34"/>
                      <a:pt x="2169" y="0"/>
                      <a:pt x="1802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39"/>
              <p:cNvSpPr/>
              <p:nvPr/>
            </p:nvSpPr>
            <p:spPr>
              <a:xfrm>
                <a:off x="1851561" y="2636254"/>
                <a:ext cx="198768" cy="198698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3203" extrusionOk="0">
                    <a:moveTo>
                      <a:pt x="1602" y="1"/>
                    </a:moveTo>
                    <a:cubicBezTo>
                      <a:pt x="701" y="1"/>
                      <a:pt x="1" y="701"/>
                      <a:pt x="1" y="1602"/>
                    </a:cubicBezTo>
                    <a:cubicBezTo>
                      <a:pt x="1" y="2469"/>
                      <a:pt x="701" y="3203"/>
                      <a:pt x="1602" y="3203"/>
                    </a:cubicBezTo>
                    <a:cubicBezTo>
                      <a:pt x="2469" y="3203"/>
                      <a:pt x="3203" y="2469"/>
                      <a:pt x="3203" y="1602"/>
                    </a:cubicBezTo>
                    <a:cubicBezTo>
                      <a:pt x="3203" y="701"/>
                      <a:pt x="2469" y="1"/>
                      <a:pt x="16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39"/>
              <p:cNvSpPr/>
              <p:nvPr/>
            </p:nvSpPr>
            <p:spPr>
              <a:xfrm>
                <a:off x="1826746" y="2634206"/>
                <a:ext cx="250445" cy="216254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3486" extrusionOk="0">
                    <a:moveTo>
                      <a:pt x="2002" y="67"/>
                    </a:moveTo>
                    <a:cubicBezTo>
                      <a:pt x="2402" y="67"/>
                      <a:pt x="2769" y="367"/>
                      <a:pt x="2936" y="701"/>
                    </a:cubicBezTo>
                    <a:cubicBezTo>
                      <a:pt x="3069" y="1034"/>
                      <a:pt x="3136" y="1334"/>
                      <a:pt x="3136" y="1635"/>
                    </a:cubicBezTo>
                    <a:cubicBezTo>
                      <a:pt x="3136" y="1935"/>
                      <a:pt x="3036" y="2235"/>
                      <a:pt x="2836" y="2469"/>
                    </a:cubicBezTo>
                    <a:cubicBezTo>
                      <a:pt x="2636" y="2702"/>
                      <a:pt x="2336" y="2902"/>
                      <a:pt x="2002" y="3002"/>
                    </a:cubicBezTo>
                    <a:cubicBezTo>
                      <a:pt x="1930" y="3015"/>
                      <a:pt x="1855" y="3022"/>
                      <a:pt x="1780" y="3022"/>
                    </a:cubicBezTo>
                    <a:cubicBezTo>
                      <a:pt x="1473" y="3022"/>
                      <a:pt x="1156" y="2910"/>
                      <a:pt x="968" y="2669"/>
                    </a:cubicBezTo>
                    <a:cubicBezTo>
                      <a:pt x="701" y="2369"/>
                      <a:pt x="701" y="1935"/>
                      <a:pt x="734" y="1635"/>
                    </a:cubicBezTo>
                    <a:cubicBezTo>
                      <a:pt x="801" y="1301"/>
                      <a:pt x="901" y="1034"/>
                      <a:pt x="1068" y="701"/>
                    </a:cubicBezTo>
                    <a:cubicBezTo>
                      <a:pt x="1201" y="367"/>
                      <a:pt x="1568" y="67"/>
                      <a:pt x="2002" y="67"/>
                    </a:cubicBezTo>
                    <a:close/>
                    <a:moveTo>
                      <a:pt x="2002" y="0"/>
                    </a:moveTo>
                    <a:cubicBezTo>
                      <a:pt x="1568" y="0"/>
                      <a:pt x="1101" y="34"/>
                      <a:pt x="668" y="300"/>
                    </a:cubicBezTo>
                    <a:cubicBezTo>
                      <a:pt x="234" y="567"/>
                      <a:pt x="1" y="1134"/>
                      <a:pt x="34" y="1635"/>
                    </a:cubicBezTo>
                    <a:cubicBezTo>
                      <a:pt x="101" y="2135"/>
                      <a:pt x="434" y="2569"/>
                      <a:pt x="768" y="2869"/>
                    </a:cubicBezTo>
                    <a:cubicBezTo>
                      <a:pt x="1101" y="3136"/>
                      <a:pt x="1502" y="3369"/>
                      <a:pt x="2002" y="3469"/>
                    </a:cubicBezTo>
                    <a:cubicBezTo>
                      <a:pt x="2079" y="3480"/>
                      <a:pt x="2157" y="3486"/>
                      <a:pt x="2237" y="3486"/>
                    </a:cubicBezTo>
                    <a:cubicBezTo>
                      <a:pt x="2641" y="3486"/>
                      <a:pt x="3068" y="3342"/>
                      <a:pt x="3403" y="3036"/>
                    </a:cubicBezTo>
                    <a:cubicBezTo>
                      <a:pt x="3803" y="2702"/>
                      <a:pt x="4037" y="2168"/>
                      <a:pt x="4037" y="1635"/>
                    </a:cubicBezTo>
                    <a:cubicBezTo>
                      <a:pt x="4037" y="1368"/>
                      <a:pt x="3970" y="1101"/>
                      <a:pt x="3837" y="867"/>
                    </a:cubicBezTo>
                    <a:cubicBezTo>
                      <a:pt x="3703" y="634"/>
                      <a:pt x="3536" y="434"/>
                      <a:pt x="3303" y="300"/>
                    </a:cubicBezTo>
                    <a:cubicBezTo>
                      <a:pt x="2869" y="34"/>
                      <a:pt x="2402" y="0"/>
                      <a:pt x="2002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1" name="Google Shape;571;p39"/>
            <p:cNvGrpSpPr/>
            <p:nvPr/>
          </p:nvGrpSpPr>
          <p:grpSpPr>
            <a:xfrm>
              <a:off x="1883079" y="43916"/>
              <a:ext cx="1079071" cy="1132116"/>
              <a:chOff x="1721220" y="-160098"/>
              <a:chExt cx="1322391" cy="1387227"/>
            </a:xfrm>
          </p:grpSpPr>
          <p:sp>
            <p:nvSpPr>
              <p:cNvPr id="572" name="Google Shape;572;p39"/>
              <p:cNvSpPr/>
              <p:nvPr/>
            </p:nvSpPr>
            <p:spPr>
              <a:xfrm>
                <a:off x="2077129" y="755228"/>
                <a:ext cx="881615" cy="471900"/>
              </a:xfrm>
              <a:custGeom>
                <a:avLst/>
                <a:gdLst/>
                <a:ahLst/>
                <a:cxnLst/>
                <a:rect l="l" t="t" r="r" b="b"/>
                <a:pathLst>
                  <a:path w="14211" h="7607" extrusionOk="0">
                    <a:moveTo>
                      <a:pt x="1" y="1"/>
                    </a:moveTo>
                    <a:cubicBezTo>
                      <a:pt x="1335" y="368"/>
                      <a:pt x="2603" y="801"/>
                      <a:pt x="3904" y="1268"/>
                    </a:cubicBezTo>
                    <a:cubicBezTo>
                      <a:pt x="5171" y="1769"/>
                      <a:pt x="6405" y="2303"/>
                      <a:pt x="7606" y="2903"/>
                    </a:cubicBezTo>
                    <a:lnTo>
                      <a:pt x="8507" y="3370"/>
                    </a:lnTo>
                    <a:lnTo>
                      <a:pt x="9374" y="3870"/>
                    </a:lnTo>
                    <a:cubicBezTo>
                      <a:pt x="9674" y="4037"/>
                      <a:pt x="9941" y="4237"/>
                      <a:pt x="10241" y="4404"/>
                    </a:cubicBezTo>
                    <a:cubicBezTo>
                      <a:pt x="10508" y="4604"/>
                      <a:pt x="10808" y="4771"/>
                      <a:pt x="11075" y="4971"/>
                    </a:cubicBezTo>
                    <a:lnTo>
                      <a:pt x="11909" y="5572"/>
                    </a:lnTo>
                    <a:cubicBezTo>
                      <a:pt x="12176" y="5772"/>
                      <a:pt x="12410" y="6005"/>
                      <a:pt x="12676" y="6205"/>
                    </a:cubicBezTo>
                    <a:cubicBezTo>
                      <a:pt x="13244" y="6639"/>
                      <a:pt x="13677" y="7139"/>
                      <a:pt x="14211" y="7606"/>
                    </a:cubicBezTo>
                    <a:cubicBezTo>
                      <a:pt x="13377" y="6506"/>
                      <a:pt x="12443" y="5471"/>
                      <a:pt x="11342" y="4638"/>
                    </a:cubicBezTo>
                    <a:cubicBezTo>
                      <a:pt x="10275" y="3770"/>
                      <a:pt x="9107" y="3003"/>
                      <a:pt x="7873" y="2403"/>
                    </a:cubicBezTo>
                    <a:cubicBezTo>
                      <a:pt x="6639" y="1769"/>
                      <a:pt x="5338" y="1268"/>
                      <a:pt x="4037" y="868"/>
                    </a:cubicBezTo>
                    <a:cubicBezTo>
                      <a:pt x="2703" y="468"/>
                      <a:pt x="1368" y="168"/>
                      <a:pt x="1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39"/>
              <p:cNvSpPr/>
              <p:nvPr/>
            </p:nvSpPr>
            <p:spPr>
              <a:xfrm>
                <a:off x="2919413" y="260685"/>
                <a:ext cx="124199" cy="951927"/>
              </a:xfrm>
              <a:custGeom>
                <a:avLst/>
                <a:gdLst/>
                <a:ahLst/>
                <a:cxnLst/>
                <a:rect l="l" t="t" r="r" b="b"/>
                <a:pathLst>
                  <a:path w="2002" h="15345" extrusionOk="0">
                    <a:moveTo>
                      <a:pt x="33" y="0"/>
                    </a:moveTo>
                    <a:lnTo>
                      <a:pt x="33" y="0"/>
                    </a:lnTo>
                    <a:cubicBezTo>
                      <a:pt x="0" y="2602"/>
                      <a:pt x="200" y="5171"/>
                      <a:pt x="467" y="7739"/>
                    </a:cubicBezTo>
                    <a:cubicBezTo>
                      <a:pt x="634" y="9040"/>
                      <a:pt x="801" y="10308"/>
                      <a:pt x="1068" y="11575"/>
                    </a:cubicBezTo>
                    <a:cubicBezTo>
                      <a:pt x="1301" y="12876"/>
                      <a:pt x="1568" y="14144"/>
                      <a:pt x="2002" y="15345"/>
                    </a:cubicBezTo>
                    <a:cubicBezTo>
                      <a:pt x="1801" y="14077"/>
                      <a:pt x="1635" y="12810"/>
                      <a:pt x="1501" y="11509"/>
                    </a:cubicBezTo>
                    <a:lnTo>
                      <a:pt x="1034" y="7673"/>
                    </a:lnTo>
                    <a:cubicBezTo>
                      <a:pt x="734" y="5137"/>
                      <a:pt x="434" y="2569"/>
                      <a:pt x="33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39"/>
              <p:cNvSpPr/>
              <p:nvPr/>
            </p:nvSpPr>
            <p:spPr>
              <a:xfrm>
                <a:off x="2528266" y="519371"/>
                <a:ext cx="440838" cy="674631"/>
              </a:xfrm>
              <a:custGeom>
                <a:avLst/>
                <a:gdLst/>
                <a:ahLst/>
                <a:cxnLst/>
                <a:rect l="l" t="t" r="r" b="b"/>
                <a:pathLst>
                  <a:path w="7106" h="10875" extrusionOk="0">
                    <a:moveTo>
                      <a:pt x="1" y="0"/>
                    </a:moveTo>
                    <a:lnTo>
                      <a:pt x="1902" y="2669"/>
                    </a:lnTo>
                    <a:cubicBezTo>
                      <a:pt x="2536" y="3536"/>
                      <a:pt x="3170" y="4437"/>
                      <a:pt x="3770" y="5304"/>
                    </a:cubicBezTo>
                    <a:cubicBezTo>
                      <a:pt x="4370" y="6205"/>
                      <a:pt x="4971" y="7139"/>
                      <a:pt x="5538" y="8039"/>
                    </a:cubicBezTo>
                    <a:cubicBezTo>
                      <a:pt x="6072" y="8973"/>
                      <a:pt x="6639" y="9907"/>
                      <a:pt x="7106" y="10875"/>
                    </a:cubicBezTo>
                    <a:cubicBezTo>
                      <a:pt x="6839" y="9841"/>
                      <a:pt x="6405" y="8806"/>
                      <a:pt x="5905" y="7839"/>
                    </a:cubicBezTo>
                    <a:cubicBezTo>
                      <a:pt x="5404" y="6838"/>
                      <a:pt x="4837" y="5904"/>
                      <a:pt x="4237" y="5004"/>
                    </a:cubicBezTo>
                    <a:cubicBezTo>
                      <a:pt x="3003" y="3202"/>
                      <a:pt x="1602" y="1501"/>
                      <a:pt x="1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39"/>
              <p:cNvSpPr/>
              <p:nvPr/>
            </p:nvSpPr>
            <p:spPr>
              <a:xfrm>
                <a:off x="1721220" y="-146947"/>
                <a:ext cx="1276856" cy="1105029"/>
              </a:xfrm>
              <a:custGeom>
                <a:avLst/>
                <a:gdLst/>
                <a:ahLst/>
                <a:cxnLst/>
                <a:rect l="l" t="t" r="r" b="b"/>
                <a:pathLst>
                  <a:path w="20582" h="17813" extrusionOk="0">
                    <a:moveTo>
                      <a:pt x="14611" y="0"/>
                    </a:moveTo>
                    <a:cubicBezTo>
                      <a:pt x="12743" y="0"/>
                      <a:pt x="11142" y="1034"/>
                      <a:pt x="10274" y="2502"/>
                    </a:cubicBezTo>
                    <a:cubicBezTo>
                      <a:pt x="9643" y="2186"/>
                      <a:pt x="8936" y="2033"/>
                      <a:pt x="8198" y="2033"/>
                    </a:cubicBezTo>
                    <a:cubicBezTo>
                      <a:pt x="6284" y="2033"/>
                      <a:pt x="4157" y="3060"/>
                      <a:pt x="2569" y="4937"/>
                    </a:cubicBezTo>
                    <a:cubicBezTo>
                      <a:pt x="134" y="7872"/>
                      <a:pt x="0" y="11742"/>
                      <a:pt x="2235" y="13610"/>
                    </a:cubicBezTo>
                    <a:cubicBezTo>
                      <a:pt x="3031" y="14268"/>
                      <a:pt x="4007" y="14588"/>
                      <a:pt x="5053" y="14588"/>
                    </a:cubicBezTo>
                    <a:cubicBezTo>
                      <a:pt x="5278" y="14588"/>
                      <a:pt x="5507" y="14573"/>
                      <a:pt x="5738" y="14544"/>
                    </a:cubicBezTo>
                    <a:cubicBezTo>
                      <a:pt x="6338" y="16445"/>
                      <a:pt x="8073" y="17813"/>
                      <a:pt x="10174" y="17813"/>
                    </a:cubicBezTo>
                    <a:cubicBezTo>
                      <a:pt x="12743" y="17813"/>
                      <a:pt x="14811" y="15711"/>
                      <a:pt x="14811" y="13143"/>
                    </a:cubicBezTo>
                    <a:cubicBezTo>
                      <a:pt x="14811" y="13043"/>
                      <a:pt x="14811" y="12943"/>
                      <a:pt x="14811" y="12843"/>
                    </a:cubicBezTo>
                    <a:cubicBezTo>
                      <a:pt x="15345" y="13143"/>
                      <a:pt x="15978" y="13343"/>
                      <a:pt x="16679" y="13343"/>
                    </a:cubicBezTo>
                    <a:cubicBezTo>
                      <a:pt x="18847" y="13343"/>
                      <a:pt x="20582" y="11575"/>
                      <a:pt x="20582" y="9440"/>
                    </a:cubicBezTo>
                    <a:cubicBezTo>
                      <a:pt x="20582" y="8306"/>
                      <a:pt x="20115" y="7305"/>
                      <a:pt x="19347" y="6571"/>
                    </a:cubicBezTo>
                    <a:cubicBezTo>
                      <a:pt x="19514" y="6104"/>
                      <a:pt x="19614" y="5571"/>
                      <a:pt x="19614" y="5004"/>
                    </a:cubicBezTo>
                    <a:cubicBezTo>
                      <a:pt x="19614" y="2235"/>
                      <a:pt x="17379" y="0"/>
                      <a:pt x="146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39"/>
              <p:cNvSpPr/>
              <p:nvPr/>
            </p:nvSpPr>
            <p:spPr>
              <a:xfrm>
                <a:off x="1750192" y="-160098"/>
                <a:ext cx="1260292" cy="1136109"/>
              </a:xfrm>
              <a:custGeom>
                <a:avLst/>
                <a:gdLst/>
                <a:ahLst/>
                <a:cxnLst/>
                <a:rect l="l" t="t" r="r" b="b"/>
                <a:pathLst>
                  <a:path w="20315" h="18314" extrusionOk="0">
                    <a:moveTo>
                      <a:pt x="14193" y="450"/>
                    </a:moveTo>
                    <a:cubicBezTo>
                      <a:pt x="14843" y="450"/>
                      <a:pt x="15498" y="586"/>
                      <a:pt x="16112" y="846"/>
                    </a:cubicBezTo>
                    <a:cubicBezTo>
                      <a:pt x="17179" y="1313"/>
                      <a:pt x="18080" y="2180"/>
                      <a:pt x="18580" y="3281"/>
                    </a:cubicBezTo>
                    <a:cubicBezTo>
                      <a:pt x="19081" y="4348"/>
                      <a:pt x="19181" y="5616"/>
                      <a:pt x="18847" y="6817"/>
                    </a:cubicBezTo>
                    <a:cubicBezTo>
                      <a:pt x="19514" y="7484"/>
                      <a:pt x="19915" y="8351"/>
                      <a:pt x="19981" y="9285"/>
                    </a:cubicBezTo>
                    <a:cubicBezTo>
                      <a:pt x="20048" y="10186"/>
                      <a:pt x="19748" y="11120"/>
                      <a:pt x="19214" y="11820"/>
                    </a:cubicBezTo>
                    <a:cubicBezTo>
                      <a:pt x="18680" y="12554"/>
                      <a:pt x="17880" y="13055"/>
                      <a:pt x="17012" y="13221"/>
                    </a:cubicBezTo>
                    <a:cubicBezTo>
                      <a:pt x="16772" y="13268"/>
                      <a:pt x="16525" y="13291"/>
                      <a:pt x="16279" y="13291"/>
                    </a:cubicBezTo>
                    <a:cubicBezTo>
                      <a:pt x="15639" y="13291"/>
                      <a:pt x="14998" y="13134"/>
                      <a:pt x="14444" y="12821"/>
                    </a:cubicBezTo>
                    <a:lnTo>
                      <a:pt x="14044" y="12588"/>
                    </a:lnTo>
                    <a:lnTo>
                      <a:pt x="14044" y="13088"/>
                    </a:lnTo>
                    <a:cubicBezTo>
                      <a:pt x="14110" y="14122"/>
                      <a:pt x="13777" y="15223"/>
                      <a:pt x="13143" y="16023"/>
                    </a:cubicBezTo>
                    <a:cubicBezTo>
                      <a:pt x="12476" y="16857"/>
                      <a:pt x="11542" y="17458"/>
                      <a:pt x="10508" y="17625"/>
                    </a:cubicBezTo>
                    <a:cubicBezTo>
                      <a:pt x="10220" y="17690"/>
                      <a:pt x="9927" y="17721"/>
                      <a:pt x="9635" y="17721"/>
                    </a:cubicBezTo>
                    <a:cubicBezTo>
                      <a:pt x="8877" y="17721"/>
                      <a:pt x="8122" y="17509"/>
                      <a:pt x="7472" y="17124"/>
                    </a:cubicBezTo>
                    <a:cubicBezTo>
                      <a:pt x="6538" y="16590"/>
                      <a:pt x="5838" y="15690"/>
                      <a:pt x="5504" y="14689"/>
                    </a:cubicBezTo>
                    <a:lnTo>
                      <a:pt x="5438" y="14489"/>
                    </a:lnTo>
                    <a:lnTo>
                      <a:pt x="5237" y="14522"/>
                    </a:lnTo>
                    <a:cubicBezTo>
                      <a:pt x="5029" y="14546"/>
                      <a:pt x="4819" y="14559"/>
                      <a:pt x="4608" y="14559"/>
                    </a:cubicBezTo>
                    <a:cubicBezTo>
                      <a:pt x="3943" y="14559"/>
                      <a:pt x="3277" y="14434"/>
                      <a:pt x="2669" y="14155"/>
                    </a:cubicBezTo>
                    <a:cubicBezTo>
                      <a:pt x="2302" y="13989"/>
                      <a:pt x="1935" y="13722"/>
                      <a:pt x="1601" y="13422"/>
                    </a:cubicBezTo>
                    <a:cubicBezTo>
                      <a:pt x="1435" y="13288"/>
                      <a:pt x="1335" y="13088"/>
                      <a:pt x="1168" y="12921"/>
                    </a:cubicBezTo>
                    <a:cubicBezTo>
                      <a:pt x="1068" y="12754"/>
                      <a:pt x="934" y="12588"/>
                      <a:pt x="834" y="12354"/>
                    </a:cubicBezTo>
                    <a:cubicBezTo>
                      <a:pt x="434" y="11587"/>
                      <a:pt x="267" y="10686"/>
                      <a:pt x="301" y="9786"/>
                    </a:cubicBezTo>
                    <a:cubicBezTo>
                      <a:pt x="334" y="8885"/>
                      <a:pt x="601" y="7984"/>
                      <a:pt x="968" y="7150"/>
                    </a:cubicBezTo>
                    <a:cubicBezTo>
                      <a:pt x="1702" y="5516"/>
                      <a:pt x="3002" y="4082"/>
                      <a:pt x="4604" y="3248"/>
                    </a:cubicBezTo>
                    <a:cubicBezTo>
                      <a:pt x="5404" y="2847"/>
                      <a:pt x="6271" y="2547"/>
                      <a:pt x="7139" y="2480"/>
                    </a:cubicBezTo>
                    <a:cubicBezTo>
                      <a:pt x="7310" y="2461"/>
                      <a:pt x="7481" y="2452"/>
                      <a:pt x="7651" y="2452"/>
                    </a:cubicBezTo>
                    <a:cubicBezTo>
                      <a:pt x="8376" y="2452"/>
                      <a:pt x="9086" y="2623"/>
                      <a:pt x="9707" y="2947"/>
                    </a:cubicBezTo>
                    <a:lnTo>
                      <a:pt x="9907" y="3047"/>
                    </a:lnTo>
                    <a:lnTo>
                      <a:pt x="10007" y="2847"/>
                    </a:lnTo>
                    <a:cubicBezTo>
                      <a:pt x="10608" y="1847"/>
                      <a:pt x="11575" y="1079"/>
                      <a:pt x="12676" y="712"/>
                    </a:cubicBezTo>
                    <a:cubicBezTo>
                      <a:pt x="13163" y="535"/>
                      <a:pt x="13676" y="450"/>
                      <a:pt x="14193" y="450"/>
                    </a:cubicBezTo>
                    <a:close/>
                    <a:moveTo>
                      <a:pt x="14077" y="1"/>
                    </a:moveTo>
                    <a:cubicBezTo>
                      <a:pt x="13547" y="1"/>
                      <a:pt x="13017" y="81"/>
                      <a:pt x="12509" y="245"/>
                    </a:cubicBezTo>
                    <a:cubicBezTo>
                      <a:pt x="11375" y="592"/>
                      <a:pt x="10359" y="1386"/>
                      <a:pt x="9716" y="2429"/>
                    </a:cubicBezTo>
                    <a:lnTo>
                      <a:pt x="9716" y="2429"/>
                    </a:lnTo>
                    <a:cubicBezTo>
                      <a:pt x="9338" y="2267"/>
                      <a:pt x="8939" y="2137"/>
                      <a:pt x="8540" y="2080"/>
                    </a:cubicBezTo>
                    <a:cubicBezTo>
                      <a:pt x="8270" y="2061"/>
                      <a:pt x="7989" y="2042"/>
                      <a:pt x="7710" y="2042"/>
                    </a:cubicBezTo>
                    <a:cubicBezTo>
                      <a:pt x="7506" y="2042"/>
                      <a:pt x="7303" y="2052"/>
                      <a:pt x="7105" y="2080"/>
                    </a:cubicBezTo>
                    <a:cubicBezTo>
                      <a:pt x="6171" y="2214"/>
                      <a:pt x="5271" y="2547"/>
                      <a:pt x="4470" y="3014"/>
                    </a:cubicBezTo>
                    <a:cubicBezTo>
                      <a:pt x="2869" y="3948"/>
                      <a:pt x="1601" y="5416"/>
                      <a:pt x="801" y="7084"/>
                    </a:cubicBezTo>
                    <a:cubicBezTo>
                      <a:pt x="401" y="7918"/>
                      <a:pt x="167" y="8818"/>
                      <a:pt x="67" y="9752"/>
                    </a:cubicBezTo>
                    <a:cubicBezTo>
                      <a:pt x="0" y="10686"/>
                      <a:pt x="134" y="11654"/>
                      <a:pt x="534" y="12521"/>
                    </a:cubicBezTo>
                    <a:cubicBezTo>
                      <a:pt x="634" y="12721"/>
                      <a:pt x="768" y="12921"/>
                      <a:pt x="901" y="13155"/>
                    </a:cubicBezTo>
                    <a:cubicBezTo>
                      <a:pt x="1034" y="13321"/>
                      <a:pt x="1168" y="13522"/>
                      <a:pt x="1335" y="13688"/>
                    </a:cubicBezTo>
                    <a:cubicBezTo>
                      <a:pt x="1668" y="14055"/>
                      <a:pt x="2068" y="14322"/>
                      <a:pt x="2502" y="14556"/>
                    </a:cubicBezTo>
                    <a:cubicBezTo>
                      <a:pt x="3189" y="14899"/>
                      <a:pt x="3938" y="15054"/>
                      <a:pt x="4701" y="15054"/>
                    </a:cubicBezTo>
                    <a:cubicBezTo>
                      <a:pt x="4832" y="15054"/>
                      <a:pt x="4964" y="15050"/>
                      <a:pt x="5096" y="15041"/>
                    </a:cubicBezTo>
                    <a:lnTo>
                      <a:pt x="5096" y="15041"/>
                    </a:lnTo>
                    <a:cubicBezTo>
                      <a:pt x="5455" y="16098"/>
                      <a:pt x="6195" y="17024"/>
                      <a:pt x="7172" y="17591"/>
                    </a:cubicBezTo>
                    <a:cubicBezTo>
                      <a:pt x="7918" y="18064"/>
                      <a:pt x="8812" y="18314"/>
                      <a:pt x="9703" y="18314"/>
                    </a:cubicBezTo>
                    <a:cubicBezTo>
                      <a:pt x="10007" y="18314"/>
                      <a:pt x="10311" y="18284"/>
                      <a:pt x="10608" y="18225"/>
                    </a:cubicBezTo>
                    <a:cubicBezTo>
                      <a:pt x="11775" y="17992"/>
                      <a:pt x="12876" y="17358"/>
                      <a:pt x="13610" y="16390"/>
                    </a:cubicBezTo>
                    <a:cubicBezTo>
                      <a:pt x="14253" y="15572"/>
                      <a:pt x="14614" y="14524"/>
                      <a:pt x="14627" y="13492"/>
                    </a:cubicBezTo>
                    <a:lnTo>
                      <a:pt x="14627" y="13492"/>
                    </a:lnTo>
                    <a:cubicBezTo>
                      <a:pt x="15114" y="13692"/>
                      <a:pt x="15644" y="13785"/>
                      <a:pt x="16173" y="13785"/>
                    </a:cubicBezTo>
                    <a:cubicBezTo>
                      <a:pt x="16490" y="13785"/>
                      <a:pt x="16806" y="13752"/>
                      <a:pt x="17113" y="13688"/>
                    </a:cubicBezTo>
                    <a:cubicBezTo>
                      <a:pt x="18080" y="13455"/>
                      <a:pt x="18947" y="12854"/>
                      <a:pt x="19514" y="12054"/>
                    </a:cubicBezTo>
                    <a:cubicBezTo>
                      <a:pt x="20081" y="11220"/>
                      <a:pt x="20315" y="10219"/>
                      <a:pt x="20215" y="9252"/>
                    </a:cubicBezTo>
                    <a:cubicBezTo>
                      <a:pt x="20081" y="8318"/>
                      <a:pt x="19614" y="7384"/>
                      <a:pt x="18914" y="6783"/>
                    </a:cubicBezTo>
                    <a:cubicBezTo>
                      <a:pt x="19114" y="6250"/>
                      <a:pt x="19247" y="5616"/>
                      <a:pt x="19214" y="4982"/>
                    </a:cubicBezTo>
                    <a:cubicBezTo>
                      <a:pt x="19214" y="4382"/>
                      <a:pt x="19081" y="3748"/>
                      <a:pt x="18847" y="3148"/>
                    </a:cubicBezTo>
                    <a:cubicBezTo>
                      <a:pt x="18380" y="1980"/>
                      <a:pt x="17446" y="1013"/>
                      <a:pt x="16279" y="479"/>
                    </a:cubicBezTo>
                    <a:cubicBezTo>
                      <a:pt x="15591" y="165"/>
                      <a:pt x="14835" y="1"/>
                      <a:pt x="14077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39"/>
              <p:cNvSpPr/>
              <p:nvPr/>
            </p:nvSpPr>
            <p:spPr>
              <a:xfrm>
                <a:off x="1942632" y="157211"/>
                <a:ext cx="200815" cy="409803"/>
              </a:xfrm>
              <a:custGeom>
                <a:avLst/>
                <a:gdLst/>
                <a:ahLst/>
                <a:cxnLst/>
                <a:rect l="l" t="t" r="r" b="b"/>
                <a:pathLst>
                  <a:path w="3237" h="6606" extrusionOk="0">
                    <a:moveTo>
                      <a:pt x="3103" y="1"/>
                    </a:moveTo>
                    <a:cubicBezTo>
                      <a:pt x="3103" y="1"/>
                      <a:pt x="2369" y="735"/>
                      <a:pt x="2803" y="1746"/>
                    </a:cubicBezTo>
                    <a:lnTo>
                      <a:pt x="2803" y="1746"/>
                    </a:lnTo>
                    <a:lnTo>
                      <a:pt x="3103" y="1"/>
                    </a:lnTo>
                    <a:close/>
                    <a:moveTo>
                      <a:pt x="2803" y="1746"/>
                    </a:moveTo>
                    <a:lnTo>
                      <a:pt x="2673" y="2502"/>
                    </a:lnTo>
                    <a:lnTo>
                      <a:pt x="2673" y="2502"/>
                    </a:lnTo>
                    <a:cubicBezTo>
                      <a:pt x="3005" y="2412"/>
                      <a:pt x="3236" y="2402"/>
                      <a:pt x="3236" y="2402"/>
                    </a:cubicBezTo>
                    <a:cubicBezTo>
                      <a:pt x="3031" y="2175"/>
                      <a:pt x="2892" y="1955"/>
                      <a:pt x="2803" y="1746"/>
                    </a:cubicBezTo>
                    <a:close/>
                    <a:moveTo>
                      <a:pt x="2673" y="2502"/>
                    </a:moveTo>
                    <a:cubicBezTo>
                      <a:pt x="2114" y="2656"/>
                      <a:pt x="1270" y="3041"/>
                      <a:pt x="768" y="4003"/>
                    </a:cubicBezTo>
                    <a:cubicBezTo>
                      <a:pt x="1" y="5571"/>
                      <a:pt x="1969" y="6605"/>
                      <a:pt x="1969" y="6605"/>
                    </a:cubicBezTo>
                    <a:lnTo>
                      <a:pt x="2673" y="250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39"/>
              <p:cNvSpPr/>
              <p:nvPr/>
            </p:nvSpPr>
            <p:spPr>
              <a:xfrm>
                <a:off x="1963353" y="157211"/>
                <a:ext cx="211114" cy="409803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6606" extrusionOk="0">
                    <a:moveTo>
                      <a:pt x="2769" y="1"/>
                    </a:moveTo>
                    <a:lnTo>
                      <a:pt x="2769" y="1"/>
                    </a:lnTo>
                    <a:cubicBezTo>
                      <a:pt x="2602" y="134"/>
                      <a:pt x="2435" y="334"/>
                      <a:pt x="2335" y="534"/>
                    </a:cubicBezTo>
                    <a:cubicBezTo>
                      <a:pt x="2235" y="734"/>
                      <a:pt x="2168" y="1001"/>
                      <a:pt x="2202" y="1235"/>
                    </a:cubicBezTo>
                    <a:cubicBezTo>
                      <a:pt x="2202" y="1468"/>
                      <a:pt x="2235" y="1735"/>
                      <a:pt x="2335" y="1935"/>
                    </a:cubicBezTo>
                    <a:cubicBezTo>
                      <a:pt x="2375" y="2029"/>
                      <a:pt x="2421" y="2118"/>
                      <a:pt x="2472" y="2203"/>
                    </a:cubicBezTo>
                    <a:lnTo>
                      <a:pt x="2472" y="2203"/>
                    </a:lnTo>
                    <a:cubicBezTo>
                      <a:pt x="2044" y="2273"/>
                      <a:pt x="1653" y="2443"/>
                      <a:pt x="1301" y="2669"/>
                    </a:cubicBezTo>
                    <a:cubicBezTo>
                      <a:pt x="801" y="2969"/>
                      <a:pt x="400" y="3436"/>
                      <a:pt x="200" y="3937"/>
                    </a:cubicBezTo>
                    <a:cubicBezTo>
                      <a:pt x="67" y="4237"/>
                      <a:pt x="0" y="4537"/>
                      <a:pt x="33" y="4837"/>
                    </a:cubicBezTo>
                    <a:cubicBezTo>
                      <a:pt x="100" y="5138"/>
                      <a:pt x="200" y="5404"/>
                      <a:pt x="367" y="5638"/>
                    </a:cubicBezTo>
                    <a:cubicBezTo>
                      <a:pt x="701" y="6105"/>
                      <a:pt x="1168" y="6405"/>
                      <a:pt x="1635" y="6605"/>
                    </a:cubicBezTo>
                    <a:cubicBezTo>
                      <a:pt x="1234" y="6272"/>
                      <a:pt x="867" y="5905"/>
                      <a:pt x="667" y="5471"/>
                    </a:cubicBezTo>
                    <a:cubicBezTo>
                      <a:pt x="567" y="5238"/>
                      <a:pt x="500" y="5038"/>
                      <a:pt x="500" y="4804"/>
                    </a:cubicBezTo>
                    <a:cubicBezTo>
                      <a:pt x="500" y="4571"/>
                      <a:pt x="567" y="4370"/>
                      <a:pt x="667" y="4170"/>
                    </a:cubicBezTo>
                    <a:cubicBezTo>
                      <a:pt x="867" y="3737"/>
                      <a:pt x="1201" y="3403"/>
                      <a:pt x="1601" y="3136"/>
                    </a:cubicBezTo>
                    <a:cubicBezTo>
                      <a:pt x="1968" y="2869"/>
                      <a:pt x="2469" y="2703"/>
                      <a:pt x="2936" y="2636"/>
                    </a:cubicBezTo>
                    <a:lnTo>
                      <a:pt x="3403" y="2569"/>
                    </a:lnTo>
                    <a:lnTo>
                      <a:pt x="3102" y="2236"/>
                    </a:lnTo>
                    <a:lnTo>
                      <a:pt x="2902" y="2002"/>
                    </a:lnTo>
                    <a:cubicBezTo>
                      <a:pt x="2835" y="1935"/>
                      <a:pt x="2769" y="1835"/>
                      <a:pt x="2702" y="1769"/>
                    </a:cubicBezTo>
                    <a:cubicBezTo>
                      <a:pt x="2602" y="1602"/>
                      <a:pt x="2535" y="1402"/>
                      <a:pt x="2502" y="1201"/>
                    </a:cubicBezTo>
                    <a:cubicBezTo>
                      <a:pt x="2435" y="801"/>
                      <a:pt x="2535" y="368"/>
                      <a:pt x="2769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39"/>
              <p:cNvSpPr/>
              <p:nvPr/>
            </p:nvSpPr>
            <p:spPr>
              <a:xfrm>
                <a:off x="2658669" y="227559"/>
                <a:ext cx="105588" cy="260795"/>
              </a:xfrm>
              <a:custGeom>
                <a:avLst/>
                <a:gdLst/>
                <a:ahLst/>
                <a:cxnLst/>
                <a:rect l="l" t="t" r="r" b="b"/>
                <a:pathLst>
                  <a:path w="1702" h="4204" extrusionOk="0">
                    <a:moveTo>
                      <a:pt x="0" y="1"/>
                    </a:moveTo>
                    <a:lnTo>
                      <a:pt x="567" y="4204"/>
                    </a:lnTo>
                    <a:cubicBezTo>
                      <a:pt x="1701" y="3437"/>
                      <a:pt x="434" y="2102"/>
                      <a:pt x="434" y="2102"/>
                    </a:cubicBezTo>
                    <a:cubicBezTo>
                      <a:pt x="1401" y="90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EFB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39"/>
              <p:cNvSpPr/>
              <p:nvPr/>
            </p:nvSpPr>
            <p:spPr>
              <a:xfrm>
                <a:off x="2658669" y="227559"/>
                <a:ext cx="76616" cy="260795"/>
              </a:xfrm>
              <a:custGeom>
                <a:avLst/>
                <a:gdLst/>
                <a:ahLst/>
                <a:cxnLst/>
                <a:rect l="l" t="t" r="r" b="b"/>
                <a:pathLst>
                  <a:path w="1235" h="420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67" y="334"/>
                      <a:pt x="467" y="668"/>
                      <a:pt x="534" y="1001"/>
                    </a:cubicBezTo>
                    <a:cubicBezTo>
                      <a:pt x="534" y="1168"/>
                      <a:pt x="534" y="1335"/>
                      <a:pt x="467" y="1502"/>
                    </a:cubicBezTo>
                    <a:cubicBezTo>
                      <a:pt x="400" y="1635"/>
                      <a:pt x="300" y="1769"/>
                      <a:pt x="200" y="1935"/>
                    </a:cubicBezTo>
                    <a:lnTo>
                      <a:pt x="67" y="2136"/>
                    </a:lnTo>
                    <a:lnTo>
                      <a:pt x="234" y="2302"/>
                    </a:lnTo>
                    <a:cubicBezTo>
                      <a:pt x="334" y="2436"/>
                      <a:pt x="467" y="2569"/>
                      <a:pt x="567" y="2736"/>
                    </a:cubicBezTo>
                    <a:cubicBezTo>
                      <a:pt x="667" y="2869"/>
                      <a:pt x="734" y="3036"/>
                      <a:pt x="801" y="3203"/>
                    </a:cubicBezTo>
                    <a:cubicBezTo>
                      <a:pt x="834" y="3370"/>
                      <a:pt x="867" y="3537"/>
                      <a:pt x="834" y="3703"/>
                    </a:cubicBezTo>
                    <a:cubicBezTo>
                      <a:pt x="801" y="3870"/>
                      <a:pt x="701" y="4037"/>
                      <a:pt x="567" y="4204"/>
                    </a:cubicBezTo>
                    <a:cubicBezTo>
                      <a:pt x="767" y="4137"/>
                      <a:pt x="967" y="4004"/>
                      <a:pt x="1101" y="3803"/>
                    </a:cubicBezTo>
                    <a:cubicBezTo>
                      <a:pt x="1201" y="3603"/>
                      <a:pt x="1234" y="3336"/>
                      <a:pt x="1234" y="3103"/>
                    </a:cubicBezTo>
                    <a:cubicBezTo>
                      <a:pt x="1201" y="2869"/>
                      <a:pt x="1101" y="2669"/>
                      <a:pt x="1001" y="2469"/>
                    </a:cubicBezTo>
                    <a:cubicBezTo>
                      <a:pt x="933" y="2333"/>
                      <a:pt x="865" y="2212"/>
                      <a:pt x="775" y="2086"/>
                    </a:cubicBezTo>
                    <a:lnTo>
                      <a:pt x="775" y="2086"/>
                    </a:lnTo>
                    <a:cubicBezTo>
                      <a:pt x="865" y="1958"/>
                      <a:pt x="945" y="1811"/>
                      <a:pt x="967" y="1635"/>
                    </a:cubicBezTo>
                    <a:cubicBezTo>
                      <a:pt x="1034" y="1402"/>
                      <a:pt x="1034" y="1135"/>
                      <a:pt x="934" y="901"/>
                    </a:cubicBezTo>
                    <a:cubicBezTo>
                      <a:pt x="867" y="668"/>
                      <a:pt x="734" y="468"/>
                      <a:pt x="567" y="334"/>
                    </a:cubicBezTo>
                    <a:cubicBezTo>
                      <a:pt x="400" y="168"/>
                      <a:pt x="200" y="67"/>
                      <a:pt x="0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1" name="Google Shape;581;p39"/>
            <p:cNvGrpSpPr/>
            <p:nvPr/>
          </p:nvGrpSpPr>
          <p:grpSpPr>
            <a:xfrm>
              <a:off x="4251971" y="3874563"/>
              <a:ext cx="905756" cy="1074241"/>
              <a:chOff x="3794762" y="3697796"/>
              <a:chExt cx="1320344" cy="1565950"/>
            </a:xfrm>
          </p:grpSpPr>
          <p:sp>
            <p:nvSpPr>
              <p:cNvPr id="582" name="Google Shape;582;p39"/>
              <p:cNvSpPr/>
              <p:nvPr/>
            </p:nvSpPr>
            <p:spPr>
              <a:xfrm>
                <a:off x="4543864" y="3741283"/>
                <a:ext cx="399459" cy="916753"/>
              </a:xfrm>
              <a:custGeom>
                <a:avLst/>
                <a:gdLst/>
                <a:ahLst/>
                <a:cxnLst/>
                <a:rect l="l" t="t" r="r" b="b"/>
                <a:pathLst>
                  <a:path w="6439" h="14778" extrusionOk="0">
                    <a:moveTo>
                      <a:pt x="34" y="0"/>
                    </a:moveTo>
                    <a:cubicBezTo>
                      <a:pt x="0" y="1368"/>
                      <a:pt x="101" y="2769"/>
                      <a:pt x="434" y="4103"/>
                    </a:cubicBezTo>
                    <a:cubicBezTo>
                      <a:pt x="734" y="5438"/>
                      <a:pt x="1168" y="6772"/>
                      <a:pt x="1768" y="8006"/>
                    </a:cubicBezTo>
                    <a:cubicBezTo>
                      <a:pt x="2369" y="9274"/>
                      <a:pt x="3036" y="10474"/>
                      <a:pt x="3803" y="11609"/>
                    </a:cubicBezTo>
                    <a:cubicBezTo>
                      <a:pt x="4604" y="12743"/>
                      <a:pt x="5471" y="13810"/>
                      <a:pt x="6438" y="14778"/>
                    </a:cubicBezTo>
                    <a:cubicBezTo>
                      <a:pt x="5638" y="13677"/>
                      <a:pt x="4904" y="12509"/>
                      <a:pt x="4170" y="11375"/>
                    </a:cubicBezTo>
                    <a:cubicBezTo>
                      <a:pt x="3503" y="10208"/>
                      <a:pt x="2836" y="9007"/>
                      <a:pt x="2269" y="7773"/>
                    </a:cubicBezTo>
                    <a:lnTo>
                      <a:pt x="1868" y="6839"/>
                    </a:lnTo>
                    <a:lnTo>
                      <a:pt x="1502" y="5905"/>
                    </a:lnTo>
                    <a:cubicBezTo>
                      <a:pt x="1368" y="5604"/>
                      <a:pt x="1268" y="5271"/>
                      <a:pt x="1168" y="4971"/>
                    </a:cubicBezTo>
                    <a:cubicBezTo>
                      <a:pt x="1068" y="4637"/>
                      <a:pt x="934" y="4303"/>
                      <a:pt x="834" y="4003"/>
                    </a:cubicBezTo>
                    <a:lnTo>
                      <a:pt x="568" y="3002"/>
                    </a:lnTo>
                    <a:cubicBezTo>
                      <a:pt x="501" y="2669"/>
                      <a:pt x="434" y="2335"/>
                      <a:pt x="367" y="2035"/>
                    </a:cubicBezTo>
                    <a:cubicBezTo>
                      <a:pt x="201" y="1368"/>
                      <a:pt x="167" y="667"/>
                      <a:pt x="34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39"/>
              <p:cNvSpPr/>
              <p:nvPr/>
            </p:nvSpPr>
            <p:spPr>
              <a:xfrm>
                <a:off x="3974795" y="3697796"/>
                <a:ext cx="496672" cy="821592"/>
              </a:xfrm>
              <a:custGeom>
                <a:avLst/>
                <a:gdLst/>
                <a:ahLst/>
                <a:cxnLst/>
                <a:rect l="l" t="t" r="r" b="b"/>
                <a:pathLst>
                  <a:path w="8006" h="13244" extrusionOk="0">
                    <a:moveTo>
                      <a:pt x="8006" y="1"/>
                    </a:moveTo>
                    <a:lnTo>
                      <a:pt x="8006" y="1"/>
                    </a:lnTo>
                    <a:cubicBezTo>
                      <a:pt x="7372" y="1135"/>
                      <a:pt x="6672" y="2236"/>
                      <a:pt x="6005" y="3337"/>
                    </a:cubicBezTo>
                    <a:lnTo>
                      <a:pt x="4003" y="6606"/>
                    </a:lnTo>
                    <a:cubicBezTo>
                      <a:pt x="2635" y="8807"/>
                      <a:pt x="1268" y="10975"/>
                      <a:pt x="0" y="13244"/>
                    </a:cubicBezTo>
                    <a:cubicBezTo>
                      <a:pt x="1635" y="11242"/>
                      <a:pt x="3102" y="9107"/>
                      <a:pt x="4470" y="6906"/>
                    </a:cubicBezTo>
                    <a:cubicBezTo>
                      <a:pt x="5137" y="5805"/>
                      <a:pt x="5804" y="4704"/>
                      <a:pt x="6405" y="3537"/>
                    </a:cubicBezTo>
                    <a:cubicBezTo>
                      <a:pt x="7005" y="2403"/>
                      <a:pt x="7572" y="1235"/>
                      <a:pt x="8006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9"/>
              <p:cNvSpPr/>
              <p:nvPr/>
            </p:nvSpPr>
            <p:spPr>
              <a:xfrm>
                <a:off x="4421775" y="3757846"/>
                <a:ext cx="95228" cy="805028"/>
              </a:xfrm>
              <a:custGeom>
                <a:avLst/>
                <a:gdLst/>
                <a:ahLst/>
                <a:cxnLst/>
                <a:rect l="l" t="t" r="r" b="b"/>
                <a:pathLst>
                  <a:path w="1535" h="12977" extrusionOk="0">
                    <a:moveTo>
                      <a:pt x="1535" y="0"/>
                    </a:moveTo>
                    <a:lnTo>
                      <a:pt x="1535" y="0"/>
                    </a:lnTo>
                    <a:cubicBezTo>
                      <a:pt x="1101" y="1034"/>
                      <a:pt x="801" y="2068"/>
                      <a:pt x="567" y="3169"/>
                    </a:cubicBezTo>
                    <a:cubicBezTo>
                      <a:pt x="367" y="4237"/>
                      <a:pt x="234" y="5337"/>
                      <a:pt x="134" y="6405"/>
                    </a:cubicBezTo>
                    <a:cubicBezTo>
                      <a:pt x="0" y="8606"/>
                      <a:pt x="34" y="10808"/>
                      <a:pt x="334" y="12976"/>
                    </a:cubicBezTo>
                    <a:lnTo>
                      <a:pt x="501" y="9707"/>
                    </a:lnTo>
                    <a:cubicBezTo>
                      <a:pt x="567" y="8606"/>
                      <a:pt x="634" y="7539"/>
                      <a:pt x="701" y="6471"/>
                    </a:cubicBezTo>
                    <a:cubicBezTo>
                      <a:pt x="768" y="5371"/>
                      <a:pt x="901" y="4303"/>
                      <a:pt x="1001" y="3236"/>
                    </a:cubicBezTo>
                    <a:cubicBezTo>
                      <a:pt x="1168" y="2168"/>
                      <a:pt x="1301" y="1068"/>
                      <a:pt x="1535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9"/>
              <p:cNvSpPr/>
              <p:nvPr/>
            </p:nvSpPr>
            <p:spPr>
              <a:xfrm>
                <a:off x="3794762" y="4241905"/>
                <a:ext cx="1320344" cy="1015761"/>
              </a:xfrm>
              <a:custGeom>
                <a:avLst/>
                <a:gdLst/>
                <a:ahLst/>
                <a:cxnLst/>
                <a:rect l="l" t="t" r="r" b="b"/>
                <a:pathLst>
                  <a:path w="21283" h="16374" extrusionOk="0">
                    <a:moveTo>
                      <a:pt x="6781" y="1"/>
                    </a:moveTo>
                    <a:cubicBezTo>
                      <a:pt x="5621" y="1"/>
                      <a:pt x="4473" y="508"/>
                      <a:pt x="3703" y="1470"/>
                    </a:cubicBezTo>
                    <a:cubicBezTo>
                      <a:pt x="3002" y="2371"/>
                      <a:pt x="2769" y="3439"/>
                      <a:pt x="2902" y="4473"/>
                    </a:cubicBezTo>
                    <a:cubicBezTo>
                      <a:pt x="2469" y="4773"/>
                      <a:pt x="2068" y="5106"/>
                      <a:pt x="1735" y="5540"/>
                    </a:cubicBezTo>
                    <a:cubicBezTo>
                      <a:pt x="0" y="7708"/>
                      <a:pt x="367" y="10844"/>
                      <a:pt x="2535" y="12578"/>
                    </a:cubicBezTo>
                    <a:cubicBezTo>
                      <a:pt x="3449" y="13301"/>
                      <a:pt x="4553" y="13658"/>
                      <a:pt x="5647" y="13658"/>
                    </a:cubicBezTo>
                    <a:cubicBezTo>
                      <a:pt x="6271" y="13658"/>
                      <a:pt x="6891" y="13542"/>
                      <a:pt x="7472" y="13312"/>
                    </a:cubicBezTo>
                    <a:cubicBezTo>
                      <a:pt x="8341" y="15185"/>
                      <a:pt x="10579" y="16374"/>
                      <a:pt x="13181" y="16374"/>
                    </a:cubicBezTo>
                    <a:cubicBezTo>
                      <a:pt x="13776" y="16374"/>
                      <a:pt x="14390" y="16311"/>
                      <a:pt x="15011" y="16181"/>
                    </a:cubicBezTo>
                    <a:cubicBezTo>
                      <a:pt x="18747" y="15414"/>
                      <a:pt x="21282" y="12478"/>
                      <a:pt x="20682" y="9610"/>
                    </a:cubicBezTo>
                    <a:cubicBezTo>
                      <a:pt x="20415" y="8375"/>
                      <a:pt x="19648" y="7375"/>
                      <a:pt x="18513" y="6708"/>
                    </a:cubicBezTo>
                    <a:cubicBezTo>
                      <a:pt x="19214" y="4840"/>
                      <a:pt x="18680" y="2705"/>
                      <a:pt x="17079" y="1404"/>
                    </a:cubicBezTo>
                    <a:cubicBezTo>
                      <a:pt x="16212" y="721"/>
                      <a:pt x="15186" y="390"/>
                      <a:pt x="14172" y="390"/>
                    </a:cubicBezTo>
                    <a:cubicBezTo>
                      <a:pt x="12806" y="390"/>
                      <a:pt x="11460" y="989"/>
                      <a:pt x="10541" y="2138"/>
                    </a:cubicBezTo>
                    <a:cubicBezTo>
                      <a:pt x="10474" y="2238"/>
                      <a:pt x="10408" y="2304"/>
                      <a:pt x="10374" y="2404"/>
                    </a:cubicBezTo>
                    <a:cubicBezTo>
                      <a:pt x="10107" y="1804"/>
                      <a:pt x="9740" y="1270"/>
                      <a:pt x="9207" y="837"/>
                    </a:cubicBezTo>
                    <a:cubicBezTo>
                      <a:pt x="8488" y="273"/>
                      <a:pt x="7631" y="1"/>
                      <a:pt x="678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9"/>
              <p:cNvSpPr/>
              <p:nvPr/>
            </p:nvSpPr>
            <p:spPr>
              <a:xfrm>
                <a:off x="3815420" y="4230181"/>
                <a:ext cx="1281012" cy="1033565"/>
              </a:xfrm>
              <a:custGeom>
                <a:avLst/>
                <a:gdLst/>
                <a:ahLst/>
                <a:cxnLst/>
                <a:rect l="l" t="t" r="r" b="b"/>
                <a:pathLst>
                  <a:path w="20649" h="16661" extrusionOk="0">
                    <a:moveTo>
                      <a:pt x="6381" y="401"/>
                    </a:moveTo>
                    <a:cubicBezTo>
                      <a:pt x="6954" y="401"/>
                      <a:pt x="7525" y="535"/>
                      <a:pt x="8040" y="792"/>
                    </a:cubicBezTo>
                    <a:cubicBezTo>
                      <a:pt x="8807" y="1192"/>
                      <a:pt x="9474" y="1860"/>
                      <a:pt x="9774" y="2694"/>
                    </a:cubicBezTo>
                    <a:lnTo>
                      <a:pt x="9975" y="3161"/>
                    </a:lnTo>
                    <a:lnTo>
                      <a:pt x="10241" y="2727"/>
                    </a:lnTo>
                    <a:cubicBezTo>
                      <a:pt x="10875" y="1860"/>
                      <a:pt x="11776" y="1259"/>
                      <a:pt x="12810" y="992"/>
                    </a:cubicBezTo>
                    <a:cubicBezTo>
                      <a:pt x="13139" y="918"/>
                      <a:pt x="13475" y="881"/>
                      <a:pt x="13810" y="881"/>
                    </a:cubicBezTo>
                    <a:cubicBezTo>
                      <a:pt x="14528" y="881"/>
                      <a:pt x="15242" y="1051"/>
                      <a:pt x="15879" y="1393"/>
                    </a:cubicBezTo>
                    <a:cubicBezTo>
                      <a:pt x="16813" y="1860"/>
                      <a:pt x="17547" y="2694"/>
                      <a:pt x="17947" y="3694"/>
                    </a:cubicBezTo>
                    <a:cubicBezTo>
                      <a:pt x="18314" y="4662"/>
                      <a:pt x="18314" y="5796"/>
                      <a:pt x="17947" y="6796"/>
                    </a:cubicBezTo>
                    <a:lnTo>
                      <a:pt x="17880" y="6997"/>
                    </a:lnTo>
                    <a:lnTo>
                      <a:pt x="18047" y="7097"/>
                    </a:lnTo>
                    <a:cubicBezTo>
                      <a:pt x="18814" y="7530"/>
                      <a:pt x="19448" y="8197"/>
                      <a:pt x="19848" y="8965"/>
                    </a:cubicBezTo>
                    <a:cubicBezTo>
                      <a:pt x="20015" y="9365"/>
                      <a:pt x="20182" y="9765"/>
                      <a:pt x="20215" y="10199"/>
                    </a:cubicBezTo>
                    <a:cubicBezTo>
                      <a:pt x="20249" y="10432"/>
                      <a:pt x="20249" y="10633"/>
                      <a:pt x="20249" y="10866"/>
                    </a:cubicBezTo>
                    <a:cubicBezTo>
                      <a:pt x="20215" y="11066"/>
                      <a:pt x="20215" y="11300"/>
                      <a:pt x="20182" y="11533"/>
                    </a:cubicBezTo>
                    <a:cubicBezTo>
                      <a:pt x="19982" y="12400"/>
                      <a:pt x="19581" y="13201"/>
                      <a:pt x="18981" y="13868"/>
                    </a:cubicBezTo>
                    <a:cubicBezTo>
                      <a:pt x="18381" y="14569"/>
                      <a:pt x="17647" y="15102"/>
                      <a:pt x="16813" y="15536"/>
                    </a:cubicBezTo>
                    <a:cubicBezTo>
                      <a:pt x="15628" y="16128"/>
                      <a:pt x="14279" y="16465"/>
                      <a:pt x="12942" y="16465"/>
                    </a:cubicBezTo>
                    <a:cubicBezTo>
                      <a:pt x="12471" y="16465"/>
                      <a:pt x="12002" y="16423"/>
                      <a:pt x="11542" y="16337"/>
                    </a:cubicBezTo>
                    <a:cubicBezTo>
                      <a:pt x="10675" y="16137"/>
                      <a:pt x="9808" y="15836"/>
                      <a:pt x="9074" y="15336"/>
                    </a:cubicBezTo>
                    <a:cubicBezTo>
                      <a:pt x="8340" y="14869"/>
                      <a:pt x="7740" y="14168"/>
                      <a:pt x="7373" y="13401"/>
                    </a:cubicBezTo>
                    <a:lnTo>
                      <a:pt x="7273" y="13168"/>
                    </a:lnTo>
                    <a:lnTo>
                      <a:pt x="7039" y="13268"/>
                    </a:lnTo>
                    <a:cubicBezTo>
                      <a:pt x="6483" y="13476"/>
                      <a:pt x="5882" y="13585"/>
                      <a:pt x="5278" y="13585"/>
                    </a:cubicBezTo>
                    <a:cubicBezTo>
                      <a:pt x="4722" y="13585"/>
                      <a:pt x="4164" y="13493"/>
                      <a:pt x="3637" y="13301"/>
                    </a:cubicBezTo>
                    <a:cubicBezTo>
                      <a:pt x="2536" y="12901"/>
                      <a:pt x="1602" y="12067"/>
                      <a:pt x="1068" y="11033"/>
                    </a:cubicBezTo>
                    <a:cubicBezTo>
                      <a:pt x="501" y="10032"/>
                      <a:pt x="334" y="8765"/>
                      <a:pt x="601" y="7597"/>
                    </a:cubicBezTo>
                    <a:cubicBezTo>
                      <a:pt x="901" y="6463"/>
                      <a:pt x="1569" y="5395"/>
                      <a:pt x="2603" y="4695"/>
                    </a:cubicBezTo>
                    <a:cubicBezTo>
                      <a:pt x="2503" y="3728"/>
                      <a:pt x="2736" y="2794"/>
                      <a:pt x="3270" y="2026"/>
                    </a:cubicBezTo>
                    <a:cubicBezTo>
                      <a:pt x="3770" y="1293"/>
                      <a:pt x="4571" y="725"/>
                      <a:pt x="5438" y="525"/>
                    </a:cubicBezTo>
                    <a:cubicBezTo>
                      <a:pt x="5747" y="442"/>
                      <a:pt x="6065" y="401"/>
                      <a:pt x="6381" y="401"/>
                    </a:cubicBezTo>
                    <a:close/>
                    <a:moveTo>
                      <a:pt x="6481" y="0"/>
                    </a:moveTo>
                    <a:cubicBezTo>
                      <a:pt x="6091" y="0"/>
                      <a:pt x="5704" y="54"/>
                      <a:pt x="5338" y="158"/>
                    </a:cubicBezTo>
                    <a:cubicBezTo>
                      <a:pt x="4404" y="459"/>
                      <a:pt x="3570" y="1092"/>
                      <a:pt x="3070" y="1893"/>
                    </a:cubicBezTo>
                    <a:cubicBezTo>
                      <a:pt x="2569" y="2727"/>
                      <a:pt x="2369" y="3761"/>
                      <a:pt x="2536" y="4662"/>
                    </a:cubicBezTo>
                    <a:cubicBezTo>
                      <a:pt x="2036" y="4962"/>
                      <a:pt x="1535" y="5362"/>
                      <a:pt x="1168" y="5862"/>
                    </a:cubicBezTo>
                    <a:cubicBezTo>
                      <a:pt x="801" y="6363"/>
                      <a:pt x="501" y="6930"/>
                      <a:pt x="334" y="7530"/>
                    </a:cubicBezTo>
                    <a:cubicBezTo>
                      <a:pt x="1" y="8765"/>
                      <a:pt x="101" y="10099"/>
                      <a:pt x="668" y="11233"/>
                    </a:cubicBezTo>
                    <a:cubicBezTo>
                      <a:pt x="1268" y="12367"/>
                      <a:pt x="2269" y="13301"/>
                      <a:pt x="3470" y="13768"/>
                    </a:cubicBezTo>
                    <a:cubicBezTo>
                      <a:pt x="4039" y="13990"/>
                      <a:pt x="4646" y="14099"/>
                      <a:pt x="5255" y="14099"/>
                    </a:cubicBezTo>
                    <a:cubicBezTo>
                      <a:pt x="5856" y="14099"/>
                      <a:pt x="6458" y="13993"/>
                      <a:pt x="7028" y="13784"/>
                    </a:cubicBezTo>
                    <a:lnTo>
                      <a:pt x="7028" y="13784"/>
                    </a:lnTo>
                    <a:cubicBezTo>
                      <a:pt x="7216" y="14147"/>
                      <a:pt x="7453" y="14483"/>
                      <a:pt x="7740" y="14769"/>
                    </a:cubicBezTo>
                    <a:cubicBezTo>
                      <a:pt x="8073" y="15102"/>
                      <a:pt x="8440" y="15436"/>
                      <a:pt x="8874" y="15669"/>
                    </a:cubicBezTo>
                    <a:cubicBezTo>
                      <a:pt x="9674" y="16170"/>
                      <a:pt x="10575" y="16437"/>
                      <a:pt x="11509" y="16570"/>
                    </a:cubicBezTo>
                    <a:cubicBezTo>
                      <a:pt x="11925" y="16631"/>
                      <a:pt x="12343" y="16660"/>
                      <a:pt x="12762" y="16660"/>
                    </a:cubicBezTo>
                    <a:cubicBezTo>
                      <a:pt x="14193" y="16660"/>
                      <a:pt x="15623" y="16315"/>
                      <a:pt x="16913" y="15669"/>
                    </a:cubicBezTo>
                    <a:cubicBezTo>
                      <a:pt x="17747" y="15269"/>
                      <a:pt x="18514" y="14702"/>
                      <a:pt x="19148" y="14035"/>
                    </a:cubicBezTo>
                    <a:cubicBezTo>
                      <a:pt x="19782" y="13368"/>
                      <a:pt x="20249" y="12501"/>
                      <a:pt x="20482" y="11600"/>
                    </a:cubicBezTo>
                    <a:cubicBezTo>
                      <a:pt x="20549" y="11366"/>
                      <a:pt x="20582" y="11133"/>
                      <a:pt x="20615" y="10899"/>
                    </a:cubicBezTo>
                    <a:cubicBezTo>
                      <a:pt x="20615" y="10633"/>
                      <a:pt x="20649" y="10399"/>
                      <a:pt x="20582" y="10166"/>
                    </a:cubicBezTo>
                    <a:cubicBezTo>
                      <a:pt x="20549" y="9699"/>
                      <a:pt x="20415" y="9198"/>
                      <a:pt x="20215" y="8765"/>
                    </a:cubicBezTo>
                    <a:cubicBezTo>
                      <a:pt x="19844" y="7959"/>
                      <a:pt x="19213" y="7269"/>
                      <a:pt x="18484" y="6774"/>
                    </a:cubicBezTo>
                    <a:lnTo>
                      <a:pt x="18484" y="6774"/>
                    </a:lnTo>
                    <a:cubicBezTo>
                      <a:pt x="18850" y="5719"/>
                      <a:pt x="18856" y="4532"/>
                      <a:pt x="18447" y="3494"/>
                    </a:cubicBezTo>
                    <a:cubicBezTo>
                      <a:pt x="18047" y="2360"/>
                      <a:pt x="17213" y="1393"/>
                      <a:pt x="16146" y="859"/>
                    </a:cubicBezTo>
                    <a:cubicBezTo>
                      <a:pt x="15430" y="478"/>
                      <a:pt x="14638" y="278"/>
                      <a:pt x="13843" y="278"/>
                    </a:cubicBezTo>
                    <a:cubicBezTo>
                      <a:pt x="13452" y="278"/>
                      <a:pt x="13061" y="326"/>
                      <a:pt x="12676" y="425"/>
                    </a:cubicBezTo>
                    <a:cubicBezTo>
                      <a:pt x="11651" y="689"/>
                      <a:pt x="10728" y="1262"/>
                      <a:pt x="10067" y="2075"/>
                    </a:cubicBezTo>
                    <a:lnTo>
                      <a:pt x="10067" y="2075"/>
                    </a:lnTo>
                    <a:cubicBezTo>
                      <a:pt x="9645" y="1332"/>
                      <a:pt x="9002" y="731"/>
                      <a:pt x="8240" y="392"/>
                    </a:cubicBezTo>
                    <a:cubicBezTo>
                      <a:pt x="7693" y="128"/>
                      <a:pt x="7084" y="0"/>
                      <a:pt x="6481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9"/>
              <p:cNvSpPr/>
              <p:nvPr/>
            </p:nvSpPr>
            <p:spPr>
              <a:xfrm>
                <a:off x="4525253" y="4813186"/>
                <a:ext cx="366331" cy="277358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4471" extrusionOk="0">
                    <a:moveTo>
                      <a:pt x="5004" y="0"/>
                    </a:moveTo>
                    <a:lnTo>
                      <a:pt x="1900" y="2773"/>
                    </a:lnTo>
                    <a:lnTo>
                      <a:pt x="1900" y="2773"/>
                    </a:lnTo>
                    <a:cubicBezTo>
                      <a:pt x="1587" y="2638"/>
                      <a:pt x="1401" y="2502"/>
                      <a:pt x="1401" y="2502"/>
                    </a:cubicBezTo>
                    <a:lnTo>
                      <a:pt x="1401" y="2502"/>
                    </a:lnTo>
                    <a:cubicBezTo>
                      <a:pt x="1418" y="2807"/>
                      <a:pt x="1389" y="3064"/>
                      <a:pt x="1330" y="3283"/>
                    </a:cubicBezTo>
                    <a:lnTo>
                      <a:pt x="1330" y="3283"/>
                    </a:lnTo>
                    <a:lnTo>
                      <a:pt x="1900" y="2773"/>
                    </a:lnTo>
                    <a:lnTo>
                      <a:pt x="1900" y="2773"/>
                    </a:lnTo>
                    <a:cubicBezTo>
                      <a:pt x="2209" y="2906"/>
                      <a:pt x="2641" y="3038"/>
                      <a:pt x="3141" y="3038"/>
                    </a:cubicBezTo>
                    <a:cubicBezTo>
                      <a:pt x="3510" y="3038"/>
                      <a:pt x="3916" y="2966"/>
                      <a:pt x="4337" y="2769"/>
                    </a:cubicBezTo>
                    <a:cubicBezTo>
                      <a:pt x="5904" y="2035"/>
                      <a:pt x="5004" y="1"/>
                      <a:pt x="5004" y="0"/>
                    </a:cubicBezTo>
                    <a:close/>
                    <a:moveTo>
                      <a:pt x="1330" y="3283"/>
                    </a:moveTo>
                    <a:lnTo>
                      <a:pt x="0" y="4470"/>
                    </a:lnTo>
                    <a:cubicBezTo>
                      <a:pt x="0" y="4470"/>
                      <a:pt x="1037" y="4355"/>
                      <a:pt x="1330" y="328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9"/>
              <p:cNvSpPr/>
              <p:nvPr/>
            </p:nvSpPr>
            <p:spPr>
              <a:xfrm>
                <a:off x="4525253" y="4813186"/>
                <a:ext cx="337360" cy="277358"/>
              </a:xfrm>
              <a:custGeom>
                <a:avLst/>
                <a:gdLst/>
                <a:ahLst/>
                <a:cxnLst/>
                <a:rect l="l" t="t" r="r" b="b"/>
                <a:pathLst>
                  <a:path w="5438" h="4471" extrusionOk="0">
                    <a:moveTo>
                      <a:pt x="5004" y="0"/>
                    </a:moveTo>
                    <a:cubicBezTo>
                      <a:pt x="5104" y="501"/>
                      <a:pt x="5171" y="1034"/>
                      <a:pt x="5071" y="1501"/>
                    </a:cubicBezTo>
                    <a:cubicBezTo>
                      <a:pt x="5004" y="1735"/>
                      <a:pt x="4904" y="1935"/>
                      <a:pt x="4770" y="2102"/>
                    </a:cubicBezTo>
                    <a:cubicBezTo>
                      <a:pt x="4637" y="2269"/>
                      <a:pt x="4470" y="2402"/>
                      <a:pt x="4270" y="2502"/>
                    </a:cubicBezTo>
                    <a:cubicBezTo>
                      <a:pt x="3907" y="2670"/>
                      <a:pt x="3497" y="2744"/>
                      <a:pt x="3099" y="2744"/>
                    </a:cubicBezTo>
                    <a:cubicBezTo>
                      <a:pt x="3021" y="2744"/>
                      <a:pt x="2945" y="2741"/>
                      <a:pt x="2869" y="2736"/>
                    </a:cubicBezTo>
                    <a:cubicBezTo>
                      <a:pt x="2402" y="2702"/>
                      <a:pt x="1935" y="2535"/>
                      <a:pt x="1535" y="2302"/>
                    </a:cubicBezTo>
                    <a:lnTo>
                      <a:pt x="1134" y="2068"/>
                    </a:lnTo>
                    <a:lnTo>
                      <a:pt x="1134" y="2502"/>
                    </a:lnTo>
                    <a:lnTo>
                      <a:pt x="1168" y="2836"/>
                    </a:lnTo>
                    <a:cubicBezTo>
                      <a:pt x="1168" y="2936"/>
                      <a:pt x="1168" y="3036"/>
                      <a:pt x="1134" y="3136"/>
                    </a:cubicBezTo>
                    <a:cubicBezTo>
                      <a:pt x="1134" y="3336"/>
                      <a:pt x="1068" y="3503"/>
                      <a:pt x="968" y="3703"/>
                    </a:cubicBezTo>
                    <a:cubicBezTo>
                      <a:pt x="801" y="4037"/>
                      <a:pt x="434" y="4303"/>
                      <a:pt x="0" y="4470"/>
                    </a:cubicBezTo>
                    <a:cubicBezTo>
                      <a:pt x="234" y="4470"/>
                      <a:pt x="467" y="4403"/>
                      <a:pt x="667" y="4303"/>
                    </a:cubicBezTo>
                    <a:cubicBezTo>
                      <a:pt x="868" y="4203"/>
                      <a:pt x="1068" y="4070"/>
                      <a:pt x="1234" y="3870"/>
                    </a:cubicBezTo>
                    <a:cubicBezTo>
                      <a:pt x="1368" y="3670"/>
                      <a:pt x="1501" y="3436"/>
                      <a:pt x="1535" y="3203"/>
                    </a:cubicBezTo>
                    <a:cubicBezTo>
                      <a:pt x="1562" y="3109"/>
                      <a:pt x="1583" y="3015"/>
                      <a:pt x="1599" y="2921"/>
                    </a:cubicBezTo>
                    <a:lnTo>
                      <a:pt x="1599" y="2921"/>
                    </a:lnTo>
                    <a:cubicBezTo>
                      <a:pt x="1983" y="3125"/>
                      <a:pt x="2380" y="3252"/>
                      <a:pt x="2836" y="3303"/>
                    </a:cubicBezTo>
                    <a:cubicBezTo>
                      <a:pt x="2933" y="3314"/>
                      <a:pt x="3030" y="3320"/>
                      <a:pt x="3127" y="3320"/>
                    </a:cubicBezTo>
                    <a:cubicBezTo>
                      <a:pt x="3595" y="3320"/>
                      <a:pt x="4056" y="3190"/>
                      <a:pt x="4470" y="2969"/>
                    </a:cubicBezTo>
                    <a:cubicBezTo>
                      <a:pt x="4737" y="2836"/>
                      <a:pt x="4970" y="2636"/>
                      <a:pt x="5137" y="2369"/>
                    </a:cubicBezTo>
                    <a:cubicBezTo>
                      <a:pt x="5304" y="2102"/>
                      <a:pt x="5404" y="1835"/>
                      <a:pt x="5404" y="1535"/>
                    </a:cubicBezTo>
                    <a:cubicBezTo>
                      <a:pt x="5437" y="968"/>
                      <a:pt x="5271" y="434"/>
                      <a:pt x="5004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39"/>
              <p:cNvSpPr/>
              <p:nvPr/>
            </p:nvSpPr>
            <p:spPr>
              <a:xfrm>
                <a:off x="4142420" y="4479686"/>
                <a:ext cx="153171" cy="230088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3709" extrusionOk="0">
                    <a:moveTo>
                      <a:pt x="2095" y="1"/>
                    </a:moveTo>
                    <a:cubicBezTo>
                      <a:pt x="1999" y="1"/>
                      <a:pt x="1900" y="11"/>
                      <a:pt x="1801" y="39"/>
                    </a:cubicBezTo>
                    <a:cubicBezTo>
                      <a:pt x="1568" y="139"/>
                      <a:pt x="1368" y="306"/>
                      <a:pt x="1268" y="506"/>
                    </a:cubicBezTo>
                    <a:cubicBezTo>
                      <a:pt x="1134" y="706"/>
                      <a:pt x="1068" y="940"/>
                      <a:pt x="1001" y="1140"/>
                    </a:cubicBezTo>
                    <a:cubicBezTo>
                      <a:pt x="979" y="1294"/>
                      <a:pt x="971" y="1433"/>
                      <a:pt x="969" y="1577"/>
                    </a:cubicBezTo>
                    <a:lnTo>
                      <a:pt x="969" y="1577"/>
                    </a:lnTo>
                    <a:cubicBezTo>
                      <a:pt x="816" y="1629"/>
                      <a:pt x="667" y="1696"/>
                      <a:pt x="534" y="1807"/>
                    </a:cubicBezTo>
                    <a:cubicBezTo>
                      <a:pt x="334" y="1974"/>
                      <a:pt x="167" y="2174"/>
                      <a:pt x="100" y="2408"/>
                    </a:cubicBezTo>
                    <a:cubicBezTo>
                      <a:pt x="0" y="2641"/>
                      <a:pt x="0" y="2875"/>
                      <a:pt x="34" y="3108"/>
                    </a:cubicBezTo>
                    <a:cubicBezTo>
                      <a:pt x="67" y="3308"/>
                      <a:pt x="134" y="3542"/>
                      <a:pt x="267" y="3708"/>
                    </a:cubicBezTo>
                    <a:cubicBezTo>
                      <a:pt x="267" y="3275"/>
                      <a:pt x="334" y="2875"/>
                      <a:pt x="501" y="2574"/>
                    </a:cubicBezTo>
                    <a:cubicBezTo>
                      <a:pt x="601" y="2441"/>
                      <a:pt x="701" y="2341"/>
                      <a:pt x="834" y="2241"/>
                    </a:cubicBezTo>
                    <a:cubicBezTo>
                      <a:pt x="968" y="2174"/>
                      <a:pt x="1134" y="2107"/>
                      <a:pt x="1301" y="2074"/>
                    </a:cubicBezTo>
                    <a:lnTo>
                      <a:pt x="1535" y="2007"/>
                    </a:lnTo>
                    <a:lnTo>
                      <a:pt x="1535" y="1774"/>
                    </a:lnTo>
                    <a:cubicBezTo>
                      <a:pt x="1535" y="1607"/>
                      <a:pt x="1535" y="1407"/>
                      <a:pt x="1535" y="1240"/>
                    </a:cubicBezTo>
                    <a:cubicBezTo>
                      <a:pt x="1568" y="1040"/>
                      <a:pt x="1601" y="873"/>
                      <a:pt x="1635" y="706"/>
                    </a:cubicBezTo>
                    <a:cubicBezTo>
                      <a:pt x="1701" y="540"/>
                      <a:pt x="1801" y="406"/>
                      <a:pt x="1935" y="273"/>
                    </a:cubicBezTo>
                    <a:cubicBezTo>
                      <a:pt x="2068" y="173"/>
                      <a:pt x="2235" y="106"/>
                      <a:pt x="2469" y="39"/>
                    </a:cubicBezTo>
                    <a:cubicBezTo>
                      <a:pt x="2353" y="20"/>
                      <a:pt x="2226" y="1"/>
                      <a:pt x="2095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39"/>
            <p:cNvGrpSpPr/>
            <p:nvPr/>
          </p:nvGrpSpPr>
          <p:grpSpPr>
            <a:xfrm>
              <a:off x="6195089" y="129616"/>
              <a:ext cx="1102993" cy="1368549"/>
              <a:chOff x="6195241" y="-45023"/>
              <a:chExt cx="1243790" cy="1543245"/>
            </a:xfrm>
          </p:grpSpPr>
          <p:sp>
            <p:nvSpPr>
              <p:cNvPr id="591" name="Google Shape;591;p39"/>
              <p:cNvSpPr/>
              <p:nvPr/>
            </p:nvSpPr>
            <p:spPr>
              <a:xfrm>
                <a:off x="6300766" y="432460"/>
                <a:ext cx="113901" cy="997461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607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34" y="1334"/>
                      <a:pt x="568" y="2669"/>
                      <a:pt x="801" y="4003"/>
                    </a:cubicBezTo>
                    <a:cubicBezTo>
                      <a:pt x="1001" y="5337"/>
                      <a:pt x="1135" y="6672"/>
                      <a:pt x="1202" y="8039"/>
                    </a:cubicBezTo>
                    <a:lnTo>
                      <a:pt x="1235" y="9040"/>
                    </a:lnTo>
                    <a:lnTo>
                      <a:pt x="1202" y="10074"/>
                    </a:lnTo>
                    <a:cubicBezTo>
                      <a:pt x="1202" y="10408"/>
                      <a:pt x="1168" y="10741"/>
                      <a:pt x="1168" y="11075"/>
                    </a:cubicBezTo>
                    <a:cubicBezTo>
                      <a:pt x="1135" y="11408"/>
                      <a:pt x="1135" y="11742"/>
                      <a:pt x="1068" y="12075"/>
                    </a:cubicBezTo>
                    <a:lnTo>
                      <a:pt x="935" y="13076"/>
                    </a:lnTo>
                    <a:cubicBezTo>
                      <a:pt x="901" y="13443"/>
                      <a:pt x="835" y="13743"/>
                      <a:pt x="768" y="14077"/>
                    </a:cubicBezTo>
                    <a:cubicBezTo>
                      <a:pt x="701" y="14777"/>
                      <a:pt x="434" y="15411"/>
                      <a:pt x="301" y="16078"/>
                    </a:cubicBezTo>
                    <a:cubicBezTo>
                      <a:pt x="868" y="14844"/>
                      <a:pt x="1302" y="13510"/>
                      <a:pt x="1502" y="12142"/>
                    </a:cubicBezTo>
                    <a:cubicBezTo>
                      <a:pt x="1735" y="10775"/>
                      <a:pt x="1835" y="9407"/>
                      <a:pt x="1735" y="8006"/>
                    </a:cubicBezTo>
                    <a:cubicBezTo>
                      <a:pt x="1669" y="6638"/>
                      <a:pt x="1502" y="5271"/>
                      <a:pt x="1202" y="3903"/>
                    </a:cubicBezTo>
                    <a:cubicBezTo>
                      <a:pt x="935" y="2569"/>
                      <a:pt x="534" y="1234"/>
                      <a:pt x="1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39"/>
              <p:cNvSpPr/>
              <p:nvPr/>
            </p:nvSpPr>
            <p:spPr>
              <a:xfrm>
                <a:off x="6373226" y="927003"/>
                <a:ext cx="769885" cy="571218"/>
              </a:xfrm>
              <a:custGeom>
                <a:avLst/>
                <a:gdLst/>
                <a:ahLst/>
                <a:cxnLst/>
                <a:rect l="l" t="t" r="r" b="b"/>
                <a:pathLst>
                  <a:path w="12410" h="9208" extrusionOk="0">
                    <a:moveTo>
                      <a:pt x="12409" y="1"/>
                    </a:moveTo>
                    <a:lnTo>
                      <a:pt x="12409" y="1"/>
                    </a:lnTo>
                    <a:cubicBezTo>
                      <a:pt x="10141" y="1235"/>
                      <a:pt x="7973" y="2669"/>
                      <a:pt x="5871" y="4170"/>
                    </a:cubicBezTo>
                    <a:cubicBezTo>
                      <a:pt x="4837" y="4937"/>
                      <a:pt x="3803" y="5705"/>
                      <a:pt x="2836" y="6539"/>
                    </a:cubicBezTo>
                    <a:cubicBezTo>
                      <a:pt x="1835" y="7372"/>
                      <a:pt x="867" y="8240"/>
                      <a:pt x="0" y="9207"/>
                    </a:cubicBezTo>
                    <a:cubicBezTo>
                      <a:pt x="1001" y="8407"/>
                      <a:pt x="2068" y="7673"/>
                      <a:pt x="3102" y="6905"/>
                    </a:cubicBezTo>
                    <a:lnTo>
                      <a:pt x="6205" y="4637"/>
                    </a:lnTo>
                    <a:cubicBezTo>
                      <a:pt x="8306" y="3103"/>
                      <a:pt x="10374" y="1602"/>
                      <a:pt x="12409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9"/>
              <p:cNvSpPr/>
              <p:nvPr/>
            </p:nvSpPr>
            <p:spPr>
              <a:xfrm>
                <a:off x="6352506" y="709695"/>
                <a:ext cx="374644" cy="716070"/>
              </a:xfrm>
              <a:custGeom>
                <a:avLst/>
                <a:gdLst/>
                <a:ahLst/>
                <a:cxnLst/>
                <a:rect l="l" t="t" r="r" b="b"/>
                <a:pathLst>
                  <a:path w="6039" h="11543" extrusionOk="0">
                    <a:moveTo>
                      <a:pt x="6038" y="1"/>
                    </a:moveTo>
                    <a:lnTo>
                      <a:pt x="4637" y="2970"/>
                    </a:lnTo>
                    <a:cubicBezTo>
                      <a:pt x="4170" y="3937"/>
                      <a:pt x="3703" y="4938"/>
                      <a:pt x="3236" y="5905"/>
                    </a:cubicBezTo>
                    <a:cubicBezTo>
                      <a:pt x="2736" y="6873"/>
                      <a:pt x="2236" y="7807"/>
                      <a:pt x="1702" y="8774"/>
                    </a:cubicBezTo>
                    <a:cubicBezTo>
                      <a:pt x="1168" y="9708"/>
                      <a:pt x="634" y="10642"/>
                      <a:pt x="1" y="11543"/>
                    </a:cubicBezTo>
                    <a:cubicBezTo>
                      <a:pt x="801" y="10775"/>
                      <a:pt x="1468" y="9908"/>
                      <a:pt x="2102" y="8974"/>
                    </a:cubicBezTo>
                    <a:cubicBezTo>
                      <a:pt x="2703" y="8073"/>
                      <a:pt x="3236" y="7106"/>
                      <a:pt x="3737" y="6139"/>
                    </a:cubicBezTo>
                    <a:cubicBezTo>
                      <a:pt x="4704" y="4171"/>
                      <a:pt x="5505" y="2136"/>
                      <a:pt x="6038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9"/>
              <p:cNvSpPr/>
              <p:nvPr/>
            </p:nvSpPr>
            <p:spPr>
              <a:xfrm>
                <a:off x="6195241" y="-40619"/>
                <a:ext cx="1243790" cy="1150997"/>
              </a:xfrm>
              <a:custGeom>
                <a:avLst/>
                <a:gdLst/>
                <a:ahLst/>
                <a:cxnLst/>
                <a:rect l="l" t="t" r="r" b="b"/>
                <a:pathLst>
                  <a:path w="20049" h="18554" extrusionOk="0">
                    <a:moveTo>
                      <a:pt x="6908" y="1"/>
                    </a:moveTo>
                    <a:cubicBezTo>
                      <a:pt x="3842" y="1"/>
                      <a:pt x="1256" y="1646"/>
                      <a:pt x="801" y="4090"/>
                    </a:cubicBezTo>
                    <a:cubicBezTo>
                      <a:pt x="568" y="5324"/>
                      <a:pt x="901" y="6559"/>
                      <a:pt x="1702" y="7626"/>
                    </a:cubicBezTo>
                    <a:cubicBezTo>
                      <a:pt x="334" y="9060"/>
                      <a:pt x="0" y="11262"/>
                      <a:pt x="1001" y="13063"/>
                    </a:cubicBezTo>
                    <a:cubicBezTo>
                      <a:pt x="1865" y="14587"/>
                      <a:pt x="3458" y="15444"/>
                      <a:pt x="5093" y="15444"/>
                    </a:cubicBezTo>
                    <a:cubicBezTo>
                      <a:pt x="5856" y="15444"/>
                      <a:pt x="6628" y="15257"/>
                      <a:pt x="7339" y="14865"/>
                    </a:cubicBezTo>
                    <a:cubicBezTo>
                      <a:pt x="7439" y="14798"/>
                      <a:pt x="7506" y="14731"/>
                      <a:pt x="7606" y="14698"/>
                    </a:cubicBezTo>
                    <a:cubicBezTo>
                      <a:pt x="7606" y="15332"/>
                      <a:pt x="7773" y="15965"/>
                      <a:pt x="8106" y="16566"/>
                    </a:cubicBezTo>
                    <a:cubicBezTo>
                      <a:pt x="8811" y="17838"/>
                      <a:pt x="10149" y="18553"/>
                      <a:pt x="11522" y="18553"/>
                    </a:cubicBezTo>
                    <a:cubicBezTo>
                      <a:pt x="12164" y="18553"/>
                      <a:pt x="12814" y="18397"/>
                      <a:pt x="13410" y="18067"/>
                    </a:cubicBezTo>
                    <a:cubicBezTo>
                      <a:pt x="14377" y="17500"/>
                      <a:pt x="15045" y="16599"/>
                      <a:pt x="15278" y="15599"/>
                    </a:cubicBezTo>
                    <a:cubicBezTo>
                      <a:pt x="15812" y="15498"/>
                      <a:pt x="16312" y="15332"/>
                      <a:pt x="16779" y="15031"/>
                    </a:cubicBezTo>
                    <a:cubicBezTo>
                      <a:pt x="19214" y="13697"/>
                      <a:pt x="20048" y="10662"/>
                      <a:pt x="18714" y="8260"/>
                    </a:cubicBezTo>
                    <a:cubicBezTo>
                      <a:pt x="17813" y="6625"/>
                      <a:pt x="16145" y="5725"/>
                      <a:pt x="14411" y="5691"/>
                    </a:cubicBezTo>
                    <a:cubicBezTo>
                      <a:pt x="14311" y="3156"/>
                      <a:pt x="11876" y="788"/>
                      <a:pt x="8540" y="154"/>
                    </a:cubicBezTo>
                    <a:cubicBezTo>
                      <a:pt x="7987" y="50"/>
                      <a:pt x="7440" y="1"/>
                      <a:pt x="69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9"/>
              <p:cNvSpPr/>
              <p:nvPr/>
            </p:nvSpPr>
            <p:spPr>
              <a:xfrm>
                <a:off x="6201444" y="-45023"/>
                <a:ext cx="1212709" cy="1165824"/>
              </a:xfrm>
              <a:custGeom>
                <a:avLst/>
                <a:gdLst/>
                <a:ahLst/>
                <a:cxnLst/>
                <a:rect l="l" t="t" r="r" b="b"/>
                <a:pathLst>
                  <a:path w="19548" h="18793" extrusionOk="0">
                    <a:moveTo>
                      <a:pt x="6894" y="190"/>
                    </a:moveTo>
                    <a:cubicBezTo>
                      <a:pt x="8453" y="190"/>
                      <a:pt x="10017" y="631"/>
                      <a:pt x="11309" y="1493"/>
                    </a:cubicBezTo>
                    <a:cubicBezTo>
                      <a:pt x="12076" y="1960"/>
                      <a:pt x="12743" y="2593"/>
                      <a:pt x="13243" y="3327"/>
                    </a:cubicBezTo>
                    <a:cubicBezTo>
                      <a:pt x="13744" y="4061"/>
                      <a:pt x="14044" y="4928"/>
                      <a:pt x="14077" y="5762"/>
                    </a:cubicBezTo>
                    <a:lnTo>
                      <a:pt x="14077" y="5996"/>
                    </a:lnTo>
                    <a:lnTo>
                      <a:pt x="14311" y="5996"/>
                    </a:lnTo>
                    <a:cubicBezTo>
                      <a:pt x="15478" y="6029"/>
                      <a:pt x="16612" y="6496"/>
                      <a:pt x="17480" y="7263"/>
                    </a:cubicBezTo>
                    <a:cubicBezTo>
                      <a:pt x="18347" y="8064"/>
                      <a:pt x="18881" y="9165"/>
                      <a:pt x="19014" y="10332"/>
                    </a:cubicBezTo>
                    <a:cubicBezTo>
                      <a:pt x="19148" y="11500"/>
                      <a:pt x="18814" y="12734"/>
                      <a:pt x="18113" y="13668"/>
                    </a:cubicBezTo>
                    <a:cubicBezTo>
                      <a:pt x="17413" y="14635"/>
                      <a:pt x="16379" y="15369"/>
                      <a:pt x="15178" y="15636"/>
                    </a:cubicBezTo>
                    <a:cubicBezTo>
                      <a:pt x="14878" y="16570"/>
                      <a:pt x="14344" y="17337"/>
                      <a:pt x="13544" y="17838"/>
                    </a:cubicBezTo>
                    <a:cubicBezTo>
                      <a:pt x="12931" y="18237"/>
                      <a:pt x="12213" y="18445"/>
                      <a:pt x="11507" y="18445"/>
                    </a:cubicBezTo>
                    <a:cubicBezTo>
                      <a:pt x="11328" y="18445"/>
                      <a:pt x="11150" y="18432"/>
                      <a:pt x="10975" y="18405"/>
                    </a:cubicBezTo>
                    <a:cubicBezTo>
                      <a:pt x="10074" y="18305"/>
                      <a:pt x="9240" y="17838"/>
                      <a:pt x="8673" y="17171"/>
                    </a:cubicBezTo>
                    <a:cubicBezTo>
                      <a:pt x="8106" y="16503"/>
                      <a:pt x="7739" y="15636"/>
                      <a:pt x="7773" y="14769"/>
                    </a:cubicBezTo>
                    <a:lnTo>
                      <a:pt x="7773" y="14268"/>
                    </a:lnTo>
                    <a:lnTo>
                      <a:pt x="7339" y="14535"/>
                    </a:lnTo>
                    <a:cubicBezTo>
                      <a:pt x="6656" y="14982"/>
                      <a:pt x="5827" y="15222"/>
                      <a:pt x="5001" y="15222"/>
                    </a:cubicBezTo>
                    <a:cubicBezTo>
                      <a:pt x="4779" y="15222"/>
                      <a:pt x="4556" y="15205"/>
                      <a:pt x="4337" y="15169"/>
                    </a:cubicBezTo>
                    <a:cubicBezTo>
                      <a:pt x="3303" y="15002"/>
                      <a:pt x="2302" y="14469"/>
                      <a:pt x="1635" y="13668"/>
                    </a:cubicBezTo>
                    <a:cubicBezTo>
                      <a:pt x="968" y="12867"/>
                      <a:pt x="568" y="11800"/>
                      <a:pt x="601" y="10733"/>
                    </a:cubicBezTo>
                    <a:cubicBezTo>
                      <a:pt x="634" y="9699"/>
                      <a:pt x="1068" y="8631"/>
                      <a:pt x="1768" y="7864"/>
                    </a:cubicBezTo>
                    <a:lnTo>
                      <a:pt x="1902" y="7697"/>
                    </a:lnTo>
                    <a:lnTo>
                      <a:pt x="1802" y="7530"/>
                    </a:lnTo>
                    <a:cubicBezTo>
                      <a:pt x="1268" y="6830"/>
                      <a:pt x="901" y="5996"/>
                      <a:pt x="834" y="5129"/>
                    </a:cubicBezTo>
                    <a:cubicBezTo>
                      <a:pt x="834" y="4695"/>
                      <a:pt x="868" y="4261"/>
                      <a:pt x="968" y="3828"/>
                    </a:cubicBezTo>
                    <a:cubicBezTo>
                      <a:pt x="1001" y="3628"/>
                      <a:pt x="1101" y="3427"/>
                      <a:pt x="1201" y="3227"/>
                    </a:cubicBezTo>
                    <a:cubicBezTo>
                      <a:pt x="1301" y="3027"/>
                      <a:pt x="1368" y="2827"/>
                      <a:pt x="1502" y="2660"/>
                    </a:cubicBezTo>
                    <a:cubicBezTo>
                      <a:pt x="2002" y="1926"/>
                      <a:pt x="2702" y="1326"/>
                      <a:pt x="3536" y="926"/>
                    </a:cubicBezTo>
                    <a:cubicBezTo>
                      <a:pt x="4337" y="525"/>
                      <a:pt x="5204" y="292"/>
                      <a:pt x="6138" y="225"/>
                    </a:cubicBezTo>
                    <a:cubicBezTo>
                      <a:pt x="6389" y="202"/>
                      <a:pt x="6642" y="190"/>
                      <a:pt x="6894" y="190"/>
                    </a:cubicBezTo>
                    <a:close/>
                    <a:moveTo>
                      <a:pt x="6793" y="0"/>
                    </a:moveTo>
                    <a:cubicBezTo>
                      <a:pt x="6563" y="0"/>
                      <a:pt x="6333" y="8"/>
                      <a:pt x="6105" y="25"/>
                    </a:cubicBezTo>
                    <a:cubicBezTo>
                      <a:pt x="5171" y="92"/>
                      <a:pt x="4270" y="325"/>
                      <a:pt x="3403" y="725"/>
                    </a:cubicBezTo>
                    <a:cubicBezTo>
                      <a:pt x="2569" y="1092"/>
                      <a:pt x="1802" y="1693"/>
                      <a:pt x="1235" y="2460"/>
                    </a:cubicBezTo>
                    <a:cubicBezTo>
                      <a:pt x="1101" y="2660"/>
                      <a:pt x="1001" y="2860"/>
                      <a:pt x="868" y="3060"/>
                    </a:cubicBezTo>
                    <a:cubicBezTo>
                      <a:pt x="768" y="3294"/>
                      <a:pt x="668" y="3494"/>
                      <a:pt x="601" y="3728"/>
                    </a:cubicBezTo>
                    <a:cubicBezTo>
                      <a:pt x="468" y="4195"/>
                      <a:pt x="401" y="4695"/>
                      <a:pt x="401" y="5162"/>
                    </a:cubicBezTo>
                    <a:cubicBezTo>
                      <a:pt x="463" y="6066"/>
                      <a:pt x="788" y="6941"/>
                      <a:pt x="1266" y="7678"/>
                    </a:cubicBezTo>
                    <a:lnTo>
                      <a:pt x="1266" y="7678"/>
                    </a:lnTo>
                    <a:cubicBezTo>
                      <a:pt x="545" y="8499"/>
                      <a:pt x="99" y="9601"/>
                      <a:pt x="67" y="10733"/>
                    </a:cubicBezTo>
                    <a:cubicBezTo>
                      <a:pt x="1" y="11933"/>
                      <a:pt x="401" y="13134"/>
                      <a:pt x="1168" y="14035"/>
                    </a:cubicBezTo>
                    <a:cubicBezTo>
                      <a:pt x="1935" y="14969"/>
                      <a:pt x="3069" y="15603"/>
                      <a:pt x="4237" y="15736"/>
                    </a:cubicBezTo>
                    <a:cubicBezTo>
                      <a:pt x="4489" y="15779"/>
                      <a:pt x="4746" y="15801"/>
                      <a:pt x="5003" y="15801"/>
                    </a:cubicBezTo>
                    <a:cubicBezTo>
                      <a:pt x="5790" y="15801"/>
                      <a:pt x="6582" y="15601"/>
                      <a:pt x="7265" y="15210"/>
                    </a:cubicBezTo>
                    <a:lnTo>
                      <a:pt x="7265" y="15210"/>
                    </a:lnTo>
                    <a:cubicBezTo>
                      <a:pt x="7364" y="16051"/>
                      <a:pt x="7743" y="16846"/>
                      <a:pt x="8340" y="17471"/>
                    </a:cubicBezTo>
                    <a:cubicBezTo>
                      <a:pt x="8974" y="18238"/>
                      <a:pt x="9941" y="18705"/>
                      <a:pt x="10908" y="18772"/>
                    </a:cubicBezTo>
                    <a:cubicBezTo>
                      <a:pt x="11047" y="18786"/>
                      <a:pt x="11185" y="18792"/>
                      <a:pt x="11322" y="18792"/>
                    </a:cubicBezTo>
                    <a:cubicBezTo>
                      <a:pt x="12181" y="18792"/>
                      <a:pt x="13016" y="18527"/>
                      <a:pt x="13677" y="18038"/>
                    </a:cubicBezTo>
                    <a:cubicBezTo>
                      <a:pt x="14478" y="17471"/>
                      <a:pt x="15045" y="16570"/>
                      <a:pt x="15211" y="15670"/>
                    </a:cubicBezTo>
                    <a:cubicBezTo>
                      <a:pt x="15778" y="15603"/>
                      <a:pt x="16412" y="15403"/>
                      <a:pt x="16946" y="15069"/>
                    </a:cubicBezTo>
                    <a:cubicBezTo>
                      <a:pt x="17480" y="14769"/>
                      <a:pt x="17947" y="14369"/>
                      <a:pt x="18347" y="13868"/>
                    </a:cubicBezTo>
                    <a:cubicBezTo>
                      <a:pt x="19148" y="12867"/>
                      <a:pt x="19548" y="11567"/>
                      <a:pt x="19448" y="10299"/>
                    </a:cubicBezTo>
                    <a:cubicBezTo>
                      <a:pt x="19314" y="9031"/>
                      <a:pt x="18747" y="7797"/>
                      <a:pt x="17813" y="6930"/>
                    </a:cubicBezTo>
                    <a:cubicBezTo>
                      <a:pt x="16930" y="6079"/>
                      <a:pt x="15749" y="5585"/>
                      <a:pt x="14524" y="5533"/>
                    </a:cubicBezTo>
                    <a:lnTo>
                      <a:pt x="14524" y="5533"/>
                    </a:lnTo>
                    <a:cubicBezTo>
                      <a:pt x="14478" y="5119"/>
                      <a:pt x="14385" y="4728"/>
                      <a:pt x="14244" y="4361"/>
                    </a:cubicBezTo>
                    <a:cubicBezTo>
                      <a:pt x="14044" y="3894"/>
                      <a:pt x="13844" y="3494"/>
                      <a:pt x="13544" y="3094"/>
                    </a:cubicBezTo>
                    <a:cubicBezTo>
                      <a:pt x="12976" y="2327"/>
                      <a:pt x="12243" y="1726"/>
                      <a:pt x="11442" y="1259"/>
                    </a:cubicBezTo>
                    <a:cubicBezTo>
                      <a:pt x="10040" y="412"/>
                      <a:pt x="8408" y="0"/>
                      <a:pt x="6793" y="0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9"/>
              <p:cNvSpPr/>
              <p:nvPr/>
            </p:nvSpPr>
            <p:spPr>
              <a:xfrm>
                <a:off x="6455984" y="185871"/>
                <a:ext cx="395303" cy="143177"/>
              </a:xfrm>
              <a:custGeom>
                <a:avLst/>
                <a:gdLst/>
                <a:ahLst/>
                <a:cxnLst/>
                <a:rect l="l" t="t" r="r" b="b"/>
                <a:pathLst>
                  <a:path w="6372" h="2308" extrusionOk="0">
                    <a:moveTo>
                      <a:pt x="6005" y="31"/>
                    </a:moveTo>
                    <a:cubicBezTo>
                      <a:pt x="5660" y="31"/>
                      <a:pt x="5136" y="133"/>
                      <a:pt x="4721" y="654"/>
                    </a:cubicBezTo>
                    <a:lnTo>
                      <a:pt x="4721" y="654"/>
                    </a:lnTo>
                    <a:lnTo>
                      <a:pt x="6372" y="72"/>
                    </a:lnTo>
                    <a:cubicBezTo>
                      <a:pt x="6372" y="72"/>
                      <a:pt x="6225" y="31"/>
                      <a:pt x="6005" y="31"/>
                    </a:cubicBezTo>
                    <a:close/>
                    <a:moveTo>
                      <a:pt x="4721" y="654"/>
                    </a:moveTo>
                    <a:lnTo>
                      <a:pt x="3974" y="918"/>
                    </a:lnTo>
                    <a:lnTo>
                      <a:pt x="3974" y="918"/>
                    </a:lnTo>
                    <a:cubicBezTo>
                      <a:pt x="4216" y="1169"/>
                      <a:pt x="4337" y="1373"/>
                      <a:pt x="4337" y="1373"/>
                    </a:cubicBezTo>
                    <a:cubicBezTo>
                      <a:pt x="4443" y="1073"/>
                      <a:pt x="4575" y="838"/>
                      <a:pt x="4721" y="654"/>
                    </a:cubicBezTo>
                    <a:close/>
                    <a:moveTo>
                      <a:pt x="1904" y="1"/>
                    </a:moveTo>
                    <a:cubicBezTo>
                      <a:pt x="1848" y="1"/>
                      <a:pt x="1792" y="2"/>
                      <a:pt x="1735" y="6"/>
                    </a:cubicBezTo>
                    <a:cubicBezTo>
                      <a:pt x="0" y="72"/>
                      <a:pt x="34" y="2307"/>
                      <a:pt x="34" y="2307"/>
                    </a:cubicBezTo>
                    <a:lnTo>
                      <a:pt x="3974" y="918"/>
                    </a:lnTo>
                    <a:lnTo>
                      <a:pt x="3974" y="918"/>
                    </a:lnTo>
                    <a:cubicBezTo>
                      <a:pt x="3590" y="518"/>
                      <a:pt x="2900" y="1"/>
                      <a:pt x="190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39"/>
              <p:cNvSpPr/>
              <p:nvPr/>
            </p:nvSpPr>
            <p:spPr>
              <a:xfrm>
                <a:off x="6453937" y="168563"/>
                <a:ext cx="397350" cy="160485"/>
              </a:xfrm>
              <a:custGeom>
                <a:avLst/>
                <a:gdLst/>
                <a:ahLst/>
                <a:cxnLst/>
                <a:rect l="l" t="t" r="r" b="b"/>
                <a:pathLst>
                  <a:path w="6405" h="2587" extrusionOk="0">
                    <a:moveTo>
                      <a:pt x="1993" y="1"/>
                    </a:moveTo>
                    <a:cubicBezTo>
                      <a:pt x="1896" y="1"/>
                      <a:pt x="1799" y="6"/>
                      <a:pt x="1701" y="18"/>
                    </a:cubicBezTo>
                    <a:cubicBezTo>
                      <a:pt x="1401" y="51"/>
                      <a:pt x="1101" y="151"/>
                      <a:pt x="834" y="318"/>
                    </a:cubicBezTo>
                    <a:cubicBezTo>
                      <a:pt x="601" y="518"/>
                      <a:pt x="400" y="752"/>
                      <a:pt x="300" y="985"/>
                    </a:cubicBezTo>
                    <a:cubicBezTo>
                      <a:pt x="33" y="1519"/>
                      <a:pt x="0" y="2086"/>
                      <a:pt x="67" y="2586"/>
                    </a:cubicBezTo>
                    <a:cubicBezTo>
                      <a:pt x="167" y="2086"/>
                      <a:pt x="334" y="1586"/>
                      <a:pt x="601" y="1185"/>
                    </a:cubicBezTo>
                    <a:cubicBezTo>
                      <a:pt x="734" y="985"/>
                      <a:pt x="901" y="818"/>
                      <a:pt x="1101" y="718"/>
                    </a:cubicBezTo>
                    <a:cubicBezTo>
                      <a:pt x="1301" y="618"/>
                      <a:pt x="1501" y="551"/>
                      <a:pt x="1735" y="551"/>
                    </a:cubicBezTo>
                    <a:cubicBezTo>
                      <a:pt x="1793" y="547"/>
                      <a:pt x="1851" y="545"/>
                      <a:pt x="1910" y="545"/>
                    </a:cubicBezTo>
                    <a:cubicBezTo>
                      <a:pt x="2318" y="545"/>
                      <a:pt x="2723" y="647"/>
                      <a:pt x="3102" y="852"/>
                    </a:cubicBezTo>
                    <a:cubicBezTo>
                      <a:pt x="3503" y="1052"/>
                      <a:pt x="3903" y="1385"/>
                      <a:pt x="4170" y="1752"/>
                    </a:cubicBezTo>
                    <a:lnTo>
                      <a:pt x="4470" y="2153"/>
                    </a:lnTo>
                    <a:lnTo>
                      <a:pt x="4603" y="1719"/>
                    </a:lnTo>
                    <a:lnTo>
                      <a:pt x="4703" y="1419"/>
                    </a:lnTo>
                    <a:cubicBezTo>
                      <a:pt x="4737" y="1352"/>
                      <a:pt x="4770" y="1252"/>
                      <a:pt x="4837" y="1152"/>
                    </a:cubicBezTo>
                    <a:cubicBezTo>
                      <a:pt x="4937" y="985"/>
                      <a:pt x="5070" y="818"/>
                      <a:pt x="5204" y="685"/>
                    </a:cubicBezTo>
                    <a:cubicBezTo>
                      <a:pt x="5473" y="475"/>
                      <a:pt x="5851" y="346"/>
                      <a:pt x="6263" y="346"/>
                    </a:cubicBezTo>
                    <a:cubicBezTo>
                      <a:pt x="6310" y="346"/>
                      <a:pt x="6357" y="348"/>
                      <a:pt x="6405" y="351"/>
                    </a:cubicBezTo>
                    <a:cubicBezTo>
                      <a:pt x="6230" y="276"/>
                      <a:pt x="6073" y="239"/>
                      <a:pt x="5907" y="239"/>
                    </a:cubicBezTo>
                    <a:cubicBezTo>
                      <a:pt x="5852" y="239"/>
                      <a:pt x="5796" y="243"/>
                      <a:pt x="5738" y="251"/>
                    </a:cubicBezTo>
                    <a:cubicBezTo>
                      <a:pt x="5504" y="251"/>
                      <a:pt x="5237" y="318"/>
                      <a:pt x="5037" y="451"/>
                    </a:cubicBezTo>
                    <a:cubicBezTo>
                      <a:pt x="4837" y="551"/>
                      <a:pt x="4637" y="718"/>
                      <a:pt x="4503" y="918"/>
                    </a:cubicBezTo>
                    <a:cubicBezTo>
                      <a:pt x="4437" y="998"/>
                      <a:pt x="4381" y="1084"/>
                      <a:pt x="4331" y="1170"/>
                    </a:cubicBezTo>
                    <a:lnTo>
                      <a:pt x="4331" y="1170"/>
                    </a:lnTo>
                    <a:cubicBezTo>
                      <a:pt x="4066" y="831"/>
                      <a:pt x="3739" y="553"/>
                      <a:pt x="3336" y="351"/>
                    </a:cubicBezTo>
                    <a:cubicBezTo>
                      <a:pt x="2921" y="130"/>
                      <a:pt x="2461" y="1"/>
                      <a:pt x="1993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39"/>
              <p:cNvSpPr/>
              <p:nvPr/>
            </p:nvSpPr>
            <p:spPr>
              <a:xfrm>
                <a:off x="6834661" y="680724"/>
                <a:ext cx="211176" cy="167122"/>
              </a:xfrm>
              <a:custGeom>
                <a:avLst/>
                <a:gdLst/>
                <a:ahLst/>
                <a:cxnLst/>
                <a:rect l="l" t="t" r="r" b="b"/>
                <a:pathLst>
                  <a:path w="3404" h="2694" extrusionOk="0">
                    <a:moveTo>
                      <a:pt x="3403" y="1"/>
                    </a:moveTo>
                    <a:lnTo>
                      <a:pt x="1" y="2569"/>
                    </a:lnTo>
                    <a:cubicBezTo>
                      <a:pt x="175" y="2657"/>
                      <a:pt x="336" y="2694"/>
                      <a:pt x="484" y="2694"/>
                    </a:cubicBezTo>
                    <a:cubicBezTo>
                      <a:pt x="1354" y="2694"/>
                      <a:pt x="1769" y="1402"/>
                      <a:pt x="1769" y="1402"/>
                    </a:cubicBezTo>
                    <a:cubicBezTo>
                      <a:pt x="1882" y="1422"/>
                      <a:pt x="1988" y="1431"/>
                      <a:pt x="2087" y="1431"/>
                    </a:cubicBezTo>
                    <a:cubicBezTo>
                      <a:pt x="3317" y="1431"/>
                      <a:pt x="3403" y="1"/>
                      <a:pt x="3403" y="1"/>
                    </a:cubicBezTo>
                    <a:close/>
                  </a:path>
                </a:pathLst>
              </a:custGeom>
              <a:solidFill>
                <a:srgbClr val="FEFB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9" name="Google Shape;599;p39"/>
              <p:cNvSpPr/>
              <p:nvPr/>
            </p:nvSpPr>
            <p:spPr>
              <a:xfrm>
                <a:off x="6834661" y="680724"/>
                <a:ext cx="213223" cy="174318"/>
              </a:xfrm>
              <a:custGeom>
                <a:avLst/>
                <a:gdLst/>
                <a:ahLst/>
                <a:cxnLst/>
                <a:rect l="l" t="t" r="r" b="b"/>
                <a:pathLst>
                  <a:path w="3437" h="2810" extrusionOk="0">
                    <a:moveTo>
                      <a:pt x="3403" y="1"/>
                    </a:moveTo>
                    <a:cubicBezTo>
                      <a:pt x="3236" y="401"/>
                      <a:pt x="3036" y="735"/>
                      <a:pt x="2769" y="968"/>
                    </a:cubicBezTo>
                    <a:cubicBezTo>
                      <a:pt x="2636" y="1068"/>
                      <a:pt x="2469" y="1135"/>
                      <a:pt x="2336" y="1135"/>
                    </a:cubicBezTo>
                    <a:cubicBezTo>
                      <a:pt x="2280" y="1146"/>
                      <a:pt x="2225" y="1150"/>
                      <a:pt x="2168" y="1150"/>
                    </a:cubicBezTo>
                    <a:cubicBezTo>
                      <a:pt x="2054" y="1150"/>
                      <a:pt x="1936" y="1135"/>
                      <a:pt x="1802" y="1135"/>
                    </a:cubicBezTo>
                    <a:lnTo>
                      <a:pt x="1569" y="1102"/>
                    </a:lnTo>
                    <a:lnTo>
                      <a:pt x="1502" y="1335"/>
                    </a:lnTo>
                    <a:cubicBezTo>
                      <a:pt x="1435" y="1469"/>
                      <a:pt x="1368" y="1669"/>
                      <a:pt x="1268" y="1836"/>
                    </a:cubicBezTo>
                    <a:cubicBezTo>
                      <a:pt x="1202" y="2002"/>
                      <a:pt x="1102" y="2136"/>
                      <a:pt x="968" y="2269"/>
                    </a:cubicBezTo>
                    <a:cubicBezTo>
                      <a:pt x="868" y="2369"/>
                      <a:pt x="735" y="2503"/>
                      <a:pt x="568" y="2536"/>
                    </a:cubicBezTo>
                    <a:cubicBezTo>
                      <a:pt x="485" y="2569"/>
                      <a:pt x="393" y="2578"/>
                      <a:pt x="297" y="2578"/>
                    </a:cubicBezTo>
                    <a:cubicBezTo>
                      <a:pt x="201" y="2578"/>
                      <a:pt x="101" y="2569"/>
                      <a:pt x="1" y="2569"/>
                    </a:cubicBezTo>
                    <a:cubicBezTo>
                      <a:pt x="168" y="2703"/>
                      <a:pt x="368" y="2803"/>
                      <a:pt x="601" y="2803"/>
                    </a:cubicBezTo>
                    <a:cubicBezTo>
                      <a:pt x="632" y="2807"/>
                      <a:pt x="663" y="2809"/>
                      <a:pt x="693" y="2809"/>
                    </a:cubicBezTo>
                    <a:cubicBezTo>
                      <a:pt x="896" y="2809"/>
                      <a:pt x="1095" y="2719"/>
                      <a:pt x="1268" y="2603"/>
                    </a:cubicBezTo>
                    <a:cubicBezTo>
                      <a:pt x="1469" y="2469"/>
                      <a:pt x="1602" y="2269"/>
                      <a:pt x="1735" y="2102"/>
                    </a:cubicBezTo>
                    <a:cubicBezTo>
                      <a:pt x="1825" y="1968"/>
                      <a:pt x="1899" y="1834"/>
                      <a:pt x="1959" y="1700"/>
                    </a:cubicBezTo>
                    <a:lnTo>
                      <a:pt x="1959" y="1700"/>
                    </a:lnTo>
                    <a:cubicBezTo>
                      <a:pt x="2015" y="1704"/>
                      <a:pt x="2071" y="1707"/>
                      <a:pt x="2127" y="1707"/>
                    </a:cubicBezTo>
                    <a:cubicBezTo>
                      <a:pt x="2233" y="1707"/>
                      <a:pt x="2337" y="1697"/>
                      <a:pt x="2436" y="1669"/>
                    </a:cubicBezTo>
                    <a:cubicBezTo>
                      <a:pt x="2669" y="1602"/>
                      <a:pt x="2903" y="1469"/>
                      <a:pt x="3070" y="1269"/>
                    </a:cubicBezTo>
                    <a:cubicBezTo>
                      <a:pt x="3236" y="1102"/>
                      <a:pt x="3337" y="868"/>
                      <a:pt x="3370" y="668"/>
                    </a:cubicBezTo>
                    <a:cubicBezTo>
                      <a:pt x="3437" y="435"/>
                      <a:pt x="3437" y="201"/>
                      <a:pt x="3403" y="1"/>
                    </a:cubicBezTo>
                    <a:close/>
                  </a:path>
                </a:pathLst>
              </a:custGeom>
              <a:solidFill>
                <a:srgbClr val="131E3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00" name="Google Shape;600;p39"/>
          <p:cNvSpPr txBox="1">
            <a:spLocks noGrp="1"/>
          </p:cNvSpPr>
          <p:nvPr>
            <p:ph type="title"/>
          </p:nvPr>
        </p:nvSpPr>
        <p:spPr>
          <a:xfrm>
            <a:off x="1825732" y="1186931"/>
            <a:ext cx="5010300" cy="12261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3 </a:t>
            </a:r>
            <a:r>
              <a:rPr lang="es-CO" sz="2000" dirty="0"/>
              <a:t>Temas clave para convertirnos en expertos en herramientas</a:t>
            </a:r>
            <a:endParaRPr sz="2000" dirty="0"/>
          </a:p>
        </p:txBody>
      </p:sp>
      <p:sp>
        <p:nvSpPr>
          <p:cNvPr id="601" name="Google Shape;601;p39"/>
          <p:cNvSpPr/>
          <p:nvPr/>
        </p:nvSpPr>
        <p:spPr>
          <a:xfrm>
            <a:off x="-1661775" y="1042075"/>
            <a:ext cx="68400" cy="91800"/>
          </a:xfrm>
          <a:custGeom>
            <a:avLst/>
            <a:gdLst/>
            <a:ahLst/>
            <a:cxnLst/>
            <a:rect l="l" t="t" r="r" b="b"/>
            <a:pathLst>
              <a:path w="2736" h="3672" extrusionOk="0">
                <a:moveTo>
                  <a:pt x="2664" y="0"/>
                </a:moveTo>
                <a:cubicBezTo>
                  <a:pt x="1374" y="0"/>
                  <a:pt x="1535" y="1770"/>
                  <a:pt x="1535" y="1770"/>
                </a:cubicBezTo>
                <a:cubicBezTo>
                  <a:pt x="0" y="2070"/>
                  <a:pt x="534" y="3671"/>
                  <a:pt x="534" y="3671"/>
                </a:cubicBezTo>
                <a:lnTo>
                  <a:pt x="2736" y="2"/>
                </a:lnTo>
                <a:cubicBezTo>
                  <a:pt x="2711" y="1"/>
                  <a:pt x="2687" y="0"/>
                  <a:pt x="2664" y="0"/>
                </a:cubicBezTo>
                <a:close/>
              </a:path>
            </a:pathLst>
          </a:custGeom>
          <a:solidFill>
            <a:srgbClr val="FEF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39"/>
          <p:cNvSpPr/>
          <p:nvPr/>
        </p:nvSpPr>
        <p:spPr>
          <a:xfrm>
            <a:off x="2872339" y="4304566"/>
            <a:ext cx="232741" cy="229408"/>
          </a:xfrm>
          <a:custGeom>
            <a:avLst/>
            <a:gdLst/>
            <a:ahLst/>
            <a:cxnLst/>
            <a:rect l="l" t="t" r="r" b="b"/>
            <a:pathLst>
              <a:path w="8451" h="8330" extrusionOk="0">
                <a:moveTo>
                  <a:pt x="6323" y="1"/>
                </a:moveTo>
                <a:lnTo>
                  <a:pt x="3831" y="1521"/>
                </a:lnTo>
                <a:lnTo>
                  <a:pt x="1095" y="548"/>
                </a:lnTo>
                <a:lnTo>
                  <a:pt x="1764" y="3375"/>
                </a:lnTo>
                <a:lnTo>
                  <a:pt x="1" y="5685"/>
                </a:lnTo>
                <a:lnTo>
                  <a:pt x="2888" y="5928"/>
                </a:lnTo>
                <a:lnTo>
                  <a:pt x="4560" y="8329"/>
                </a:lnTo>
                <a:lnTo>
                  <a:pt x="5685" y="5654"/>
                </a:lnTo>
                <a:lnTo>
                  <a:pt x="8451" y="4803"/>
                </a:lnTo>
                <a:lnTo>
                  <a:pt x="6262" y="2919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39"/>
          <p:cNvSpPr/>
          <p:nvPr/>
        </p:nvSpPr>
        <p:spPr>
          <a:xfrm>
            <a:off x="928197" y="3970783"/>
            <a:ext cx="385918" cy="379226"/>
          </a:xfrm>
          <a:custGeom>
            <a:avLst/>
            <a:gdLst/>
            <a:ahLst/>
            <a:cxnLst/>
            <a:rect l="l" t="t" r="r" b="b"/>
            <a:pathLst>
              <a:path w="14013" h="13770" extrusionOk="0">
                <a:moveTo>
                  <a:pt x="10487" y="0"/>
                </a:moveTo>
                <a:lnTo>
                  <a:pt x="6353" y="2462"/>
                </a:lnTo>
                <a:lnTo>
                  <a:pt x="1824" y="912"/>
                </a:lnTo>
                <a:lnTo>
                  <a:pt x="2918" y="5593"/>
                </a:lnTo>
                <a:lnTo>
                  <a:pt x="0" y="9423"/>
                </a:lnTo>
                <a:lnTo>
                  <a:pt x="4803" y="9818"/>
                </a:lnTo>
                <a:lnTo>
                  <a:pt x="7538" y="13769"/>
                </a:lnTo>
                <a:lnTo>
                  <a:pt x="9423" y="9331"/>
                </a:lnTo>
                <a:lnTo>
                  <a:pt x="14013" y="7933"/>
                </a:lnTo>
                <a:lnTo>
                  <a:pt x="10396" y="4803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39"/>
          <p:cNvSpPr/>
          <p:nvPr/>
        </p:nvSpPr>
        <p:spPr>
          <a:xfrm>
            <a:off x="7753045" y="2287087"/>
            <a:ext cx="289666" cy="284653"/>
          </a:xfrm>
          <a:custGeom>
            <a:avLst/>
            <a:gdLst/>
            <a:ahLst/>
            <a:cxnLst/>
            <a:rect l="l" t="t" r="r" b="b"/>
            <a:pathLst>
              <a:path w="10518" h="10336" extrusionOk="0">
                <a:moveTo>
                  <a:pt x="2675" y="1"/>
                </a:moveTo>
                <a:lnTo>
                  <a:pt x="5745" y="1885"/>
                </a:lnTo>
                <a:lnTo>
                  <a:pt x="9150" y="700"/>
                </a:lnTo>
                <a:lnTo>
                  <a:pt x="8329" y="4195"/>
                </a:lnTo>
                <a:lnTo>
                  <a:pt x="10518" y="7083"/>
                </a:lnTo>
                <a:lnTo>
                  <a:pt x="6931" y="7387"/>
                </a:lnTo>
                <a:lnTo>
                  <a:pt x="4864" y="10335"/>
                </a:lnTo>
                <a:lnTo>
                  <a:pt x="3466" y="7022"/>
                </a:lnTo>
                <a:lnTo>
                  <a:pt x="1" y="5989"/>
                </a:lnTo>
                <a:lnTo>
                  <a:pt x="2736" y="3618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39"/>
          <p:cNvSpPr/>
          <p:nvPr/>
        </p:nvSpPr>
        <p:spPr>
          <a:xfrm>
            <a:off x="1314122" y="1538998"/>
            <a:ext cx="204064" cy="200560"/>
          </a:xfrm>
          <a:custGeom>
            <a:avLst/>
            <a:gdLst/>
            <a:ahLst/>
            <a:cxnLst/>
            <a:rect l="l" t="t" r="r" b="b"/>
            <a:pathLst>
              <a:path w="14013" h="13770" extrusionOk="0">
                <a:moveTo>
                  <a:pt x="10487" y="0"/>
                </a:moveTo>
                <a:lnTo>
                  <a:pt x="6353" y="2462"/>
                </a:lnTo>
                <a:lnTo>
                  <a:pt x="1824" y="912"/>
                </a:lnTo>
                <a:lnTo>
                  <a:pt x="2918" y="5593"/>
                </a:lnTo>
                <a:lnTo>
                  <a:pt x="0" y="9423"/>
                </a:lnTo>
                <a:lnTo>
                  <a:pt x="4803" y="9818"/>
                </a:lnTo>
                <a:lnTo>
                  <a:pt x="7538" y="13769"/>
                </a:lnTo>
                <a:lnTo>
                  <a:pt x="9423" y="9331"/>
                </a:lnTo>
                <a:lnTo>
                  <a:pt x="14013" y="7933"/>
                </a:lnTo>
                <a:lnTo>
                  <a:pt x="10396" y="4803"/>
                </a:lnTo>
                <a:close/>
              </a:path>
            </a:pathLst>
          </a:custGeom>
          <a:solidFill>
            <a:schemeClr val="accent4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451;p36">
            <a:extLst>
              <a:ext uri="{FF2B5EF4-FFF2-40B4-BE49-F238E27FC236}">
                <a16:creationId xmlns:a16="http://schemas.microsoft.com/office/drawing/2014/main" id="{ED97F6E9-60A5-3C18-AF7A-1D0B1FC2BE51}"/>
              </a:ext>
            </a:extLst>
          </p:cNvPr>
          <p:cNvSpPr txBox="1">
            <a:spLocks/>
          </p:cNvSpPr>
          <p:nvPr/>
        </p:nvSpPr>
        <p:spPr>
          <a:xfrm>
            <a:off x="2818189" y="2287087"/>
            <a:ext cx="3910090" cy="190034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Accesorios de Windows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Qué es una herramienta y por qué es importante.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Historia y evolución de las herramientas.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Clasificación de herramientas según su uso y operación.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Partes, materiales y función de diferentes herramientas.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/>
          </a:p>
          <a:p>
            <a:pPr algn="ctr"/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8" name="Google Shape;1978;p46"/>
          <p:cNvSpPr/>
          <p:nvPr/>
        </p:nvSpPr>
        <p:spPr>
          <a:xfrm>
            <a:off x="328613" y="290361"/>
            <a:ext cx="8095337" cy="4485692"/>
          </a:xfrm>
          <a:custGeom>
            <a:avLst/>
            <a:gdLst/>
            <a:ahLst/>
            <a:cxnLst/>
            <a:rect l="l" t="t" r="r" b="b"/>
            <a:pathLst>
              <a:path w="275082" h="139445" extrusionOk="0">
                <a:moveTo>
                  <a:pt x="275082" y="12954"/>
                </a:moveTo>
                <a:lnTo>
                  <a:pt x="0" y="0"/>
                </a:lnTo>
                <a:lnTo>
                  <a:pt x="8294" y="105742"/>
                </a:lnTo>
                <a:lnTo>
                  <a:pt x="29612" y="105742"/>
                </a:lnTo>
                <a:lnTo>
                  <a:pt x="40062" y="139445"/>
                </a:lnTo>
                <a:lnTo>
                  <a:pt x="58871" y="107822"/>
                </a:lnTo>
                <a:lnTo>
                  <a:pt x="272885" y="97836"/>
                </a:ln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1979" name="Google Shape;1979;p46"/>
          <p:cNvSpPr txBox="1">
            <a:spLocks noGrp="1"/>
          </p:cNvSpPr>
          <p:nvPr>
            <p:ph type="title"/>
          </p:nvPr>
        </p:nvSpPr>
        <p:spPr>
          <a:xfrm>
            <a:off x="1283975" y="962012"/>
            <a:ext cx="6576000" cy="93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4 </a:t>
            </a:r>
            <a:r>
              <a:rPr lang="es-CO" sz="2400" dirty="0"/>
              <a:t>Retos y actividades para poner manos a la obra</a:t>
            </a:r>
            <a:endParaRPr sz="2400" dirty="0"/>
          </a:p>
        </p:txBody>
      </p:sp>
      <p:sp>
        <p:nvSpPr>
          <p:cNvPr id="1980" name="Google Shape;1980;p46"/>
          <p:cNvSpPr txBox="1">
            <a:spLocks noGrp="1"/>
          </p:cNvSpPr>
          <p:nvPr>
            <p:ph type="subTitle" idx="1"/>
          </p:nvPr>
        </p:nvSpPr>
        <p:spPr>
          <a:xfrm>
            <a:off x="554903" y="2324184"/>
            <a:ext cx="7541080" cy="4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82600" lvl="0" indent="-342900" algn="l">
              <a:buFont typeface="Wingdings" pitchFamily="2" charset="2"/>
              <a:buChar char="ü"/>
            </a:pPr>
            <a:r>
              <a:rPr lang="es-CO" dirty="0"/>
              <a:t>Usar Paint para crear un dibujo digital.</a:t>
            </a:r>
          </a:p>
          <a:p>
            <a:pPr marL="482600" lvl="0" indent="-342900" algn="l">
              <a:buFont typeface="Wingdings" pitchFamily="2" charset="2"/>
              <a:buChar char="ü"/>
            </a:pPr>
            <a:r>
              <a:rPr lang="es-CO" dirty="0"/>
              <a:t>Practicar atajos de teclado en el computador.</a:t>
            </a:r>
          </a:p>
          <a:p>
            <a:pPr marL="482600" lvl="0" indent="-342900" algn="l">
              <a:buFont typeface="Wingdings" pitchFamily="2" charset="2"/>
              <a:buChar char="ü"/>
            </a:pPr>
            <a:r>
              <a:rPr lang="es-CO" dirty="0"/>
              <a:t>Clasificar herramientas reales o en imágenes.</a:t>
            </a:r>
          </a:p>
          <a:p>
            <a:pPr marL="482600" lvl="0" indent="-342900" algn="l">
              <a:buFont typeface="Wingdings" pitchFamily="2" charset="2"/>
              <a:buChar char="ü"/>
            </a:pPr>
            <a:r>
              <a:rPr lang="es-CO" dirty="0"/>
              <a:t>Identificar partes y materiales de herramientas comunes.</a:t>
            </a:r>
          </a:p>
        </p:txBody>
      </p:sp>
      <p:grpSp>
        <p:nvGrpSpPr>
          <p:cNvPr id="1981" name="Google Shape;1981;p46"/>
          <p:cNvGrpSpPr/>
          <p:nvPr/>
        </p:nvGrpSpPr>
        <p:grpSpPr>
          <a:xfrm>
            <a:off x="367591" y="3753424"/>
            <a:ext cx="916384" cy="922783"/>
            <a:chOff x="1439600" y="4469800"/>
            <a:chExt cx="615725" cy="620025"/>
          </a:xfrm>
        </p:grpSpPr>
        <p:sp>
          <p:nvSpPr>
            <p:cNvPr id="1982" name="Google Shape;1982;p46"/>
            <p:cNvSpPr/>
            <p:nvPr/>
          </p:nvSpPr>
          <p:spPr>
            <a:xfrm>
              <a:off x="1470000" y="4473650"/>
              <a:ext cx="581050" cy="598600"/>
            </a:xfrm>
            <a:custGeom>
              <a:avLst/>
              <a:gdLst/>
              <a:ahLst/>
              <a:cxnLst/>
              <a:rect l="l" t="t" r="r" b="b"/>
              <a:pathLst>
                <a:path w="23242" h="23944" extrusionOk="0">
                  <a:moveTo>
                    <a:pt x="23241" y="0"/>
                  </a:moveTo>
                  <a:lnTo>
                    <a:pt x="8821" y="9197"/>
                  </a:lnTo>
                  <a:lnTo>
                    <a:pt x="12640" y="13719"/>
                  </a:lnTo>
                  <a:lnTo>
                    <a:pt x="0" y="23944"/>
                  </a:lnTo>
                  <a:lnTo>
                    <a:pt x="0" y="23944"/>
                  </a:lnTo>
                  <a:lnTo>
                    <a:pt x="19765" y="15689"/>
                  </a:lnTo>
                  <a:lnTo>
                    <a:pt x="14353" y="9934"/>
                  </a:lnTo>
                  <a:lnTo>
                    <a:pt x="2324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46"/>
            <p:cNvSpPr/>
            <p:nvPr/>
          </p:nvSpPr>
          <p:spPr>
            <a:xfrm>
              <a:off x="1439600" y="4469800"/>
              <a:ext cx="615725" cy="620025"/>
            </a:xfrm>
            <a:custGeom>
              <a:avLst/>
              <a:gdLst/>
              <a:ahLst/>
              <a:cxnLst/>
              <a:rect l="l" t="t" r="r" b="b"/>
              <a:pathLst>
                <a:path w="24629" h="24801" extrusionOk="0">
                  <a:moveTo>
                    <a:pt x="24114" y="443"/>
                  </a:moveTo>
                  <a:cubicBezTo>
                    <a:pt x="23446" y="1140"/>
                    <a:pt x="22779" y="1838"/>
                    <a:pt x="22111" y="2535"/>
                  </a:cubicBezTo>
                  <a:cubicBezTo>
                    <a:pt x="21340" y="3323"/>
                    <a:pt x="20587" y="4145"/>
                    <a:pt x="19816" y="4950"/>
                  </a:cubicBezTo>
                  <a:lnTo>
                    <a:pt x="17538" y="7382"/>
                  </a:lnTo>
                  <a:lnTo>
                    <a:pt x="15277" y="9814"/>
                  </a:lnTo>
                  <a:lnTo>
                    <a:pt x="15038" y="10071"/>
                  </a:lnTo>
                  <a:lnTo>
                    <a:pt x="15277" y="10345"/>
                  </a:lnTo>
                  <a:cubicBezTo>
                    <a:pt x="16168" y="11321"/>
                    <a:pt x="17059" y="12297"/>
                    <a:pt x="17949" y="13256"/>
                  </a:cubicBezTo>
                  <a:lnTo>
                    <a:pt x="19302" y="14712"/>
                  </a:lnTo>
                  <a:lnTo>
                    <a:pt x="20195" y="15686"/>
                  </a:lnTo>
                  <a:lnTo>
                    <a:pt x="20195" y="15686"/>
                  </a:lnTo>
                  <a:lnTo>
                    <a:pt x="18326" y="16459"/>
                  </a:lnTo>
                  <a:cubicBezTo>
                    <a:pt x="17504" y="16802"/>
                    <a:pt x="16699" y="17161"/>
                    <a:pt x="15877" y="17504"/>
                  </a:cubicBezTo>
                  <a:lnTo>
                    <a:pt x="10944" y="19611"/>
                  </a:lnTo>
                  <a:lnTo>
                    <a:pt x="8495" y="20672"/>
                  </a:lnTo>
                  <a:lnTo>
                    <a:pt x="6029" y="21751"/>
                  </a:lnTo>
                  <a:lnTo>
                    <a:pt x="2430" y="23342"/>
                  </a:lnTo>
                  <a:lnTo>
                    <a:pt x="2895" y="22950"/>
                  </a:lnTo>
                  <a:lnTo>
                    <a:pt x="4470" y="21649"/>
                  </a:lnTo>
                  <a:lnTo>
                    <a:pt x="6046" y="20364"/>
                  </a:lnTo>
                  <a:lnTo>
                    <a:pt x="7622" y="19097"/>
                  </a:lnTo>
                  <a:cubicBezTo>
                    <a:pt x="8153" y="18669"/>
                    <a:pt x="8683" y="18258"/>
                    <a:pt x="9214" y="17829"/>
                  </a:cubicBezTo>
                  <a:cubicBezTo>
                    <a:pt x="9745" y="17418"/>
                    <a:pt x="10293" y="17007"/>
                    <a:pt x="10824" y="16596"/>
                  </a:cubicBezTo>
                  <a:lnTo>
                    <a:pt x="14044" y="14113"/>
                  </a:lnTo>
                  <a:lnTo>
                    <a:pt x="14284" y="13924"/>
                  </a:lnTo>
                  <a:lnTo>
                    <a:pt x="14078" y="13685"/>
                  </a:lnTo>
                  <a:cubicBezTo>
                    <a:pt x="13462" y="12914"/>
                    <a:pt x="12845" y="12143"/>
                    <a:pt x="12212" y="11372"/>
                  </a:cubicBezTo>
                  <a:lnTo>
                    <a:pt x="11270" y="10242"/>
                  </a:lnTo>
                  <a:lnTo>
                    <a:pt x="10606" y="9446"/>
                  </a:lnTo>
                  <a:lnTo>
                    <a:pt x="10606" y="9446"/>
                  </a:lnTo>
                  <a:cubicBezTo>
                    <a:pt x="11084" y="9141"/>
                    <a:pt x="11562" y="8826"/>
                    <a:pt x="12040" y="8512"/>
                  </a:cubicBezTo>
                  <a:lnTo>
                    <a:pt x="13839" y="7365"/>
                  </a:lnTo>
                  <a:lnTo>
                    <a:pt x="15620" y="6183"/>
                  </a:lnTo>
                  <a:cubicBezTo>
                    <a:pt x="16219" y="5789"/>
                    <a:pt x="16819" y="5412"/>
                    <a:pt x="17401" y="5018"/>
                  </a:cubicBezTo>
                  <a:cubicBezTo>
                    <a:pt x="18600" y="4230"/>
                    <a:pt x="19782" y="3426"/>
                    <a:pt x="20964" y="2621"/>
                  </a:cubicBezTo>
                  <a:lnTo>
                    <a:pt x="22728" y="1422"/>
                  </a:lnTo>
                  <a:cubicBezTo>
                    <a:pt x="23190" y="1095"/>
                    <a:pt x="23652" y="769"/>
                    <a:pt x="24114" y="443"/>
                  </a:cubicBezTo>
                  <a:close/>
                  <a:moveTo>
                    <a:pt x="24629" y="0"/>
                  </a:moveTo>
                  <a:lnTo>
                    <a:pt x="24440" y="120"/>
                  </a:lnTo>
                  <a:cubicBezTo>
                    <a:pt x="24436" y="122"/>
                    <a:pt x="24432" y="125"/>
                    <a:pt x="24428" y="127"/>
                  </a:cubicBezTo>
                  <a:lnTo>
                    <a:pt x="24428" y="127"/>
                  </a:lnTo>
                  <a:lnTo>
                    <a:pt x="24423" y="120"/>
                  </a:lnTo>
                  <a:cubicBezTo>
                    <a:pt x="24416" y="128"/>
                    <a:pt x="24409" y="135"/>
                    <a:pt x="24402" y="143"/>
                  </a:cubicBezTo>
                  <a:lnTo>
                    <a:pt x="24402" y="143"/>
                  </a:lnTo>
                  <a:cubicBezTo>
                    <a:pt x="23797" y="495"/>
                    <a:pt x="23178" y="847"/>
                    <a:pt x="22591" y="1199"/>
                  </a:cubicBezTo>
                  <a:lnTo>
                    <a:pt x="20741" y="2278"/>
                  </a:lnTo>
                  <a:cubicBezTo>
                    <a:pt x="19525" y="3014"/>
                    <a:pt x="18292" y="3751"/>
                    <a:pt x="17076" y="4505"/>
                  </a:cubicBezTo>
                  <a:cubicBezTo>
                    <a:pt x="16476" y="4864"/>
                    <a:pt x="15860" y="5241"/>
                    <a:pt x="15260" y="5618"/>
                  </a:cubicBezTo>
                  <a:lnTo>
                    <a:pt x="13445" y="6748"/>
                  </a:lnTo>
                  <a:lnTo>
                    <a:pt x="11629" y="7879"/>
                  </a:lnTo>
                  <a:cubicBezTo>
                    <a:pt x="11030" y="8272"/>
                    <a:pt x="10413" y="8649"/>
                    <a:pt x="9831" y="9026"/>
                  </a:cubicBezTo>
                  <a:lnTo>
                    <a:pt x="9454" y="9266"/>
                  </a:lnTo>
                  <a:lnTo>
                    <a:pt x="9728" y="9591"/>
                  </a:lnTo>
                  <a:lnTo>
                    <a:pt x="10704" y="10722"/>
                  </a:lnTo>
                  <a:lnTo>
                    <a:pt x="11664" y="11852"/>
                  </a:lnTo>
                  <a:cubicBezTo>
                    <a:pt x="12250" y="12516"/>
                    <a:pt x="12850" y="13179"/>
                    <a:pt x="13440" y="13843"/>
                  </a:cubicBezTo>
                  <a:lnTo>
                    <a:pt x="13440" y="13843"/>
                  </a:lnTo>
                  <a:lnTo>
                    <a:pt x="10567" y="16271"/>
                  </a:lnTo>
                  <a:cubicBezTo>
                    <a:pt x="10054" y="16716"/>
                    <a:pt x="9540" y="17161"/>
                    <a:pt x="9026" y="17590"/>
                  </a:cubicBezTo>
                  <a:cubicBezTo>
                    <a:pt x="8495" y="18018"/>
                    <a:pt x="7981" y="18463"/>
                    <a:pt x="7450" y="18891"/>
                  </a:cubicBezTo>
                  <a:lnTo>
                    <a:pt x="5875" y="20159"/>
                  </a:lnTo>
                  <a:lnTo>
                    <a:pt x="4299" y="21443"/>
                  </a:lnTo>
                  <a:lnTo>
                    <a:pt x="2689" y="22693"/>
                  </a:lnTo>
                  <a:lnTo>
                    <a:pt x="1096" y="23944"/>
                  </a:lnTo>
                  <a:lnTo>
                    <a:pt x="0" y="24800"/>
                  </a:lnTo>
                  <a:lnTo>
                    <a:pt x="1302" y="24286"/>
                  </a:lnTo>
                  <a:lnTo>
                    <a:pt x="6286" y="22334"/>
                  </a:lnTo>
                  <a:lnTo>
                    <a:pt x="8769" y="21340"/>
                  </a:lnTo>
                  <a:lnTo>
                    <a:pt x="11253" y="20330"/>
                  </a:lnTo>
                  <a:lnTo>
                    <a:pt x="16202" y="18309"/>
                  </a:lnTo>
                  <a:cubicBezTo>
                    <a:pt x="17041" y="17984"/>
                    <a:pt x="17864" y="17641"/>
                    <a:pt x="18686" y="17298"/>
                  </a:cubicBezTo>
                  <a:lnTo>
                    <a:pt x="21152" y="16271"/>
                  </a:lnTo>
                  <a:lnTo>
                    <a:pt x="21769" y="16014"/>
                  </a:lnTo>
                  <a:lnTo>
                    <a:pt x="21306" y="15534"/>
                  </a:lnTo>
                  <a:lnTo>
                    <a:pt x="19953" y="14096"/>
                  </a:lnTo>
                  <a:lnTo>
                    <a:pt x="18583" y="12674"/>
                  </a:lnTo>
                  <a:cubicBezTo>
                    <a:pt x="17771" y="11799"/>
                    <a:pt x="16930" y="10939"/>
                    <a:pt x="16100" y="10067"/>
                  </a:cubicBezTo>
                  <a:lnTo>
                    <a:pt x="16100" y="10067"/>
                  </a:lnTo>
                  <a:lnTo>
                    <a:pt x="18035" y="7827"/>
                  </a:lnTo>
                  <a:lnTo>
                    <a:pt x="20210" y="5292"/>
                  </a:lnTo>
                  <a:cubicBezTo>
                    <a:pt x="20929" y="4436"/>
                    <a:pt x="21649" y="3597"/>
                    <a:pt x="22351" y="2740"/>
                  </a:cubicBezTo>
                  <a:cubicBezTo>
                    <a:pt x="23070" y="1901"/>
                    <a:pt x="23790" y="1045"/>
                    <a:pt x="24492" y="188"/>
                  </a:cubicBezTo>
                  <a:lnTo>
                    <a:pt x="246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4" name="Google Shape;1984;p46"/>
          <p:cNvGrpSpPr/>
          <p:nvPr/>
        </p:nvGrpSpPr>
        <p:grpSpPr>
          <a:xfrm rot="2343553">
            <a:off x="587579" y="749536"/>
            <a:ext cx="1657551" cy="564251"/>
            <a:chOff x="916775" y="3696925"/>
            <a:chExt cx="850400" cy="289475"/>
          </a:xfrm>
        </p:grpSpPr>
        <p:sp>
          <p:nvSpPr>
            <p:cNvPr id="1985" name="Google Shape;1985;p46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46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7" name="Google Shape;1987;p46"/>
          <p:cNvGrpSpPr/>
          <p:nvPr/>
        </p:nvGrpSpPr>
        <p:grpSpPr>
          <a:xfrm>
            <a:off x="7027657" y="2832777"/>
            <a:ext cx="2216926" cy="2191631"/>
            <a:chOff x="6512694" y="2975596"/>
            <a:chExt cx="2382766" cy="2355580"/>
          </a:xfrm>
        </p:grpSpPr>
        <p:grpSp>
          <p:nvGrpSpPr>
            <p:cNvPr id="1988" name="Google Shape;1988;p46"/>
            <p:cNvGrpSpPr/>
            <p:nvPr/>
          </p:nvGrpSpPr>
          <p:grpSpPr>
            <a:xfrm flipH="1">
              <a:off x="6616712" y="2975596"/>
              <a:ext cx="1344559" cy="1283270"/>
              <a:chOff x="-2117100" y="-378075"/>
              <a:chExt cx="913175" cy="871550"/>
            </a:xfrm>
          </p:grpSpPr>
          <p:sp>
            <p:nvSpPr>
              <p:cNvPr id="1989" name="Google Shape;1989;p46"/>
              <p:cNvSpPr/>
              <p:nvPr/>
            </p:nvSpPr>
            <p:spPr>
              <a:xfrm>
                <a:off x="-2117100" y="-101875"/>
                <a:ext cx="641300" cy="595350"/>
              </a:xfrm>
              <a:custGeom>
                <a:avLst/>
                <a:gdLst/>
                <a:ahLst/>
                <a:cxnLst/>
                <a:rect l="l" t="t" r="r" b="b"/>
                <a:pathLst>
                  <a:path w="25652" h="23814" extrusionOk="0">
                    <a:moveTo>
                      <a:pt x="12850" y="0"/>
                    </a:moveTo>
                    <a:cubicBezTo>
                      <a:pt x="7115" y="0"/>
                      <a:pt x="2060" y="4119"/>
                      <a:pt x="1101" y="9935"/>
                    </a:cubicBezTo>
                    <a:cubicBezTo>
                      <a:pt x="0" y="16439"/>
                      <a:pt x="4370" y="22577"/>
                      <a:pt x="10875" y="23644"/>
                    </a:cubicBezTo>
                    <a:cubicBezTo>
                      <a:pt x="11543" y="23758"/>
                      <a:pt x="12209" y="23813"/>
                      <a:pt x="12865" y="23813"/>
                    </a:cubicBezTo>
                    <a:cubicBezTo>
                      <a:pt x="18561" y="23813"/>
                      <a:pt x="23597" y="19673"/>
                      <a:pt x="24585" y="13871"/>
                    </a:cubicBezTo>
                    <a:cubicBezTo>
                      <a:pt x="25652" y="7366"/>
                      <a:pt x="21282" y="1228"/>
                      <a:pt x="14811" y="161"/>
                    </a:cubicBezTo>
                    <a:cubicBezTo>
                      <a:pt x="14152" y="53"/>
                      <a:pt x="13497" y="0"/>
                      <a:pt x="1285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46"/>
              <p:cNvSpPr/>
              <p:nvPr/>
            </p:nvSpPr>
            <p:spPr>
              <a:xfrm>
                <a:off x="-1660950" y="-239625"/>
                <a:ext cx="189325" cy="128450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5138" extrusionOk="0">
                    <a:moveTo>
                      <a:pt x="7273" y="0"/>
                    </a:moveTo>
                    <a:cubicBezTo>
                      <a:pt x="7273" y="0"/>
                      <a:pt x="2035" y="901"/>
                      <a:pt x="1" y="4170"/>
                    </a:cubicBezTo>
                    <a:lnTo>
                      <a:pt x="1735" y="5137"/>
                    </a:lnTo>
                    <a:cubicBezTo>
                      <a:pt x="1735" y="5137"/>
                      <a:pt x="4727" y="1893"/>
                      <a:pt x="7345" y="1893"/>
                    </a:cubicBezTo>
                    <a:cubicBezTo>
                      <a:pt x="7421" y="1893"/>
                      <a:pt x="7497" y="1896"/>
                      <a:pt x="7573" y="1902"/>
                    </a:cubicBezTo>
                    <a:lnTo>
                      <a:pt x="727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46"/>
              <p:cNvSpPr/>
              <p:nvPr/>
            </p:nvSpPr>
            <p:spPr>
              <a:xfrm>
                <a:off x="-1769350" y="-162950"/>
                <a:ext cx="222675" cy="158500"/>
              </a:xfrm>
              <a:custGeom>
                <a:avLst/>
                <a:gdLst/>
                <a:ahLst/>
                <a:cxnLst/>
                <a:rect l="l" t="t" r="r" b="b"/>
                <a:pathLst>
                  <a:path w="8907" h="6340" extrusionOk="0">
                    <a:moveTo>
                      <a:pt x="2526" y="1"/>
                    </a:moveTo>
                    <a:cubicBezTo>
                      <a:pt x="2495" y="1"/>
                      <a:pt x="2465" y="1"/>
                      <a:pt x="2435" y="2"/>
                    </a:cubicBezTo>
                    <a:cubicBezTo>
                      <a:pt x="0" y="69"/>
                      <a:pt x="267" y="2937"/>
                      <a:pt x="267" y="2937"/>
                    </a:cubicBezTo>
                    <a:cubicBezTo>
                      <a:pt x="4804" y="3004"/>
                      <a:pt x="7072" y="6340"/>
                      <a:pt x="7072" y="6340"/>
                    </a:cubicBezTo>
                    <a:cubicBezTo>
                      <a:pt x="8406" y="5239"/>
                      <a:pt x="8907" y="4105"/>
                      <a:pt x="8406" y="3338"/>
                    </a:cubicBezTo>
                    <a:cubicBezTo>
                      <a:pt x="7945" y="2613"/>
                      <a:pt x="4946" y="1"/>
                      <a:pt x="25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46"/>
              <p:cNvSpPr/>
              <p:nvPr/>
            </p:nvSpPr>
            <p:spPr>
              <a:xfrm>
                <a:off x="-1540025" y="-377225"/>
                <a:ext cx="2585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10342" h="11376" extrusionOk="0">
                    <a:moveTo>
                      <a:pt x="4137" y="0"/>
                    </a:moveTo>
                    <a:cubicBezTo>
                      <a:pt x="4137" y="1"/>
                      <a:pt x="5904" y="3469"/>
                      <a:pt x="0" y="4203"/>
                    </a:cubicBezTo>
                    <a:cubicBezTo>
                      <a:pt x="0" y="4203"/>
                      <a:pt x="3870" y="4503"/>
                      <a:pt x="2602" y="9607"/>
                    </a:cubicBezTo>
                    <a:cubicBezTo>
                      <a:pt x="2602" y="9607"/>
                      <a:pt x="3142" y="9076"/>
                      <a:pt x="3793" y="9076"/>
                    </a:cubicBezTo>
                    <a:cubicBezTo>
                      <a:pt x="4406" y="9076"/>
                      <a:pt x="5118" y="9547"/>
                      <a:pt x="5571" y="11375"/>
                    </a:cubicBezTo>
                    <a:cubicBezTo>
                      <a:pt x="5571" y="11375"/>
                      <a:pt x="5812" y="8171"/>
                      <a:pt x="8526" y="8171"/>
                    </a:cubicBezTo>
                    <a:cubicBezTo>
                      <a:pt x="9005" y="8171"/>
                      <a:pt x="9562" y="8271"/>
                      <a:pt x="10208" y="8506"/>
                    </a:cubicBezTo>
                    <a:cubicBezTo>
                      <a:pt x="10208" y="8506"/>
                      <a:pt x="6338" y="6138"/>
                      <a:pt x="10341" y="4137"/>
                    </a:cubicBezTo>
                    <a:cubicBezTo>
                      <a:pt x="10341" y="4137"/>
                      <a:pt x="8106" y="2936"/>
                      <a:pt x="8974" y="834"/>
                    </a:cubicBezTo>
                    <a:lnTo>
                      <a:pt x="8974" y="834"/>
                    </a:lnTo>
                    <a:cubicBezTo>
                      <a:pt x="8973" y="834"/>
                      <a:pt x="8524" y="1393"/>
                      <a:pt x="7488" y="1393"/>
                    </a:cubicBezTo>
                    <a:cubicBezTo>
                      <a:pt x="6716" y="1393"/>
                      <a:pt x="5618" y="1083"/>
                      <a:pt x="413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46"/>
              <p:cNvSpPr/>
              <p:nvPr/>
            </p:nvSpPr>
            <p:spPr>
              <a:xfrm>
                <a:off x="-1626750" y="-378075"/>
                <a:ext cx="422825" cy="313600"/>
              </a:xfrm>
              <a:custGeom>
                <a:avLst/>
                <a:gdLst/>
                <a:ahLst/>
                <a:cxnLst/>
                <a:rect l="l" t="t" r="r" b="b"/>
                <a:pathLst>
                  <a:path w="16913" h="12544" extrusionOk="0">
                    <a:moveTo>
                      <a:pt x="7770" y="185"/>
                    </a:moveTo>
                    <a:lnTo>
                      <a:pt x="7770" y="185"/>
                    </a:lnTo>
                    <a:cubicBezTo>
                      <a:pt x="7902" y="311"/>
                      <a:pt x="8004" y="433"/>
                      <a:pt x="8106" y="535"/>
                    </a:cubicBezTo>
                    <a:cubicBezTo>
                      <a:pt x="8273" y="635"/>
                      <a:pt x="8473" y="768"/>
                      <a:pt x="8640" y="902"/>
                    </a:cubicBezTo>
                    <a:cubicBezTo>
                      <a:pt x="8840" y="1035"/>
                      <a:pt x="9040" y="1135"/>
                      <a:pt x="9240" y="1268"/>
                    </a:cubicBezTo>
                    <a:cubicBezTo>
                      <a:pt x="9440" y="1369"/>
                      <a:pt x="9641" y="1469"/>
                      <a:pt x="9874" y="1535"/>
                    </a:cubicBezTo>
                    <a:cubicBezTo>
                      <a:pt x="10252" y="1681"/>
                      <a:pt x="10680" y="1775"/>
                      <a:pt x="11115" y="1775"/>
                    </a:cubicBezTo>
                    <a:cubicBezTo>
                      <a:pt x="11179" y="1775"/>
                      <a:pt x="11244" y="1773"/>
                      <a:pt x="11308" y="1769"/>
                    </a:cubicBezTo>
                    <a:cubicBezTo>
                      <a:pt x="11456" y="1769"/>
                      <a:pt x="11603" y="1749"/>
                      <a:pt x="11744" y="1714"/>
                    </a:cubicBezTo>
                    <a:lnTo>
                      <a:pt x="11744" y="1714"/>
                    </a:lnTo>
                    <a:cubicBezTo>
                      <a:pt x="11743" y="1743"/>
                      <a:pt x="11742" y="1772"/>
                      <a:pt x="11742" y="1802"/>
                    </a:cubicBezTo>
                    <a:cubicBezTo>
                      <a:pt x="11742" y="2202"/>
                      <a:pt x="11809" y="2636"/>
                      <a:pt x="11976" y="3003"/>
                    </a:cubicBezTo>
                    <a:cubicBezTo>
                      <a:pt x="12142" y="3370"/>
                      <a:pt x="12376" y="3704"/>
                      <a:pt x="12643" y="3970"/>
                    </a:cubicBezTo>
                    <a:cubicBezTo>
                      <a:pt x="12683" y="4010"/>
                      <a:pt x="12723" y="4049"/>
                      <a:pt x="12763" y="4088"/>
                    </a:cubicBezTo>
                    <a:lnTo>
                      <a:pt x="12763" y="4088"/>
                    </a:lnTo>
                    <a:cubicBezTo>
                      <a:pt x="12563" y="4222"/>
                      <a:pt x="12366" y="4381"/>
                      <a:pt x="12176" y="4571"/>
                    </a:cubicBezTo>
                    <a:cubicBezTo>
                      <a:pt x="11976" y="4771"/>
                      <a:pt x="11775" y="5004"/>
                      <a:pt x="11609" y="5305"/>
                    </a:cubicBezTo>
                    <a:cubicBezTo>
                      <a:pt x="11475" y="5605"/>
                      <a:pt x="11375" y="5938"/>
                      <a:pt x="11408" y="6272"/>
                    </a:cubicBezTo>
                    <a:cubicBezTo>
                      <a:pt x="11437" y="6863"/>
                      <a:pt x="11678" y="7359"/>
                      <a:pt x="11973" y="7740"/>
                    </a:cubicBezTo>
                    <a:lnTo>
                      <a:pt x="11642" y="7740"/>
                    </a:lnTo>
                    <a:cubicBezTo>
                      <a:pt x="11475" y="7773"/>
                      <a:pt x="11308" y="7806"/>
                      <a:pt x="11175" y="7873"/>
                    </a:cubicBezTo>
                    <a:cubicBezTo>
                      <a:pt x="11008" y="7873"/>
                      <a:pt x="10875" y="7973"/>
                      <a:pt x="10741" y="8040"/>
                    </a:cubicBezTo>
                    <a:lnTo>
                      <a:pt x="10508" y="8140"/>
                    </a:lnTo>
                    <a:lnTo>
                      <a:pt x="10308" y="8273"/>
                    </a:lnTo>
                    <a:cubicBezTo>
                      <a:pt x="9807" y="8640"/>
                      <a:pt x="9440" y="9174"/>
                      <a:pt x="9207" y="9708"/>
                    </a:cubicBezTo>
                    <a:cubicBezTo>
                      <a:pt x="9107" y="9973"/>
                      <a:pt x="9024" y="10239"/>
                      <a:pt x="8962" y="10512"/>
                    </a:cubicBezTo>
                    <a:lnTo>
                      <a:pt x="8962" y="10512"/>
                    </a:lnTo>
                    <a:cubicBezTo>
                      <a:pt x="8926" y="10431"/>
                      <a:pt x="8887" y="10353"/>
                      <a:pt x="8840" y="10275"/>
                    </a:cubicBezTo>
                    <a:cubicBezTo>
                      <a:pt x="8773" y="10075"/>
                      <a:pt x="8673" y="9908"/>
                      <a:pt x="8573" y="9741"/>
                    </a:cubicBezTo>
                    <a:cubicBezTo>
                      <a:pt x="8440" y="9608"/>
                      <a:pt x="8340" y="9441"/>
                      <a:pt x="8173" y="9308"/>
                    </a:cubicBezTo>
                    <a:cubicBezTo>
                      <a:pt x="7917" y="9080"/>
                      <a:pt x="7565" y="8926"/>
                      <a:pt x="7199" y="8926"/>
                    </a:cubicBezTo>
                    <a:cubicBezTo>
                      <a:pt x="7135" y="8926"/>
                      <a:pt x="7070" y="8931"/>
                      <a:pt x="7005" y="8941"/>
                    </a:cubicBezTo>
                    <a:cubicBezTo>
                      <a:pt x="6791" y="8974"/>
                      <a:pt x="6602" y="9039"/>
                      <a:pt x="6424" y="9129"/>
                    </a:cubicBezTo>
                    <a:lnTo>
                      <a:pt x="6424" y="9129"/>
                    </a:lnTo>
                    <a:lnTo>
                      <a:pt x="6505" y="8841"/>
                    </a:lnTo>
                    <a:cubicBezTo>
                      <a:pt x="6572" y="8540"/>
                      <a:pt x="6605" y="8240"/>
                      <a:pt x="6638" y="7940"/>
                    </a:cubicBezTo>
                    <a:cubicBezTo>
                      <a:pt x="6672" y="7339"/>
                      <a:pt x="6705" y="6706"/>
                      <a:pt x="6472" y="6072"/>
                    </a:cubicBezTo>
                    <a:cubicBezTo>
                      <a:pt x="6271" y="5471"/>
                      <a:pt x="5905" y="4871"/>
                      <a:pt x="5337" y="4471"/>
                    </a:cubicBezTo>
                    <a:cubicBezTo>
                      <a:pt x="5296" y="4435"/>
                      <a:pt x="5253" y="4401"/>
                      <a:pt x="5208" y="4368"/>
                    </a:cubicBezTo>
                    <a:lnTo>
                      <a:pt x="5208" y="4368"/>
                    </a:lnTo>
                    <a:cubicBezTo>
                      <a:pt x="5251" y="4357"/>
                      <a:pt x="5294" y="4347"/>
                      <a:pt x="5337" y="4337"/>
                    </a:cubicBezTo>
                    <a:cubicBezTo>
                      <a:pt x="5604" y="4237"/>
                      <a:pt x="5905" y="4104"/>
                      <a:pt x="6205" y="3970"/>
                    </a:cubicBezTo>
                    <a:cubicBezTo>
                      <a:pt x="6338" y="3904"/>
                      <a:pt x="6472" y="3804"/>
                      <a:pt x="6605" y="3737"/>
                    </a:cubicBezTo>
                    <a:lnTo>
                      <a:pt x="6805" y="3603"/>
                    </a:lnTo>
                    <a:cubicBezTo>
                      <a:pt x="6872" y="3570"/>
                      <a:pt x="6939" y="3503"/>
                      <a:pt x="7005" y="3437"/>
                    </a:cubicBezTo>
                    <a:cubicBezTo>
                      <a:pt x="7506" y="3070"/>
                      <a:pt x="7906" y="2469"/>
                      <a:pt x="8006" y="1802"/>
                    </a:cubicBezTo>
                    <a:cubicBezTo>
                      <a:pt x="8073" y="1502"/>
                      <a:pt x="8073" y="1168"/>
                      <a:pt x="8006" y="868"/>
                    </a:cubicBezTo>
                    <a:cubicBezTo>
                      <a:pt x="7973" y="701"/>
                      <a:pt x="7939" y="568"/>
                      <a:pt x="7873" y="435"/>
                    </a:cubicBezTo>
                    <a:cubicBezTo>
                      <a:pt x="7839" y="334"/>
                      <a:pt x="7806" y="268"/>
                      <a:pt x="7773" y="201"/>
                    </a:cubicBezTo>
                    <a:cubicBezTo>
                      <a:pt x="7773" y="196"/>
                      <a:pt x="7772" y="190"/>
                      <a:pt x="7770" y="185"/>
                    </a:cubicBezTo>
                    <a:close/>
                    <a:moveTo>
                      <a:pt x="7572" y="1"/>
                    </a:moveTo>
                    <a:cubicBezTo>
                      <a:pt x="7572" y="1"/>
                      <a:pt x="7572" y="101"/>
                      <a:pt x="7572" y="101"/>
                    </a:cubicBezTo>
                    <a:lnTo>
                      <a:pt x="7606" y="168"/>
                    </a:lnTo>
                    <a:cubicBezTo>
                      <a:pt x="7606" y="201"/>
                      <a:pt x="7606" y="234"/>
                      <a:pt x="7639" y="268"/>
                    </a:cubicBezTo>
                    <a:cubicBezTo>
                      <a:pt x="7639" y="334"/>
                      <a:pt x="7639" y="401"/>
                      <a:pt x="7672" y="468"/>
                    </a:cubicBezTo>
                    <a:cubicBezTo>
                      <a:pt x="7672" y="635"/>
                      <a:pt x="7672" y="768"/>
                      <a:pt x="7706" y="902"/>
                    </a:cubicBezTo>
                    <a:cubicBezTo>
                      <a:pt x="7672" y="1168"/>
                      <a:pt x="7639" y="1435"/>
                      <a:pt x="7539" y="1702"/>
                    </a:cubicBezTo>
                    <a:cubicBezTo>
                      <a:pt x="7372" y="2202"/>
                      <a:pt x="7005" y="2569"/>
                      <a:pt x="6572" y="2870"/>
                    </a:cubicBezTo>
                    <a:cubicBezTo>
                      <a:pt x="6505" y="2903"/>
                      <a:pt x="6472" y="2936"/>
                      <a:pt x="6405" y="2970"/>
                    </a:cubicBezTo>
                    <a:lnTo>
                      <a:pt x="6205" y="3070"/>
                    </a:lnTo>
                    <a:cubicBezTo>
                      <a:pt x="6105" y="3103"/>
                      <a:pt x="5971" y="3170"/>
                      <a:pt x="5838" y="3237"/>
                    </a:cubicBezTo>
                    <a:cubicBezTo>
                      <a:pt x="5571" y="3303"/>
                      <a:pt x="5337" y="3403"/>
                      <a:pt x="5071" y="3470"/>
                    </a:cubicBezTo>
                    <a:cubicBezTo>
                      <a:pt x="4537" y="3603"/>
                      <a:pt x="3970" y="3670"/>
                      <a:pt x="3403" y="3770"/>
                    </a:cubicBezTo>
                    <a:lnTo>
                      <a:pt x="0" y="4271"/>
                    </a:lnTo>
                    <a:lnTo>
                      <a:pt x="3436" y="4738"/>
                    </a:lnTo>
                    <a:cubicBezTo>
                      <a:pt x="3636" y="4771"/>
                      <a:pt x="3903" y="4838"/>
                      <a:pt x="4137" y="4938"/>
                    </a:cubicBezTo>
                    <a:cubicBezTo>
                      <a:pt x="4337" y="5038"/>
                      <a:pt x="4570" y="5138"/>
                      <a:pt x="4770" y="5271"/>
                    </a:cubicBezTo>
                    <a:cubicBezTo>
                      <a:pt x="5137" y="5572"/>
                      <a:pt x="5438" y="5938"/>
                      <a:pt x="5638" y="6405"/>
                    </a:cubicBezTo>
                    <a:cubicBezTo>
                      <a:pt x="5871" y="6839"/>
                      <a:pt x="5938" y="7373"/>
                      <a:pt x="5971" y="7907"/>
                    </a:cubicBezTo>
                    <a:cubicBezTo>
                      <a:pt x="5971" y="8173"/>
                      <a:pt x="5971" y="8474"/>
                      <a:pt x="5971" y="8740"/>
                    </a:cubicBezTo>
                    <a:lnTo>
                      <a:pt x="5838" y="9574"/>
                    </a:lnTo>
                    <a:lnTo>
                      <a:pt x="5738" y="10208"/>
                    </a:lnTo>
                    <a:lnTo>
                      <a:pt x="6205" y="9775"/>
                    </a:lnTo>
                    <a:cubicBezTo>
                      <a:pt x="6438" y="9574"/>
                      <a:pt x="6738" y="9374"/>
                      <a:pt x="7072" y="9308"/>
                    </a:cubicBezTo>
                    <a:cubicBezTo>
                      <a:pt x="7133" y="9294"/>
                      <a:pt x="7196" y="9287"/>
                      <a:pt x="7259" y="9287"/>
                    </a:cubicBezTo>
                    <a:cubicBezTo>
                      <a:pt x="7504" y="9287"/>
                      <a:pt x="7753" y="9389"/>
                      <a:pt x="7939" y="9574"/>
                    </a:cubicBezTo>
                    <a:cubicBezTo>
                      <a:pt x="8073" y="9674"/>
                      <a:pt x="8173" y="9808"/>
                      <a:pt x="8273" y="9941"/>
                    </a:cubicBezTo>
                    <a:cubicBezTo>
                      <a:pt x="8373" y="10108"/>
                      <a:pt x="8473" y="10242"/>
                      <a:pt x="8506" y="10408"/>
                    </a:cubicBezTo>
                    <a:cubicBezTo>
                      <a:pt x="8640" y="10742"/>
                      <a:pt x="8740" y="11109"/>
                      <a:pt x="8840" y="11442"/>
                    </a:cubicBezTo>
                    <a:lnTo>
                      <a:pt x="9073" y="12543"/>
                    </a:lnTo>
                    <a:lnTo>
                      <a:pt x="9274" y="11409"/>
                    </a:lnTo>
                    <a:cubicBezTo>
                      <a:pt x="9340" y="10909"/>
                      <a:pt x="9540" y="10408"/>
                      <a:pt x="9774" y="9975"/>
                    </a:cubicBezTo>
                    <a:cubicBezTo>
                      <a:pt x="10007" y="9541"/>
                      <a:pt x="10341" y="9174"/>
                      <a:pt x="10741" y="8974"/>
                    </a:cubicBezTo>
                    <a:cubicBezTo>
                      <a:pt x="11060" y="8788"/>
                      <a:pt x="11421" y="8687"/>
                      <a:pt x="11790" y="8687"/>
                    </a:cubicBezTo>
                    <a:cubicBezTo>
                      <a:pt x="11885" y="8687"/>
                      <a:pt x="11980" y="8693"/>
                      <a:pt x="12076" y="8707"/>
                    </a:cubicBezTo>
                    <a:cubicBezTo>
                      <a:pt x="12105" y="8697"/>
                      <a:pt x="12137" y="8693"/>
                      <a:pt x="12171" y="8693"/>
                    </a:cubicBezTo>
                    <a:cubicBezTo>
                      <a:pt x="12254" y="8693"/>
                      <a:pt x="12348" y="8717"/>
                      <a:pt x="12443" y="8740"/>
                    </a:cubicBezTo>
                    <a:lnTo>
                      <a:pt x="12776" y="8807"/>
                    </a:lnTo>
                    <a:lnTo>
                      <a:pt x="13477" y="9041"/>
                    </a:lnTo>
                    <a:lnTo>
                      <a:pt x="16912" y="10141"/>
                    </a:lnTo>
                    <a:lnTo>
                      <a:pt x="13944" y="8073"/>
                    </a:lnTo>
                    <a:cubicBezTo>
                      <a:pt x="13610" y="7873"/>
                      <a:pt x="13243" y="7540"/>
                      <a:pt x="13010" y="7206"/>
                    </a:cubicBezTo>
                    <a:cubicBezTo>
                      <a:pt x="12743" y="6906"/>
                      <a:pt x="12576" y="6539"/>
                      <a:pt x="12576" y="6272"/>
                    </a:cubicBezTo>
                    <a:cubicBezTo>
                      <a:pt x="12576" y="5972"/>
                      <a:pt x="12743" y="5705"/>
                      <a:pt x="13010" y="5438"/>
                    </a:cubicBezTo>
                    <a:cubicBezTo>
                      <a:pt x="13276" y="5171"/>
                      <a:pt x="13677" y="4938"/>
                      <a:pt x="14077" y="4704"/>
                    </a:cubicBezTo>
                    <a:lnTo>
                      <a:pt x="15044" y="4204"/>
                    </a:lnTo>
                    <a:lnTo>
                      <a:pt x="14077" y="3670"/>
                    </a:lnTo>
                    <a:cubicBezTo>
                      <a:pt x="13877" y="3570"/>
                      <a:pt x="13643" y="3370"/>
                      <a:pt x="13443" y="3170"/>
                    </a:cubicBezTo>
                    <a:cubicBezTo>
                      <a:pt x="13243" y="2970"/>
                      <a:pt x="13076" y="2770"/>
                      <a:pt x="12943" y="2536"/>
                    </a:cubicBezTo>
                    <a:cubicBezTo>
                      <a:pt x="12809" y="2303"/>
                      <a:pt x="12776" y="2069"/>
                      <a:pt x="12743" y="1802"/>
                    </a:cubicBezTo>
                    <a:cubicBezTo>
                      <a:pt x="12709" y="1569"/>
                      <a:pt x="12776" y="1302"/>
                      <a:pt x="12876" y="1035"/>
                    </a:cubicBezTo>
                    <a:lnTo>
                      <a:pt x="12076" y="568"/>
                    </a:lnTo>
                    <a:cubicBezTo>
                      <a:pt x="12076" y="568"/>
                      <a:pt x="12009" y="668"/>
                      <a:pt x="11942" y="701"/>
                    </a:cubicBezTo>
                    <a:cubicBezTo>
                      <a:pt x="11875" y="735"/>
                      <a:pt x="11809" y="801"/>
                      <a:pt x="11742" y="835"/>
                    </a:cubicBezTo>
                    <a:cubicBezTo>
                      <a:pt x="11575" y="902"/>
                      <a:pt x="11408" y="968"/>
                      <a:pt x="11208" y="1002"/>
                    </a:cubicBezTo>
                    <a:cubicBezTo>
                      <a:pt x="11043" y="1032"/>
                      <a:pt x="10872" y="1048"/>
                      <a:pt x="10696" y="1048"/>
                    </a:cubicBezTo>
                    <a:cubicBezTo>
                      <a:pt x="10482" y="1048"/>
                      <a:pt x="10261" y="1023"/>
                      <a:pt x="10041" y="968"/>
                    </a:cubicBezTo>
                    <a:cubicBezTo>
                      <a:pt x="9641" y="902"/>
                      <a:pt x="9240" y="735"/>
                      <a:pt x="8840" y="568"/>
                    </a:cubicBezTo>
                    <a:lnTo>
                      <a:pt x="7706" y="61"/>
                    </a:lnTo>
                    <a:lnTo>
                      <a:pt x="7706" y="61"/>
                    </a:lnTo>
                    <a:cubicBezTo>
                      <a:pt x="7706" y="59"/>
                      <a:pt x="7706" y="58"/>
                      <a:pt x="7705" y="58"/>
                    </a:cubicBezTo>
                    <a:cubicBezTo>
                      <a:pt x="7705" y="58"/>
                      <a:pt x="7704" y="59"/>
                      <a:pt x="7704" y="60"/>
                    </a:cubicBezTo>
                    <a:lnTo>
                      <a:pt x="7704" y="60"/>
                    </a:lnTo>
                    <a:lnTo>
                      <a:pt x="75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46"/>
              <p:cNvSpPr/>
              <p:nvPr/>
            </p:nvSpPr>
            <p:spPr>
              <a:xfrm>
                <a:off x="-1756025" y="-97025"/>
                <a:ext cx="161825" cy="80075"/>
              </a:xfrm>
              <a:custGeom>
                <a:avLst/>
                <a:gdLst/>
                <a:ahLst/>
                <a:cxnLst/>
                <a:rect l="l" t="t" r="r" b="b"/>
                <a:pathLst>
                  <a:path w="6473" h="320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68" y="134"/>
                      <a:pt x="1168" y="334"/>
                      <a:pt x="1736" y="501"/>
                    </a:cubicBezTo>
                    <a:cubicBezTo>
                      <a:pt x="2303" y="701"/>
                      <a:pt x="2870" y="934"/>
                      <a:pt x="3437" y="1201"/>
                    </a:cubicBezTo>
                    <a:cubicBezTo>
                      <a:pt x="3970" y="1435"/>
                      <a:pt x="4504" y="1768"/>
                      <a:pt x="5038" y="2068"/>
                    </a:cubicBezTo>
                    <a:cubicBezTo>
                      <a:pt x="5538" y="2402"/>
                      <a:pt x="6005" y="2802"/>
                      <a:pt x="6472" y="3203"/>
                    </a:cubicBezTo>
                    <a:cubicBezTo>
                      <a:pt x="6039" y="2769"/>
                      <a:pt x="5572" y="2335"/>
                      <a:pt x="5071" y="2002"/>
                    </a:cubicBezTo>
                    <a:cubicBezTo>
                      <a:pt x="4571" y="1635"/>
                      <a:pt x="4037" y="1335"/>
                      <a:pt x="3470" y="1068"/>
                    </a:cubicBezTo>
                    <a:cubicBezTo>
                      <a:pt x="2369" y="567"/>
                      <a:pt x="1202" y="200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46"/>
              <p:cNvSpPr/>
              <p:nvPr/>
            </p:nvSpPr>
            <p:spPr>
              <a:xfrm>
                <a:off x="-2048125" y="-68300"/>
                <a:ext cx="270000" cy="193925"/>
              </a:xfrm>
              <a:custGeom>
                <a:avLst/>
                <a:gdLst/>
                <a:ahLst/>
                <a:cxnLst/>
                <a:rect l="l" t="t" r="r" b="b"/>
                <a:pathLst>
                  <a:path w="10800" h="7757" extrusionOk="0">
                    <a:moveTo>
                      <a:pt x="8591" y="0"/>
                    </a:moveTo>
                    <a:cubicBezTo>
                      <a:pt x="8513" y="0"/>
                      <a:pt x="8432" y="6"/>
                      <a:pt x="8349" y="19"/>
                    </a:cubicBezTo>
                    <a:cubicBezTo>
                      <a:pt x="5014" y="552"/>
                      <a:pt x="2145" y="2654"/>
                      <a:pt x="577" y="5623"/>
                    </a:cubicBezTo>
                    <a:cubicBezTo>
                      <a:pt x="1" y="6729"/>
                      <a:pt x="986" y="7757"/>
                      <a:pt x="1925" y="7757"/>
                    </a:cubicBezTo>
                    <a:cubicBezTo>
                      <a:pt x="2344" y="7757"/>
                      <a:pt x="2755" y="7552"/>
                      <a:pt x="3012" y="7057"/>
                    </a:cubicBezTo>
                    <a:cubicBezTo>
                      <a:pt x="4280" y="4655"/>
                      <a:pt x="6415" y="3154"/>
                      <a:pt x="9083" y="2754"/>
                    </a:cubicBezTo>
                    <a:cubicBezTo>
                      <a:pt x="10800" y="2468"/>
                      <a:pt x="10184" y="0"/>
                      <a:pt x="85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46"/>
              <p:cNvSpPr/>
              <p:nvPr/>
            </p:nvSpPr>
            <p:spPr>
              <a:xfrm>
                <a:off x="-2072900" y="140650"/>
                <a:ext cx="90925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2803" extrusionOk="0">
                    <a:moveTo>
                      <a:pt x="1835" y="0"/>
                    </a:moveTo>
                    <a:cubicBezTo>
                      <a:pt x="34" y="0"/>
                      <a:pt x="0" y="2802"/>
                      <a:pt x="1835" y="2802"/>
                    </a:cubicBezTo>
                    <a:cubicBezTo>
                      <a:pt x="3636" y="2802"/>
                      <a:pt x="3636" y="0"/>
                      <a:pt x="183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46"/>
              <p:cNvSpPr/>
              <p:nvPr/>
            </p:nvSpPr>
            <p:spPr>
              <a:xfrm>
                <a:off x="-1473300" y="-303850"/>
                <a:ext cx="125100" cy="137625"/>
              </a:xfrm>
              <a:custGeom>
                <a:avLst/>
                <a:gdLst/>
                <a:ahLst/>
                <a:cxnLst/>
                <a:rect l="l" t="t" r="r" b="b"/>
                <a:pathLst>
                  <a:path w="5004" h="5505" extrusionOk="0">
                    <a:moveTo>
                      <a:pt x="2001" y="1"/>
                    </a:moveTo>
                    <a:cubicBezTo>
                      <a:pt x="2002" y="1"/>
                      <a:pt x="2869" y="1669"/>
                      <a:pt x="0" y="2035"/>
                    </a:cubicBezTo>
                    <a:cubicBezTo>
                      <a:pt x="0" y="2035"/>
                      <a:pt x="1868" y="2169"/>
                      <a:pt x="1234" y="4637"/>
                    </a:cubicBezTo>
                    <a:cubicBezTo>
                      <a:pt x="1234" y="4637"/>
                      <a:pt x="1498" y="4382"/>
                      <a:pt x="1818" y="4382"/>
                    </a:cubicBezTo>
                    <a:cubicBezTo>
                      <a:pt x="2121" y="4382"/>
                      <a:pt x="2475" y="4612"/>
                      <a:pt x="2702" y="5505"/>
                    </a:cubicBezTo>
                    <a:cubicBezTo>
                      <a:pt x="2702" y="5505"/>
                      <a:pt x="2823" y="3950"/>
                      <a:pt x="4144" y="3950"/>
                    </a:cubicBezTo>
                    <a:cubicBezTo>
                      <a:pt x="4371" y="3950"/>
                      <a:pt x="4634" y="3996"/>
                      <a:pt x="4937" y="4104"/>
                    </a:cubicBezTo>
                    <a:cubicBezTo>
                      <a:pt x="4937" y="4104"/>
                      <a:pt x="3069" y="2969"/>
                      <a:pt x="5004" y="2002"/>
                    </a:cubicBezTo>
                    <a:cubicBezTo>
                      <a:pt x="5004" y="2002"/>
                      <a:pt x="3903" y="1402"/>
                      <a:pt x="4336" y="401"/>
                    </a:cubicBezTo>
                    <a:lnTo>
                      <a:pt x="4336" y="401"/>
                    </a:lnTo>
                    <a:cubicBezTo>
                      <a:pt x="4336" y="401"/>
                      <a:pt x="4118" y="662"/>
                      <a:pt x="3621" y="662"/>
                    </a:cubicBezTo>
                    <a:cubicBezTo>
                      <a:pt x="3247" y="662"/>
                      <a:pt x="2716" y="515"/>
                      <a:pt x="20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98" name="Google Shape;1998;p46"/>
            <p:cNvGrpSpPr/>
            <p:nvPr/>
          </p:nvGrpSpPr>
          <p:grpSpPr>
            <a:xfrm>
              <a:off x="6772247" y="3590866"/>
              <a:ext cx="1995920" cy="1740310"/>
              <a:chOff x="519275" y="941025"/>
              <a:chExt cx="2231075" cy="1945350"/>
            </a:xfrm>
          </p:grpSpPr>
          <p:sp>
            <p:nvSpPr>
              <p:cNvPr id="1999" name="Google Shape;1999;p46"/>
              <p:cNvSpPr/>
              <p:nvPr/>
            </p:nvSpPr>
            <p:spPr>
              <a:xfrm>
                <a:off x="583100" y="1046650"/>
                <a:ext cx="1832125" cy="1494725"/>
              </a:xfrm>
              <a:custGeom>
                <a:avLst/>
                <a:gdLst/>
                <a:ahLst/>
                <a:cxnLst/>
                <a:rect l="l" t="t" r="r" b="b"/>
                <a:pathLst>
                  <a:path w="73285" h="59789" extrusionOk="0">
                    <a:moveTo>
                      <a:pt x="44166" y="1"/>
                    </a:moveTo>
                    <a:cubicBezTo>
                      <a:pt x="43801" y="670"/>
                      <a:pt x="43406" y="1338"/>
                      <a:pt x="43011" y="2007"/>
                    </a:cubicBezTo>
                    <a:cubicBezTo>
                      <a:pt x="42251" y="3253"/>
                      <a:pt x="41430" y="4469"/>
                      <a:pt x="40549" y="5654"/>
                    </a:cubicBezTo>
                    <a:cubicBezTo>
                      <a:pt x="39667" y="6809"/>
                      <a:pt x="38694" y="7934"/>
                      <a:pt x="37539" y="8907"/>
                    </a:cubicBezTo>
                    <a:cubicBezTo>
                      <a:pt x="36992" y="9393"/>
                      <a:pt x="36354" y="9819"/>
                      <a:pt x="35685" y="10153"/>
                    </a:cubicBezTo>
                    <a:cubicBezTo>
                      <a:pt x="34986" y="10518"/>
                      <a:pt x="34196" y="10761"/>
                      <a:pt x="33406" y="10761"/>
                    </a:cubicBezTo>
                    <a:cubicBezTo>
                      <a:pt x="32615" y="10761"/>
                      <a:pt x="31886" y="10609"/>
                      <a:pt x="31156" y="10427"/>
                    </a:cubicBezTo>
                    <a:cubicBezTo>
                      <a:pt x="30427" y="10214"/>
                      <a:pt x="29758" y="9940"/>
                      <a:pt x="29089" y="9636"/>
                    </a:cubicBezTo>
                    <a:cubicBezTo>
                      <a:pt x="27722" y="9059"/>
                      <a:pt x="26445" y="8329"/>
                      <a:pt x="25229" y="7569"/>
                    </a:cubicBezTo>
                    <a:cubicBezTo>
                      <a:pt x="23010" y="6202"/>
                      <a:pt x="20943" y="4682"/>
                      <a:pt x="18937" y="3071"/>
                    </a:cubicBezTo>
                    <a:lnTo>
                      <a:pt x="18937" y="3071"/>
                    </a:lnTo>
                    <a:cubicBezTo>
                      <a:pt x="19211" y="3952"/>
                      <a:pt x="19454" y="4834"/>
                      <a:pt x="19697" y="5715"/>
                    </a:cubicBezTo>
                    <a:cubicBezTo>
                      <a:pt x="19971" y="6931"/>
                      <a:pt x="20214" y="8147"/>
                      <a:pt x="20335" y="9393"/>
                    </a:cubicBezTo>
                    <a:cubicBezTo>
                      <a:pt x="20457" y="10639"/>
                      <a:pt x="20487" y="11916"/>
                      <a:pt x="20183" y="13162"/>
                    </a:cubicBezTo>
                    <a:cubicBezTo>
                      <a:pt x="20031" y="13770"/>
                      <a:pt x="19788" y="14378"/>
                      <a:pt x="19363" y="14864"/>
                    </a:cubicBezTo>
                    <a:cubicBezTo>
                      <a:pt x="18937" y="15381"/>
                      <a:pt x="18329" y="15715"/>
                      <a:pt x="17691" y="15837"/>
                    </a:cubicBezTo>
                    <a:cubicBezTo>
                      <a:pt x="17319" y="15930"/>
                      <a:pt x="16935" y="15966"/>
                      <a:pt x="16547" y="15966"/>
                    </a:cubicBezTo>
                    <a:cubicBezTo>
                      <a:pt x="16301" y="15966"/>
                      <a:pt x="16054" y="15952"/>
                      <a:pt x="15806" y="15928"/>
                    </a:cubicBezTo>
                    <a:cubicBezTo>
                      <a:pt x="15199" y="15837"/>
                      <a:pt x="14591" y="15715"/>
                      <a:pt x="13983" y="15563"/>
                    </a:cubicBezTo>
                    <a:cubicBezTo>
                      <a:pt x="12767" y="15229"/>
                      <a:pt x="11612" y="14743"/>
                      <a:pt x="10487" y="14256"/>
                    </a:cubicBezTo>
                    <a:cubicBezTo>
                      <a:pt x="8511" y="13345"/>
                      <a:pt x="6627" y="12281"/>
                      <a:pt x="4773" y="11095"/>
                    </a:cubicBezTo>
                    <a:cubicBezTo>
                      <a:pt x="4317" y="10822"/>
                      <a:pt x="4043" y="10639"/>
                      <a:pt x="4043" y="10639"/>
                    </a:cubicBezTo>
                    <a:lnTo>
                      <a:pt x="4043" y="10639"/>
                    </a:lnTo>
                    <a:cubicBezTo>
                      <a:pt x="4043" y="10639"/>
                      <a:pt x="4074" y="10670"/>
                      <a:pt x="4134" y="10730"/>
                    </a:cubicBezTo>
                    <a:cubicBezTo>
                      <a:pt x="5867" y="12706"/>
                      <a:pt x="7508" y="14712"/>
                      <a:pt x="9119" y="16810"/>
                    </a:cubicBezTo>
                    <a:cubicBezTo>
                      <a:pt x="9910" y="17873"/>
                      <a:pt x="10700" y="18937"/>
                      <a:pt x="11429" y="20062"/>
                    </a:cubicBezTo>
                    <a:cubicBezTo>
                      <a:pt x="11794" y="20639"/>
                      <a:pt x="12129" y="21217"/>
                      <a:pt x="12432" y="21794"/>
                    </a:cubicBezTo>
                    <a:cubicBezTo>
                      <a:pt x="12767" y="22402"/>
                      <a:pt x="13040" y="23010"/>
                      <a:pt x="13192" y="23709"/>
                    </a:cubicBezTo>
                    <a:cubicBezTo>
                      <a:pt x="13223" y="23892"/>
                      <a:pt x="13223" y="24074"/>
                      <a:pt x="13223" y="24257"/>
                    </a:cubicBezTo>
                    <a:cubicBezTo>
                      <a:pt x="13192" y="24439"/>
                      <a:pt x="13162" y="24621"/>
                      <a:pt x="13071" y="24773"/>
                    </a:cubicBezTo>
                    <a:cubicBezTo>
                      <a:pt x="12919" y="25108"/>
                      <a:pt x="12706" y="25412"/>
                      <a:pt x="12432" y="25624"/>
                    </a:cubicBezTo>
                    <a:cubicBezTo>
                      <a:pt x="11885" y="26080"/>
                      <a:pt x="11277" y="26384"/>
                      <a:pt x="10639" y="26627"/>
                    </a:cubicBezTo>
                    <a:cubicBezTo>
                      <a:pt x="9363" y="27144"/>
                      <a:pt x="8056" y="27418"/>
                      <a:pt x="6748" y="27661"/>
                    </a:cubicBezTo>
                    <a:cubicBezTo>
                      <a:pt x="4499" y="28056"/>
                      <a:pt x="2250" y="28269"/>
                      <a:pt x="1" y="28390"/>
                    </a:cubicBezTo>
                    <a:cubicBezTo>
                      <a:pt x="1824" y="29241"/>
                      <a:pt x="3618" y="30153"/>
                      <a:pt x="5381" y="31126"/>
                    </a:cubicBezTo>
                    <a:cubicBezTo>
                      <a:pt x="6445" y="31703"/>
                      <a:pt x="7508" y="32311"/>
                      <a:pt x="8511" y="33010"/>
                    </a:cubicBezTo>
                    <a:cubicBezTo>
                      <a:pt x="9028" y="33345"/>
                      <a:pt x="9515" y="33710"/>
                      <a:pt x="10001" y="34105"/>
                    </a:cubicBezTo>
                    <a:cubicBezTo>
                      <a:pt x="10457" y="34500"/>
                      <a:pt x="10943" y="34925"/>
                      <a:pt x="11308" y="35533"/>
                    </a:cubicBezTo>
                    <a:cubicBezTo>
                      <a:pt x="11490" y="35807"/>
                      <a:pt x="11642" y="36202"/>
                      <a:pt x="11642" y="36597"/>
                    </a:cubicBezTo>
                    <a:cubicBezTo>
                      <a:pt x="11642" y="36962"/>
                      <a:pt x="11581" y="37296"/>
                      <a:pt x="11460" y="37631"/>
                    </a:cubicBezTo>
                    <a:cubicBezTo>
                      <a:pt x="11247" y="38269"/>
                      <a:pt x="10882" y="38816"/>
                      <a:pt x="10518" y="39302"/>
                    </a:cubicBezTo>
                    <a:cubicBezTo>
                      <a:pt x="9758" y="40305"/>
                      <a:pt x="8907" y="41187"/>
                      <a:pt x="7995" y="42038"/>
                    </a:cubicBezTo>
                    <a:cubicBezTo>
                      <a:pt x="7448" y="42555"/>
                      <a:pt x="6840" y="43071"/>
                      <a:pt x="6232" y="43558"/>
                    </a:cubicBezTo>
                    <a:lnTo>
                      <a:pt x="6232" y="43558"/>
                    </a:lnTo>
                    <a:cubicBezTo>
                      <a:pt x="7660" y="42950"/>
                      <a:pt x="9119" y="42372"/>
                      <a:pt x="10578" y="41856"/>
                    </a:cubicBezTo>
                    <a:cubicBezTo>
                      <a:pt x="12129" y="41339"/>
                      <a:pt x="13679" y="40883"/>
                      <a:pt x="15320" y="40640"/>
                    </a:cubicBezTo>
                    <a:cubicBezTo>
                      <a:pt x="15908" y="40553"/>
                      <a:pt x="16496" y="40481"/>
                      <a:pt x="17107" y="40481"/>
                    </a:cubicBezTo>
                    <a:cubicBezTo>
                      <a:pt x="17348" y="40481"/>
                      <a:pt x="17593" y="40492"/>
                      <a:pt x="17843" y="40518"/>
                    </a:cubicBezTo>
                    <a:cubicBezTo>
                      <a:pt x="18268" y="40579"/>
                      <a:pt x="18724" y="40670"/>
                      <a:pt x="19180" y="40853"/>
                    </a:cubicBezTo>
                    <a:cubicBezTo>
                      <a:pt x="19606" y="41035"/>
                      <a:pt x="20062" y="41339"/>
                      <a:pt x="20366" y="41734"/>
                    </a:cubicBezTo>
                    <a:cubicBezTo>
                      <a:pt x="20670" y="42129"/>
                      <a:pt x="20852" y="42585"/>
                      <a:pt x="20974" y="43011"/>
                    </a:cubicBezTo>
                    <a:cubicBezTo>
                      <a:pt x="21095" y="43436"/>
                      <a:pt x="21186" y="43862"/>
                      <a:pt x="21217" y="44318"/>
                    </a:cubicBezTo>
                    <a:cubicBezTo>
                      <a:pt x="21278" y="45169"/>
                      <a:pt x="21217" y="45989"/>
                      <a:pt x="21126" y="46810"/>
                    </a:cubicBezTo>
                    <a:cubicBezTo>
                      <a:pt x="20943" y="48451"/>
                      <a:pt x="20579" y="50032"/>
                      <a:pt x="20153" y="51582"/>
                    </a:cubicBezTo>
                    <a:cubicBezTo>
                      <a:pt x="19727" y="53102"/>
                      <a:pt x="19272" y="54622"/>
                      <a:pt x="18724" y="56111"/>
                    </a:cubicBezTo>
                    <a:cubicBezTo>
                      <a:pt x="19484" y="55230"/>
                      <a:pt x="20214" y="54348"/>
                      <a:pt x="21004" y="53467"/>
                    </a:cubicBezTo>
                    <a:cubicBezTo>
                      <a:pt x="21977" y="52433"/>
                      <a:pt x="22949" y="51430"/>
                      <a:pt x="24044" y="50518"/>
                    </a:cubicBezTo>
                    <a:cubicBezTo>
                      <a:pt x="24591" y="50062"/>
                      <a:pt x="25138" y="49606"/>
                      <a:pt x="25776" y="49211"/>
                    </a:cubicBezTo>
                    <a:cubicBezTo>
                      <a:pt x="26384" y="48816"/>
                      <a:pt x="27022" y="48421"/>
                      <a:pt x="27813" y="48178"/>
                    </a:cubicBezTo>
                    <a:cubicBezTo>
                      <a:pt x="28208" y="48056"/>
                      <a:pt x="28603" y="47995"/>
                      <a:pt x="29059" y="47995"/>
                    </a:cubicBezTo>
                    <a:cubicBezTo>
                      <a:pt x="29302" y="47995"/>
                      <a:pt x="29545" y="48026"/>
                      <a:pt x="29758" y="48087"/>
                    </a:cubicBezTo>
                    <a:cubicBezTo>
                      <a:pt x="30032" y="48147"/>
                      <a:pt x="30244" y="48239"/>
                      <a:pt x="30457" y="48360"/>
                    </a:cubicBezTo>
                    <a:cubicBezTo>
                      <a:pt x="31247" y="48847"/>
                      <a:pt x="31703" y="49515"/>
                      <a:pt x="32099" y="50154"/>
                    </a:cubicBezTo>
                    <a:cubicBezTo>
                      <a:pt x="32889" y="51461"/>
                      <a:pt x="33345" y="52828"/>
                      <a:pt x="33740" y="54166"/>
                    </a:cubicBezTo>
                    <a:cubicBezTo>
                      <a:pt x="34257" y="55929"/>
                      <a:pt x="34652" y="57692"/>
                      <a:pt x="34986" y="59455"/>
                    </a:cubicBezTo>
                    <a:cubicBezTo>
                      <a:pt x="35168" y="58999"/>
                      <a:pt x="35381" y="58543"/>
                      <a:pt x="35594" y="58056"/>
                    </a:cubicBezTo>
                    <a:cubicBezTo>
                      <a:pt x="36232" y="56719"/>
                      <a:pt x="36931" y="55351"/>
                      <a:pt x="37722" y="54044"/>
                    </a:cubicBezTo>
                    <a:cubicBezTo>
                      <a:pt x="38117" y="53406"/>
                      <a:pt x="38542" y="52768"/>
                      <a:pt x="38998" y="52129"/>
                    </a:cubicBezTo>
                    <a:cubicBezTo>
                      <a:pt x="39454" y="51491"/>
                      <a:pt x="39971" y="50883"/>
                      <a:pt x="40609" y="50336"/>
                    </a:cubicBezTo>
                    <a:cubicBezTo>
                      <a:pt x="40913" y="50062"/>
                      <a:pt x="41248" y="49789"/>
                      <a:pt x="41673" y="49576"/>
                    </a:cubicBezTo>
                    <a:cubicBezTo>
                      <a:pt x="42099" y="49363"/>
                      <a:pt x="42615" y="49181"/>
                      <a:pt x="43163" y="49181"/>
                    </a:cubicBezTo>
                    <a:cubicBezTo>
                      <a:pt x="44196" y="49211"/>
                      <a:pt x="45017" y="49667"/>
                      <a:pt x="45716" y="50123"/>
                    </a:cubicBezTo>
                    <a:cubicBezTo>
                      <a:pt x="47053" y="51096"/>
                      <a:pt x="48056" y="52312"/>
                      <a:pt x="48999" y="53527"/>
                    </a:cubicBezTo>
                    <a:cubicBezTo>
                      <a:pt x="49910" y="54743"/>
                      <a:pt x="50731" y="56020"/>
                      <a:pt x="51521" y="57297"/>
                    </a:cubicBezTo>
                    <a:cubicBezTo>
                      <a:pt x="52008" y="58117"/>
                      <a:pt x="52464" y="58938"/>
                      <a:pt x="52920" y="59789"/>
                    </a:cubicBezTo>
                    <a:cubicBezTo>
                      <a:pt x="52798" y="58877"/>
                      <a:pt x="52707" y="57935"/>
                      <a:pt x="52616" y="57023"/>
                    </a:cubicBezTo>
                    <a:cubicBezTo>
                      <a:pt x="52494" y="55503"/>
                      <a:pt x="52433" y="54014"/>
                      <a:pt x="52494" y="52494"/>
                    </a:cubicBezTo>
                    <a:cubicBezTo>
                      <a:pt x="52524" y="51704"/>
                      <a:pt x="52585" y="50944"/>
                      <a:pt x="52707" y="50154"/>
                    </a:cubicBezTo>
                    <a:cubicBezTo>
                      <a:pt x="52828" y="49394"/>
                      <a:pt x="53011" y="48603"/>
                      <a:pt x="53376" y="47813"/>
                    </a:cubicBezTo>
                    <a:cubicBezTo>
                      <a:pt x="53558" y="47418"/>
                      <a:pt x="53801" y="46992"/>
                      <a:pt x="54135" y="46628"/>
                    </a:cubicBezTo>
                    <a:cubicBezTo>
                      <a:pt x="54287" y="46445"/>
                      <a:pt x="54500" y="46293"/>
                      <a:pt x="54713" y="46141"/>
                    </a:cubicBezTo>
                    <a:cubicBezTo>
                      <a:pt x="54926" y="45989"/>
                      <a:pt x="55108" y="45868"/>
                      <a:pt x="55351" y="45777"/>
                    </a:cubicBezTo>
                    <a:cubicBezTo>
                      <a:pt x="56103" y="45454"/>
                      <a:pt x="56903" y="45346"/>
                      <a:pt x="57645" y="45346"/>
                    </a:cubicBezTo>
                    <a:cubicBezTo>
                      <a:pt x="57742" y="45346"/>
                      <a:pt x="57839" y="45348"/>
                      <a:pt x="57935" y="45351"/>
                    </a:cubicBezTo>
                    <a:cubicBezTo>
                      <a:pt x="59576" y="45442"/>
                      <a:pt x="61066" y="45929"/>
                      <a:pt x="62494" y="46476"/>
                    </a:cubicBezTo>
                    <a:cubicBezTo>
                      <a:pt x="63133" y="46749"/>
                      <a:pt x="63740" y="47023"/>
                      <a:pt x="64348" y="47296"/>
                    </a:cubicBezTo>
                    <a:cubicBezTo>
                      <a:pt x="63953" y="46840"/>
                      <a:pt x="63588" y="46354"/>
                      <a:pt x="63224" y="45837"/>
                    </a:cubicBezTo>
                    <a:cubicBezTo>
                      <a:pt x="62373" y="44622"/>
                      <a:pt x="61522" y="43315"/>
                      <a:pt x="61096" y="41704"/>
                    </a:cubicBezTo>
                    <a:cubicBezTo>
                      <a:pt x="60883" y="40913"/>
                      <a:pt x="60822" y="39971"/>
                      <a:pt x="61126" y="39029"/>
                    </a:cubicBezTo>
                    <a:cubicBezTo>
                      <a:pt x="61309" y="38573"/>
                      <a:pt x="61582" y="38117"/>
                      <a:pt x="61917" y="37783"/>
                    </a:cubicBezTo>
                    <a:cubicBezTo>
                      <a:pt x="62251" y="37418"/>
                      <a:pt x="62646" y="37175"/>
                      <a:pt x="63011" y="36962"/>
                    </a:cubicBezTo>
                    <a:cubicBezTo>
                      <a:pt x="63771" y="36567"/>
                      <a:pt x="64531" y="36324"/>
                      <a:pt x="65291" y="36172"/>
                    </a:cubicBezTo>
                    <a:cubicBezTo>
                      <a:pt x="66051" y="35989"/>
                      <a:pt x="66810" y="35898"/>
                      <a:pt x="67540" y="35837"/>
                    </a:cubicBezTo>
                    <a:cubicBezTo>
                      <a:pt x="68430" y="35766"/>
                      <a:pt x="69300" y="35737"/>
                      <a:pt x="70166" y="35737"/>
                    </a:cubicBezTo>
                    <a:cubicBezTo>
                      <a:pt x="70779" y="35737"/>
                      <a:pt x="71391" y="35751"/>
                      <a:pt x="72008" y="35776"/>
                    </a:cubicBezTo>
                    <a:cubicBezTo>
                      <a:pt x="72434" y="35807"/>
                      <a:pt x="72859" y="35837"/>
                      <a:pt x="73285" y="35837"/>
                    </a:cubicBezTo>
                    <a:cubicBezTo>
                      <a:pt x="72768" y="35624"/>
                      <a:pt x="72221" y="35381"/>
                      <a:pt x="71704" y="35108"/>
                    </a:cubicBezTo>
                    <a:cubicBezTo>
                      <a:pt x="70306" y="34409"/>
                      <a:pt x="68938" y="33679"/>
                      <a:pt x="67661" y="32706"/>
                    </a:cubicBezTo>
                    <a:cubicBezTo>
                      <a:pt x="67023" y="32220"/>
                      <a:pt x="66385" y="31673"/>
                      <a:pt x="65838" y="31035"/>
                    </a:cubicBezTo>
                    <a:cubicBezTo>
                      <a:pt x="65564" y="30700"/>
                      <a:pt x="65291" y="30305"/>
                      <a:pt x="65078" y="29880"/>
                    </a:cubicBezTo>
                    <a:cubicBezTo>
                      <a:pt x="64895" y="29454"/>
                      <a:pt x="64743" y="28968"/>
                      <a:pt x="64713" y="28451"/>
                    </a:cubicBezTo>
                    <a:cubicBezTo>
                      <a:pt x="64683" y="27904"/>
                      <a:pt x="64804" y="27448"/>
                      <a:pt x="64956" y="27023"/>
                    </a:cubicBezTo>
                    <a:cubicBezTo>
                      <a:pt x="65078" y="26597"/>
                      <a:pt x="65260" y="26202"/>
                      <a:pt x="65473" y="25837"/>
                    </a:cubicBezTo>
                    <a:cubicBezTo>
                      <a:pt x="65838" y="25108"/>
                      <a:pt x="66294" y="24469"/>
                      <a:pt x="66750" y="23831"/>
                    </a:cubicBezTo>
                    <a:cubicBezTo>
                      <a:pt x="67692" y="22554"/>
                      <a:pt x="68725" y="21399"/>
                      <a:pt x="69759" y="20275"/>
                    </a:cubicBezTo>
                    <a:cubicBezTo>
                      <a:pt x="70853" y="19150"/>
                      <a:pt x="71947" y="18056"/>
                      <a:pt x="73072" y="16992"/>
                    </a:cubicBezTo>
                    <a:lnTo>
                      <a:pt x="73072" y="16992"/>
                    </a:lnTo>
                    <a:cubicBezTo>
                      <a:pt x="71735" y="17448"/>
                      <a:pt x="70427" y="17873"/>
                      <a:pt x="69060" y="18269"/>
                    </a:cubicBezTo>
                    <a:cubicBezTo>
                      <a:pt x="67661" y="18664"/>
                      <a:pt x="66233" y="18998"/>
                      <a:pt x="64743" y="19211"/>
                    </a:cubicBezTo>
                    <a:cubicBezTo>
                      <a:pt x="64085" y="19290"/>
                      <a:pt x="63450" y="19369"/>
                      <a:pt x="62778" y="19369"/>
                    </a:cubicBezTo>
                    <a:cubicBezTo>
                      <a:pt x="62674" y="19369"/>
                      <a:pt x="62570" y="19367"/>
                      <a:pt x="62464" y="19363"/>
                    </a:cubicBezTo>
                    <a:cubicBezTo>
                      <a:pt x="61674" y="19332"/>
                      <a:pt x="60853" y="19272"/>
                      <a:pt x="60032" y="18876"/>
                    </a:cubicBezTo>
                    <a:cubicBezTo>
                      <a:pt x="59819" y="18755"/>
                      <a:pt x="59607" y="18633"/>
                      <a:pt x="59424" y="18481"/>
                    </a:cubicBezTo>
                    <a:cubicBezTo>
                      <a:pt x="59211" y="18299"/>
                      <a:pt x="59060" y="18117"/>
                      <a:pt x="58908" y="17934"/>
                    </a:cubicBezTo>
                    <a:cubicBezTo>
                      <a:pt x="58634" y="17539"/>
                      <a:pt x="58482" y="17114"/>
                      <a:pt x="58360" y="16718"/>
                    </a:cubicBezTo>
                    <a:cubicBezTo>
                      <a:pt x="58117" y="15898"/>
                      <a:pt x="58087" y="15107"/>
                      <a:pt x="58117" y="14348"/>
                    </a:cubicBezTo>
                    <a:cubicBezTo>
                      <a:pt x="58148" y="12797"/>
                      <a:pt x="58421" y="11338"/>
                      <a:pt x="58756" y="9910"/>
                    </a:cubicBezTo>
                    <a:cubicBezTo>
                      <a:pt x="59120" y="8299"/>
                      <a:pt x="59607" y="6718"/>
                      <a:pt x="60123" y="5138"/>
                    </a:cubicBezTo>
                    <a:lnTo>
                      <a:pt x="60123" y="5138"/>
                    </a:lnTo>
                    <a:cubicBezTo>
                      <a:pt x="59090" y="6262"/>
                      <a:pt x="57996" y="7357"/>
                      <a:pt x="56871" y="8390"/>
                    </a:cubicBezTo>
                    <a:cubicBezTo>
                      <a:pt x="55838" y="9363"/>
                      <a:pt x="54743" y="10244"/>
                      <a:pt x="53588" y="11065"/>
                    </a:cubicBezTo>
                    <a:cubicBezTo>
                      <a:pt x="52980" y="11460"/>
                      <a:pt x="52372" y="11855"/>
                      <a:pt x="51704" y="12159"/>
                    </a:cubicBezTo>
                    <a:cubicBezTo>
                      <a:pt x="51065" y="12493"/>
                      <a:pt x="50366" y="12767"/>
                      <a:pt x="49576" y="12889"/>
                    </a:cubicBezTo>
                    <a:cubicBezTo>
                      <a:pt x="49332" y="12926"/>
                      <a:pt x="49088" y="12952"/>
                      <a:pt x="48836" y="12952"/>
                    </a:cubicBezTo>
                    <a:cubicBezTo>
                      <a:pt x="48681" y="12952"/>
                      <a:pt x="48523" y="12942"/>
                      <a:pt x="48360" y="12919"/>
                    </a:cubicBezTo>
                    <a:cubicBezTo>
                      <a:pt x="48147" y="12889"/>
                      <a:pt x="47935" y="12828"/>
                      <a:pt x="47752" y="12767"/>
                    </a:cubicBezTo>
                    <a:cubicBezTo>
                      <a:pt x="47509" y="12676"/>
                      <a:pt x="47296" y="12554"/>
                      <a:pt x="47114" y="12433"/>
                    </a:cubicBezTo>
                    <a:cubicBezTo>
                      <a:pt x="46749" y="12129"/>
                      <a:pt x="46506" y="11794"/>
                      <a:pt x="46293" y="11460"/>
                    </a:cubicBezTo>
                    <a:cubicBezTo>
                      <a:pt x="46111" y="11126"/>
                      <a:pt x="45929" y="10791"/>
                      <a:pt x="45807" y="10457"/>
                    </a:cubicBezTo>
                    <a:cubicBezTo>
                      <a:pt x="45260" y="9089"/>
                      <a:pt x="44986" y="7691"/>
                      <a:pt x="44774" y="6293"/>
                    </a:cubicBezTo>
                    <a:cubicBezTo>
                      <a:pt x="44439" y="4195"/>
                      <a:pt x="44257" y="2098"/>
                      <a:pt x="4416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46"/>
              <p:cNvSpPr/>
              <p:nvPr/>
            </p:nvSpPr>
            <p:spPr>
              <a:xfrm>
                <a:off x="519275" y="941025"/>
                <a:ext cx="2231075" cy="1945350"/>
              </a:xfrm>
              <a:custGeom>
                <a:avLst/>
                <a:gdLst/>
                <a:ahLst/>
                <a:cxnLst/>
                <a:rect l="l" t="t" r="r" b="b"/>
                <a:pathLst>
                  <a:path w="89243" h="77814" extrusionOk="0">
                    <a:moveTo>
                      <a:pt x="47630" y="1"/>
                    </a:moveTo>
                    <a:lnTo>
                      <a:pt x="46688" y="1946"/>
                    </a:lnTo>
                    <a:cubicBezTo>
                      <a:pt x="45472" y="4499"/>
                      <a:pt x="44013" y="6992"/>
                      <a:pt x="42311" y="9302"/>
                    </a:cubicBezTo>
                    <a:cubicBezTo>
                      <a:pt x="41460" y="10427"/>
                      <a:pt x="40548" y="11521"/>
                      <a:pt x="39515" y="12433"/>
                    </a:cubicBezTo>
                    <a:cubicBezTo>
                      <a:pt x="38451" y="13314"/>
                      <a:pt x="37235" y="14104"/>
                      <a:pt x="35928" y="14135"/>
                    </a:cubicBezTo>
                    <a:cubicBezTo>
                      <a:pt x="35862" y="14138"/>
                      <a:pt x="35796" y="14139"/>
                      <a:pt x="35729" y="14139"/>
                    </a:cubicBezTo>
                    <a:cubicBezTo>
                      <a:pt x="35146" y="14139"/>
                      <a:pt x="34522" y="14025"/>
                      <a:pt x="33922" y="13861"/>
                    </a:cubicBezTo>
                    <a:cubicBezTo>
                      <a:pt x="33253" y="13679"/>
                      <a:pt x="32585" y="13436"/>
                      <a:pt x="31946" y="13162"/>
                    </a:cubicBezTo>
                    <a:cubicBezTo>
                      <a:pt x="30639" y="12615"/>
                      <a:pt x="29363" y="11916"/>
                      <a:pt x="28147" y="11186"/>
                    </a:cubicBezTo>
                    <a:cubicBezTo>
                      <a:pt x="25685" y="9727"/>
                      <a:pt x="23314" y="8056"/>
                      <a:pt x="21095" y="6262"/>
                    </a:cubicBezTo>
                    <a:lnTo>
                      <a:pt x="20274" y="5624"/>
                    </a:lnTo>
                    <a:lnTo>
                      <a:pt x="20274" y="5624"/>
                    </a:lnTo>
                    <a:lnTo>
                      <a:pt x="20639" y="6566"/>
                    </a:lnTo>
                    <a:cubicBezTo>
                      <a:pt x="21490" y="8876"/>
                      <a:pt x="22159" y="11247"/>
                      <a:pt x="22463" y="13679"/>
                    </a:cubicBezTo>
                    <a:cubicBezTo>
                      <a:pt x="22584" y="14895"/>
                      <a:pt x="22645" y="16111"/>
                      <a:pt x="22372" y="17296"/>
                    </a:cubicBezTo>
                    <a:cubicBezTo>
                      <a:pt x="22250" y="17873"/>
                      <a:pt x="22007" y="18421"/>
                      <a:pt x="21642" y="18877"/>
                    </a:cubicBezTo>
                    <a:cubicBezTo>
                      <a:pt x="21277" y="19332"/>
                      <a:pt x="20761" y="19636"/>
                      <a:pt x="20183" y="19758"/>
                    </a:cubicBezTo>
                    <a:cubicBezTo>
                      <a:pt x="19829" y="19851"/>
                      <a:pt x="19464" y="19887"/>
                      <a:pt x="19095" y="19887"/>
                    </a:cubicBezTo>
                    <a:cubicBezTo>
                      <a:pt x="18861" y="19887"/>
                      <a:pt x="18625" y="19873"/>
                      <a:pt x="18390" y="19849"/>
                    </a:cubicBezTo>
                    <a:cubicBezTo>
                      <a:pt x="17782" y="19819"/>
                      <a:pt x="17174" y="19697"/>
                      <a:pt x="16596" y="19545"/>
                    </a:cubicBezTo>
                    <a:cubicBezTo>
                      <a:pt x="15411" y="19241"/>
                      <a:pt x="14256" y="18816"/>
                      <a:pt x="13131" y="18329"/>
                    </a:cubicBezTo>
                    <a:cubicBezTo>
                      <a:pt x="10852" y="17357"/>
                      <a:pt x="8694" y="16171"/>
                      <a:pt x="6596" y="14864"/>
                    </a:cubicBezTo>
                    <a:lnTo>
                      <a:pt x="6596" y="14864"/>
                    </a:lnTo>
                    <a:cubicBezTo>
                      <a:pt x="6839" y="15016"/>
                      <a:pt x="7083" y="15168"/>
                      <a:pt x="7326" y="15320"/>
                    </a:cubicBezTo>
                    <a:cubicBezTo>
                      <a:pt x="9180" y="16506"/>
                      <a:pt x="11064" y="17570"/>
                      <a:pt x="13040" y="18481"/>
                    </a:cubicBezTo>
                    <a:cubicBezTo>
                      <a:pt x="14165" y="18998"/>
                      <a:pt x="15320" y="19454"/>
                      <a:pt x="16536" y="19788"/>
                    </a:cubicBezTo>
                    <a:cubicBezTo>
                      <a:pt x="17144" y="19940"/>
                      <a:pt x="17752" y="20062"/>
                      <a:pt x="18359" y="20153"/>
                    </a:cubicBezTo>
                    <a:cubicBezTo>
                      <a:pt x="18607" y="20177"/>
                      <a:pt x="18854" y="20191"/>
                      <a:pt x="19100" y="20191"/>
                    </a:cubicBezTo>
                    <a:cubicBezTo>
                      <a:pt x="19488" y="20191"/>
                      <a:pt x="19872" y="20155"/>
                      <a:pt x="20244" y="20062"/>
                    </a:cubicBezTo>
                    <a:cubicBezTo>
                      <a:pt x="20882" y="19940"/>
                      <a:pt x="21490" y="19606"/>
                      <a:pt x="21916" y="19120"/>
                    </a:cubicBezTo>
                    <a:cubicBezTo>
                      <a:pt x="22341" y="18603"/>
                      <a:pt x="22584" y="17995"/>
                      <a:pt x="22736" y="17387"/>
                    </a:cubicBezTo>
                    <a:cubicBezTo>
                      <a:pt x="23040" y="16141"/>
                      <a:pt x="23010" y="14864"/>
                      <a:pt x="22888" y="13618"/>
                    </a:cubicBezTo>
                    <a:cubicBezTo>
                      <a:pt x="22767" y="12372"/>
                      <a:pt x="22524" y="11156"/>
                      <a:pt x="22250" y="9940"/>
                    </a:cubicBezTo>
                    <a:cubicBezTo>
                      <a:pt x="22007" y="9059"/>
                      <a:pt x="21764" y="8177"/>
                      <a:pt x="21490" y="7296"/>
                    </a:cubicBezTo>
                    <a:lnTo>
                      <a:pt x="21490" y="7296"/>
                    </a:lnTo>
                    <a:cubicBezTo>
                      <a:pt x="23496" y="8907"/>
                      <a:pt x="25563" y="10427"/>
                      <a:pt x="27782" y="11794"/>
                    </a:cubicBezTo>
                    <a:cubicBezTo>
                      <a:pt x="28998" y="12554"/>
                      <a:pt x="30275" y="13284"/>
                      <a:pt x="31642" y="13861"/>
                    </a:cubicBezTo>
                    <a:cubicBezTo>
                      <a:pt x="32311" y="14165"/>
                      <a:pt x="32980" y="14439"/>
                      <a:pt x="33709" y="14652"/>
                    </a:cubicBezTo>
                    <a:cubicBezTo>
                      <a:pt x="34439" y="14834"/>
                      <a:pt x="35168" y="14986"/>
                      <a:pt x="35959" y="14986"/>
                    </a:cubicBezTo>
                    <a:cubicBezTo>
                      <a:pt x="36749" y="14986"/>
                      <a:pt x="37539" y="14743"/>
                      <a:pt x="38238" y="14408"/>
                    </a:cubicBezTo>
                    <a:cubicBezTo>
                      <a:pt x="38907" y="14044"/>
                      <a:pt x="39545" y="13618"/>
                      <a:pt x="40092" y="13132"/>
                    </a:cubicBezTo>
                    <a:cubicBezTo>
                      <a:pt x="41247" y="12159"/>
                      <a:pt x="42220" y="11034"/>
                      <a:pt x="43102" y="9879"/>
                    </a:cubicBezTo>
                    <a:cubicBezTo>
                      <a:pt x="43983" y="8724"/>
                      <a:pt x="44804" y="7478"/>
                      <a:pt x="45564" y="6232"/>
                    </a:cubicBezTo>
                    <a:cubicBezTo>
                      <a:pt x="45959" y="5563"/>
                      <a:pt x="46354" y="4895"/>
                      <a:pt x="46719" y="4226"/>
                    </a:cubicBezTo>
                    <a:cubicBezTo>
                      <a:pt x="46810" y="6323"/>
                      <a:pt x="46992" y="8420"/>
                      <a:pt x="47327" y="10548"/>
                    </a:cubicBezTo>
                    <a:cubicBezTo>
                      <a:pt x="47539" y="11916"/>
                      <a:pt x="47813" y="13314"/>
                      <a:pt x="48360" y="14682"/>
                    </a:cubicBezTo>
                    <a:cubicBezTo>
                      <a:pt x="48482" y="15016"/>
                      <a:pt x="48664" y="15351"/>
                      <a:pt x="48846" y="15685"/>
                    </a:cubicBezTo>
                    <a:cubicBezTo>
                      <a:pt x="49059" y="16019"/>
                      <a:pt x="49302" y="16354"/>
                      <a:pt x="49667" y="16658"/>
                    </a:cubicBezTo>
                    <a:cubicBezTo>
                      <a:pt x="49849" y="16779"/>
                      <a:pt x="50062" y="16931"/>
                      <a:pt x="50305" y="16992"/>
                    </a:cubicBezTo>
                    <a:cubicBezTo>
                      <a:pt x="50488" y="17053"/>
                      <a:pt x="50700" y="17114"/>
                      <a:pt x="50913" y="17144"/>
                    </a:cubicBezTo>
                    <a:cubicBezTo>
                      <a:pt x="51076" y="17167"/>
                      <a:pt x="51234" y="17177"/>
                      <a:pt x="51389" y="17177"/>
                    </a:cubicBezTo>
                    <a:cubicBezTo>
                      <a:pt x="51641" y="17177"/>
                      <a:pt x="51885" y="17151"/>
                      <a:pt x="52129" y="17114"/>
                    </a:cubicBezTo>
                    <a:cubicBezTo>
                      <a:pt x="52919" y="16992"/>
                      <a:pt x="53618" y="16718"/>
                      <a:pt x="54257" y="16384"/>
                    </a:cubicBezTo>
                    <a:cubicBezTo>
                      <a:pt x="54925" y="16080"/>
                      <a:pt x="55533" y="15685"/>
                      <a:pt x="56141" y="15290"/>
                    </a:cubicBezTo>
                    <a:cubicBezTo>
                      <a:pt x="57296" y="14469"/>
                      <a:pt x="58391" y="13588"/>
                      <a:pt x="59424" y="12615"/>
                    </a:cubicBezTo>
                    <a:cubicBezTo>
                      <a:pt x="60549" y="11582"/>
                      <a:pt x="61643" y="10487"/>
                      <a:pt x="62676" y="9363"/>
                    </a:cubicBezTo>
                    <a:lnTo>
                      <a:pt x="62676" y="9363"/>
                    </a:lnTo>
                    <a:cubicBezTo>
                      <a:pt x="62160" y="10943"/>
                      <a:pt x="61673" y="12524"/>
                      <a:pt x="61309" y="14135"/>
                    </a:cubicBezTo>
                    <a:cubicBezTo>
                      <a:pt x="60974" y="15563"/>
                      <a:pt x="60701" y="17022"/>
                      <a:pt x="60670" y="18573"/>
                    </a:cubicBezTo>
                    <a:cubicBezTo>
                      <a:pt x="60640" y="19332"/>
                      <a:pt x="60670" y="20123"/>
                      <a:pt x="60913" y="20943"/>
                    </a:cubicBezTo>
                    <a:cubicBezTo>
                      <a:pt x="61035" y="21339"/>
                      <a:pt x="61187" y="21764"/>
                      <a:pt x="61461" y="22159"/>
                    </a:cubicBezTo>
                    <a:cubicBezTo>
                      <a:pt x="61613" y="22342"/>
                      <a:pt x="61764" y="22524"/>
                      <a:pt x="61977" y="22706"/>
                    </a:cubicBezTo>
                    <a:cubicBezTo>
                      <a:pt x="62160" y="22858"/>
                      <a:pt x="62372" y="22980"/>
                      <a:pt x="62555" y="23101"/>
                    </a:cubicBezTo>
                    <a:cubicBezTo>
                      <a:pt x="63406" y="23497"/>
                      <a:pt x="64227" y="23557"/>
                      <a:pt x="65017" y="23588"/>
                    </a:cubicBezTo>
                    <a:cubicBezTo>
                      <a:pt x="65123" y="23592"/>
                      <a:pt x="65227" y="23594"/>
                      <a:pt x="65331" y="23594"/>
                    </a:cubicBezTo>
                    <a:cubicBezTo>
                      <a:pt x="66003" y="23594"/>
                      <a:pt x="66638" y="23515"/>
                      <a:pt x="67296" y="23436"/>
                    </a:cubicBezTo>
                    <a:cubicBezTo>
                      <a:pt x="68786" y="23223"/>
                      <a:pt x="70214" y="22889"/>
                      <a:pt x="71613" y="22494"/>
                    </a:cubicBezTo>
                    <a:cubicBezTo>
                      <a:pt x="72980" y="22098"/>
                      <a:pt x="74288" y="21673"/>
                      <a:pt x="75625" y="21217"/>
                    </a:cubicBezTo>
                    <a:lnTo>
                      <a:pt x="75625" y="21217"/>
                    </a:lnTo>
                    <a:cubicBezTo>
                      <a:pt x="74500" y="22281"/>
                      <a:pt x="73406" y="23375"/>
                      <a:pt x="72312" y="24500"/>
                    </a:cubicBezTo>
                    <a:cubicBezTo>
                      <a:pt x="71278" y="25624"/>
                      <a:pt x="70245" y="26779"/>
                      <a:pt x="69303" y="28056"/>
                    </a:cubicBezTo>
                    <a:cubicBezTo>
                      <a:pt x="68847" y="28694"/>
                      <a:pt x="68391" y="29333"/>
                      <a:pt x="68026" y="30062"/>
                    </a:cubicBezTo>
                    <a:cubicBezTo>
                      <a:pt x="67813" y="30427"/>
                      <a:pt x="67631" y="30822"/>
                      <a:pt x="67509" y="31248"/>
                    </a:cubicBezTo>
                    <a:cubicBezTo>
                      <a:pt x="67357" y="31673"/>
                      <a:pt x="67236" y="32129"/>
                      <a:pt x="67266" y="32676"/>
                    </a:cubicBezTo>
                    <a:cubicBezTo>
                      <a:pt x="67296" y="33193"/>
                      <a:pt x="67448" y="33679"/>
                      <a:pt x="67631" y="34105"/>
                    </a:cubicBezTo>
                    <a:cubicBezTo>
                      <a:pt x="67844" y="34561"/>
                      <a:pt x="68117" y="34925"/>
                      <a:pt x="68391" y="35260"/>
                    </a:cubicBezTo>
                    <a:cubicBezTo>
                      <a:pt x="68938" y="35928"/>
                      <a:pt x="69576" y="36445"/>
                      <a:pt x="70214" y="36931"/>
                    </a:cubicBezTo>
                    <a:cubicBezTo>
                      <a:pt x="71491" y="37904"/>
                      <a:pt x="72859" y="38664"/>
                      <a:pt x="74257" y="39333"/>
                    </a:cubicBezTo>
                    <a:cubicBezTo>
                      <a:pt x="74774" y="39606"/>
                      <a:pt x="75321" y="39849"/>
                      <a:pt x="75838" y="40093"/>
                    </a:cubicBezTo>
                    <a:cubicBezTo>
                      <a:pt x="75412" y="40062"/>
                      <a:pt x="74987" y="40032"/>
                      <a:pt x="74561" y="40001"/>
                    </a:cubicBezTo>
                    <a:cubicBezTo>
                      <a:pt x="73944" y="39976"/>
                      <a:pt x="73332" y="39962"/>
                      <a:pt x="72719" y="39962"/>
                    </a:cubicBezTo>
                    <a:cubicBezTo>
                      <a:pt x="71853" y="39962"/>
                      <a:pt x="70983" y="39991"/>
                      <a:pt x="70093" y="40062"/>
                    </a:cubicBezTo>
                    <a:cubicBezTo>
                      <a:pt x="69363" y="40123"/>
                      <a:pt x="68604" y="40245"/>
                      <a:pt x="67844" y="40397"/>
                    </a:cubicBezTo>
                    <a:cubicBezTo>
                      <a:pt x="67084" y="40549"/>
                      <a:pt x="66324" y="40792"/>
                      <a:pt x="65564" y="41187"/>
                    </a:cubicBezTo>
                    <a:cubicBezTo>
                      <a:pt x="65199" y="41400"/>
                      <a:pt x="64804" y="41643"/>
                      <a:pt x="64470" y="42008"/>
                    </a:cubicBezTo>
                    <a:cubicBezTo>
                      <a:pt x="64135" y="42342"/>
                      <a:pt x="63862" y="42798"/>
                      <a:pt x="63679" y="43254"/>
                    </a:cubicBezTo>
                    <a:cubicBezTo>
                      <a:pt x="63375" y="44196"/>
                      <a:pt x="63436" y="45138"/>
                      <a:pt x="63649" y="45929"/>
                    </a:cubicBezTo>
                    <a:cubicBezTo>
                      <a:pt x="64075" y="47540"/>
                      <a:pt x="64926" y="48847"/>
                      <a:pt x="65777" y="50062"/>
                    </a:cubicBezTo>
                    <a:cubicBezTo>
                      <a:pt x="66141" y="50579"/>
                      <a:pt x="66506" y="51065"/>
                      <a:pt x="66901" y="51521"/>
                    </a:cubicBezTo>
                    <a:cubicBezTo>
                      <a:pt x="66293" y="51248"/>
                      <a:pt x="65686" y="50974"/>
                      <a:pt x="65047" y="50701"/>
                    </a:cubicBezTo>
                    <a:cubicBezTo>
                      <a:pt x="63619" y="50154"/>
                      <a:pt x="62129" y="49667"/>
                      <a:pt x="60488" y="49576"/>
                    </a:cubicBezTo>
                    <a:cubicBezTo>
                      <a:pt x="60392" y="49573"/>
                      <a:pt x="60295" y="49571"/>
                      <a:pt x="60197" y="49571"/>
                    </a:cubicBezTo>
                    <a:cubicBezTo>
                      <a:pt x="59455" y="49571"/>
                      <a:pt x="58653" y="49679"/>
                      <a:pt x="57874" y="50002"/>
                    </a:cubicBezTo>
                    <a:cubicBezTo>
                      <a:pt x="57661" y="50123"/>
                      <a:pt x="57479" y="50214"/>
                      <a:pt x="57266" y="50366"/>
                    </a:cubicBezTo>
                    <a:cubicBezTo>
                      <a:pt x="57053" y="50518"/>
                      <a:pt x="56840" y="50670"/>
                      <a:pt x="56688" y="50853"/>
                    </a:cubicBezTo>
                    <a:cubicBezTo>
                      <a:pt x="56354" y="51217"/>
                      <a:pt x="56111" y="51643"/>
                      <a:pt x="55929" y="52038"/>
                    </a:cubicBezTo>
                    <a:cubicBezTo>
                      <a:pt x="55564" y="52828"/>
                      <a:pt x="55381" y="53619"/>
                      <a:pt x="55260" y="54379"/>
                    </a:cubicBezTo>
                    <a:cubicBezTo>
                      <a:pt x="55138" y="55169"/>
                      <a:pt x="55077" y="55929"/>
                      <a:pt x="55047" y="56719"/>
                    </a:cubicBezTo>
                    <a:cubicBezTo>
                      <a:pt x="54986" y="58239"/>
                      <a:pt x="55047" y="59728"/>
                      <a:pt x="55169" y="61248"/>
                    </a:cubicBezTo>
                    <a:cubicBezTo>
                      <a:pt x="55260" y="62160"/>
                      <a:pt x="55351" y="63102"/>
                      <a:pt x="55473" y="64014"/>
                    </a:cubicBezTo>
                    <a:cubicBezTo>
                      <a:pt x="55017" y="63163"/>
                      <a:pt x="54561" y="62342"/>
                      <a:pt x="54074" y="61522"/>
                    </a:cubicBezTo>
                    <a:cubicBezTo>
                      <a:pt x="53284" y="60245"/>
                      <a:pt x="52463" y="58968"/>
                      <a:pt x="51552" y="57752"/>
                    </a:cubicBezTo>
                    <a:cubicBezTo>
                      <a:pt x="50609" y="56537"/>
                      <a:pt x="49606" y="55321"/>
                      <a:pt x="48269" y="54348"/>
                    </a:cubicBezTo>
                    <a:cubicBezTo>
                      <a:pt x="47570" y="53892"/>
                      <a:pt x="46749" y="53436"/>
                      <a:pt x="45716" y="53406"/>
                    </a:cubicBezTo>
                    <a:cubicBezTo>
                      <a:pt x="45168" y="53406"/>
                      <a:pt x="44652" y="53588"/>
                      <a:pt x="44226" y="53801"/>
                    </a:cubicBezTo>
                    <a:cubicBezTo>
                      <a:pt x="43801" y="54014"/>
                      <a:pt x="43466" y="54287"/>
                      <a:pt x="43162" y="54561"/>
                    </a:cubicBezTo>
                    <a:cubicBezTo>
                      <a:pt x="42524" y="55108"/>
                      <a:pt x="42007" y="55716"/>
                      <a:pt x="41551" y="56354"/>
                    </a:cubicBezTo>
                    <a:cubicBezTo>
                      <a:pt x="41095" y="56993"/>
                      <a:pt x="40670" y="57631"/>
                      <a:pt x="40275" y="58269"/>
                    </a:cubicBezTo>
                    <a:cubicBezTo>
                      <a:pt x="39484" y="59576"/>
                      <a:pt x="38785" y="60944"/>
                      <a:pt x="38147" y="62312"/>
                    </a:cubicBezTo>
                    <a:cubicBezTo>
                      <a:pt x="37934" y="62768"/>
                      <a:pt x="37721" y="63224"/>
                      <a:pt x="37539" y="63680"/>
                    </a:cubicBezTo>
                    <a:cubicBezTo>
                      <a:pt x="37205" y="61917"/>
                      <a:pt x="36810" y="60154"/>
                      <a:pt x="36293" y="58391"/>
                    </a:cubicBezTo>
                    <a:cubicBezTo>
                      <a:pt x="35898" y="57053"/>
                      <a:pt x="35442" y="55686"/>
                      <a:pt x="34652" y="54379"/>
                    </a:cubicBezTo>
                    <a:cubicBezTo>
                      <a:pt x="34256" y="53740"/>
                      <a:pt x="33800" y="53072"/>
                      <a:pt x="33010" y="52585"/>
                    </a:cubicBezTo>
                    <a:cubicBezTo>
                      <a:pt x="32797" y="52464"/>
                      <a:pt x="32585" y="52372"/>
                      <a:pt x="32311" y="52312"/>
                    </a:cubicBezTo>
                    <a:cubicBezTo>
                      <a:pt x="32098" y="52251"/>
                      <a:pt x="31855" y="52220"/>
                      <a:pt x="31612" y="52220"/>
                    </a:cubicBezTo>
                    <a:cubicBezTo>
                      <a:pt x="31156" y="52220"/>
                      <a:pt x="30761" y="52281"/>
                      <a:pt x="30366" y="52403"/>
                    </a:cubicBezTo>
                    <a:cubicBezTo>
                      <a:pt x="29575" y="52646"/>
                      <a:pt x="28937" y="53041"/>
                      <a:pt x="28329" y="53436"/>
                    </a:cubicBezTo>
                    <a:cubicBezTo>
                      <a:pt x="27691" y="53831"/>
                      <a:pt x="27144" y="54287"/>
                      <a:pt x="26597" y="54743"/>
                    </a:cubicBezTo>
                    <a:cubicBezTo>
                      <a:pt x="25502" y="55686"/>
                      <a:pt x="24530" y="56689"/>
                      <a:pt x="23557" y="57692"/>
                    </a:cubicBezTo>
                    <a:cubicBezTo>
                      <a:pt x="22767" y="58573"/>
                      <a:pt x="22037" y="59455"/>
                      <a:pt x="21277" y="60336"/>
                    </a:cubicBezTo>
                    <a:cubicBezTo>
                      <a:pt x="21825" y="58847"/>
                      <a:pt x="22280" y="57357"/>
                      <a:pt x="22706" y="55807"/>
                    </a:cubicBezTo>
                    <a:cubicBezTo>
                      <a:pt x="23132" y="54257"/>
                      <a:pt x="23496" y="52676"/>
                      <a:pt x="23679" y="51035"/>
                    </a:cubicBezTo>
                    <a:cubicBezTo>
                      <a:pt x="23770" y="50214"/>
                      <a:pt x="23831" y="49394"/>
                      <a:pt x="23770" y="48543"/>
                    </a:cubicBezTo>
                    <a:cubicBezTo>
                      <a:pt x="23739" y="48117"/>
                      <a:pt x="23648" y="47661"/>
                      <a:pt x="23527" y="47236"/>
                    </a:cubicBezTo>
                    <a:cubicBezTo>
                      <a:pt x="23405" y="46810"/>
                      <a:pt x="23223" y="46354"/>
                      <a:pt x="22919" y="45959"/>
                    </a:cubicBezTo>
                    <a:cubicBezTo>
                      <a:pt x="22615" y="45564"/>
                      <a:pt x="22159" y="45260"/>
                      <a:pt x="21733" y="45078"/>
                    </a:cubicBezTo>
                    <a:cubicBezTo>
                      <a:pt x="21277" y="44895"/>
                      <a:pt x="20821" y="44804"/>
                      <a:pt x="20396" y="44743"/>
                    </a:cubicBezTo>
                    <a:cubicBezTo>
                      <a:pt x="20160" y="44727"/>
                      <a:pt x="19928" y="44719"/>
                      <a:pt x="19699" y="44719"/>
                    </a:cubicBezTo>
                    <a:cubicBezTo>
                      <a:pt x="19075" y="44719"/>
                      <a:pt x="18474" y="44776"/>
                      <a:pt x="17873" y="44865"/>
                    </a:cubicBezTo>
                    <a:cubicBezTo>
                      <a:pt x="16232" y="45108"/>
                      <a:pt x="14682" y="45564"/>
                      <a:pt x="13131" y="46081"/>
                    </a:cubicBezTo>
                    <a:cubicBezTo>
                      <a:pt x="11672" y="46597"/>
                      <a:pt x="10213" y="47175"/>
                      <a:pt x="8785" y="47783"/>
                    </a:cubicBezTo>
                    <a:lnTo>
                      <a:pt x="8785" y="47783"/>
                    </a:lnTo>
                    <a:cubicBezTo>
                      <a:pt x="9393" y="47296"/>
                      <a:pt x="10001" y="46780"/>
                      <a:pt x="10548" y="46263"/>
                    </a:cubicBezTo>
                    <a:cubicBezTo>
                      <a:pt x="11460" y="45412"/>
                      <a:pt x="12311" y="44561"/>
                      <a:pt x="13071" y="43527"/>
                    </a:cubicBezTo>
                    <a:cubicBezTo>
                      <a:pt x="13435" y="43041"/>
                      <a:pt x="13770" y="42494"/>
                      <a:pt x="14013" y="41856"/>
                    </a:cubicBezTo>
                    <a:cubicBezTo>
                      <a:pt x="14134" y="41521"/>
                      <a:pt x="14195" y="41187"/>
                      <a:pt x="14195" y="40822"/>
                    </a:cubicBezTo>
                    <a:cubicBezTo>
                      <a:pt x="14195" y="40427"/>
                      <a:pt x="14043" y="40032"/>
                      <a:pt x="13861" y="39758"/>
                    </a:cubicBezTo>
                    <a:cubicBezTo>
                      <a:pt x="13496" y="39150"/>
                      <a:pt x="13010" y="38725"/>
                      <a:pt x="12554" y="38330"/>
                    </a:cubicBezTo>
                    <a:cubicBezTo>
                      <a:pt x="12068" y="37935"/>
                      <a:pt x="11581" y="37570"/>
                      <a:pt x="11064" y="37235"/>
                    </a:cubicBezTo>
                    <a:cubicBezTo>
                      <a:pt x="10061" y="36536"/>
                      <a:pt x="8998" y="35928"/>
                      <a:pt x="7934" y="35351"/>
                    </a:cubicBezTo>
                    <a:cubicBezTo>
                      <a:pt x="6171" y="34378"/>
                      <a:pt x="4377" y="33466"/>
                      <a:pt x="2554" y="32615"/>
                    </a:cubicBezTo>
                    <a:cubicBezTo>
                      <a:pt x="4803" y="32524"/>
                      <a:pt x="7052" y="32281"/>
                      <a:pt x="9301" y="31886"/>
                    </a:cubicBezTo>
                    <a:cubicBezTo>
                      <a:pt x="10609" y="31643"/>
                      <a:pt x="11916" y="31369"/>
                      <a:pt x="13192" y="30883"/>
                    </a:cubicBezTo>
                    <a:cubicBezTo>
                      <a:pt x="13830" y="30609"/>
                      <a:pt x="14438" y="30305"/>
                      <a:pt x="14985" y="29849"/>
                    </a:cubicBezTo>
                    <a:cubicBezTo>
                      <a:pt x="15259" y="29637"/>
                      <a:pt x="15472" y="29363"/>
                      <a:pt x="15624" y="28998"/>
                    </a:cubicBezTo>
                    <a:cubicBezTo>
                      <a:pt x="15715" y="28846"/>
                      <a:pt x="15745" y="28664"/>
                      <a:pt x="15776" y="28482"/>
                    </a:cubicBezTo>
                    <a:cubicBezTo>
                      <a:pt x="15776" y="28299"/>
                      <a:pt x="15776" y="28117"/>
                      <a:pt x="15745" y="27934"/>
                    </a:cubicBezTo>
                    <a:cubicBezTo>
                      <a:pt x="15593" y="27235"/>
                      <a:pt x="15289" y="26627"/>
                      <a:pt x="14985" y="26019"/>
                    </a:cubicBezTo>
                    <a:cubicBezTo>
                      <a:pt x="14682" y="25442"/>
                      <a:pt x="14347" y="24864"/>
                      <a:pt x="13982" y="24317"/>
                    </a:cubicBezTo>
                    <a:cubicBezTo>
                      <a:pt x="13253" y="23193"/>
                      <a:pt x="12463" y="22098"/>
                      <a:pt x="11672" y="21035"/>
                    </a:cubicBezTo>
                    <a:cubicBezTo>
                      <a:pt x="10061" y="18937"/>
                      <a:pt x="8420" y="16931"/>
                      <a:pt x="6687" y="14955"/>
                    </a:cubicBezTo>
                    <a:cubicBezTo>
                      <a:pt x="6657" y="14925"/>
                      <a:pt x="6627" y="14895"/>
                      <a:pt x="6596" y="14864"/>
                    </a:cubicBezTo>
                    <a:lnTo>
                      <a:pt x="6596" y="14864"/>
                    </a:lnTo>
                    <a:cubicBezTo>
                      <a:pt x="8298" y="16901"/>
                      <a:pt x="9970" y="18998"/>
                      <a:pt x="11520" y="21126"/>
                    </a:cubicBezTo>
                    <a:cubicBezTo>
                      <a:pt x="12311" y="22220"/>
                      <a:pt x="13071" y="23314"/>
                      <a:pt x="13739" y="24439"/>
                    </a:cubicBezTo>
                    <a:cubicBezTo>
                      <a:pt x="14104" y="25016"/>
                      <a:pt x="14438" y="25594"/>
                      <a:pt x="14742" y="26171"/>
                    </a:cubicBezTo>
                    <a:cubicBezTo>
                      <a:pt x="15016" y="26749"/>
                      <a:pt x="15289" y="27357"/>
                      <a:pt x="15411" y="27995"/>
                    </a:cubicBezTo>
                    <a:cubicBezTo>
                      <a:pt x="15472" y="28299"/>
                      <a:pt x="15441" y="28603"/>
                      <a:pt x="15320" y="28877"/>
                    </a:cubicBezTo>
                    <a:cubicBezTo>
                      <a:pt x="15198" y="29150"/>
                      <a:pt x="14985" y="29363"/>
                      <a:pt x="14742" y="29576"/>
                    </a:cubicBezTo>
                    <a:cubicBezTo>
                      <a:pt x="14256" y="29971"/>
                      <a:pt x="13648" y="30275"/>
                      <a:pt x="13040" y="30488"/>
                    </a:cubicBezTo>
                    <a:cubicBezTo>
                      <a:pt x="11824" y="30944"/>
                      <a:pt x="10517" y="31217"/>
                      <a:pt x="9210" y="31430"/>
                    </a:cubicBezTo>
                    <a:cubicBezTo>
                      <a:pt x="6596" y="31855"/>
                      <a:pt x="3952" y="32038"/>
                      <a:pt x="1307" y="32068"/>
                    </a:cubicBezTo>
                    <a:lnTo>
                      <a:pt x="0" y="32099"/>
                    </a:lnTo>
                    <a:lnTo>
                      <a:pt x="1186" y="32646"/>
                    </a:lnTo>
                    <a:cubicBezTo>
                      <a:pt x="3344" y="33679"/>
                      <a:pt x="5502" y="34773"/>
                      <a:pt x="7569" y="35959"/>
                    </a:cubicBezTo>
                    <a:cubicBezTo>
                      <a:pt x="8633" y="36567"/>
                      <a:pt x="9636" y="37205"/>
                      <a:pt x="10609" y="37874"/>
                    </a:cubicBezTo>
                    <a:cubicBezTo>
                      <a:pt x="11095" y="38208"/>
                      <a:pt x="11581" y="38573"/>
                      <a:pt x="12037" y="38938"/>
                    </a:cubicBezTo>
                    <a:cubicBezTo>
                      <a:pt x="12463" y="39333"/>
                      <a:pt x="12888" y="39728"/>
                      <a:pt x="13162" y="40184"/>
                    </a:cubicBezTo>
                    <a:cubicBezTo>
                      <a:pt x="13283" y="40397"/>
                      <a:pt x="13344" y="40579"/>
                      <a:pt x="13344" y="40822"/>
                    </a:cubicBezTo>
                    <a:cubicBezTo>
                      <a:pt x="13344" y="41065"/>
                      <a:pt x="13283" y="41308"/>
                      <a:pt x="13192" y="41552"/>
                    </a:cubicBezTo>
                    <a:cubicBezTo>
                      <a:pt x="13010" y="42068"/>
                      <a:pt x="12706" y="42555"/>
                      <a:pt x="12341" y="43011"/>
                    </a:cubicBezTo>
                    <a:cubicBezTo>
                      <a:pt x="11642" y="43922"/>
                      <a:pt x="10791" y="44774"/>
                      <a:pt x="9909" y="45564"/>
                    </a:cubicBezTo>
                    <a:cubicBezTo>
                      <a:pt x="8146" y="47144"/>
                      <a:pt x="6232" y="48603"/>
                      <a:pt x="4256" y="49910"/>
                    </a:cubicBezTo>
                    <a:lnTo>
                      <a:pt x="4773" y="50792"/>
                    </a:lnTo>
                    <a:cubicBezTo>
                      <a:pt x="7599" y="49424"/>
                      <a:pt x="10517" y="48147"/>
                      <a:pt x="13496" y="47144"/>
                    </a:cubicBezTo>
                    <a:cubicBezTo>
                      <a:pt x="14985" y="46658"/>
                      <a:pt x="16505" y="46233"/>
                      <a:pt x="18025" y="46020"/>
                    </a:cubicBezTo>
                    <a:cubicBezTo>
                      <a:pt x="18573" y="45954"/>
                      <a:pt x="19120" y="45904"/>
                      <a:pt x="19657" y="45904"/>
                    </a:cubicBezTo>
                    <a:cubicBezTo>
                      <a:pt x="19865" y="45904"/>
                      <a:pt x="20071" y="45912"/>
                      <a:pt x="20274" y="45929"/>
                    </a:cubicBezTo>
                    <a:cubicBezTo>
                      <a:pt x="20973" y="46020"/>
                      <a:pt x="21612" y="46233"/>
                      <a:pt x="21946" y="46719"/>
                    </a:cubicBezTo>
                    <a:cubicBezTo>
                      <a:pt x="22311" y="47175"/>
                      <a:pt x="22463" y="47904"/>
                      <a:pt x="22524" y="48634"/>
                    </a:cubicBezTo>
                    <a:cubicBezTo>
                      <a:pt x="22584" y="49363"/>
                      <a:pt x="22524" y="50123"/>
                      <a:pt x="22432" y="50883"/>
                    </a:cubicBezTo>
                    <a:cubicBezTo>
                      <a:pt x="22250" y="52433"/>
                      <a:pt x="21885" y="53953"/>
                      <a:pt x="21460" y="55473"/>
                    </a:cubicBezTo>
                    <a:cubicBezTo>
                      <a:pt x="20578" y="58482"/>
                      <a:pt x="19484" y="61461"/>
                      <a:pt x="18207" y="64348"/>
                    </a:cubicBezTo>
                    <a:lnTo>
                      <a:pt x="15745" y="70063"/>
                    </a:lnTo>
                    <a:lnTo>
                      <a:pt x="19454" y="65047"/>
                    </a:lnTo>
                    <a:cubicBezTo>
                      <a:pt x="21065" y="62859"/>
                      <a:pt x="22797" y="60701"/>
                      <a:pt x="24651" y="58725"/>
                    </a:cubicBezTo>
                    <a:cubicBezTo>
                      <a:pt x="25594" y="57722"/>
                      <a:pt x="26566" y="56780"/>
                      <a:pt x="27569" y="55929"/>
                    </a:cubicBezTo>
                    <a:cubicBezTo>
                      <a:pt x="28086" y="55503"/>
                      <a:pt x="28633" y="55078"/>
                      <a:pt x="29180" y="54743"/>
                    </a:cubicBezTo>
                    <a:cubicBezTo>
                      <a:pt x="29697" y="54379"/>
                      <a:pt x="30275" y="54075"/>
                      <a:pt x="30822" y="53923"/>
                    </a:cubicBezTo>
                    <a:cubicBezTo>
                      <a:pt x="31095" y="53847"/>
                      <a:pt x="31361" y="53801"/>
                      <a:pt x="31597" y="53801"/>
                    </a:cubicBezTo>
                    <a:cubicBezTo>
                      <a:pt x="31832" y="53801"/>
                      <a:pt x="32037" y="53847"/>
                      <a:pt x="32189" y="53953"/>
                    </a:cubicBezTo>
                    <a:cubicBezTo>
                      <a:pt x="32585" y="54196"/>
                      <a:pt x="32980" y="54683"/>
                      <a:pt x="33284" y="55199"/>
                    </a:cubicBezTo>
                    <a:cubicBezTo>
                      <a:pt x="33922" y="56293"/>
                      <a:pt x="34348" y="57570"/>
                      <a:pt x="34743" y="58847"/>
                    </a:cubicBezTo>
                    <a:cubicBezTo>
                      <a:pt x="35472" y="61461"/>
                      <a:pt x="35989" y="64166"/>
                      <a:pt x="36323" y="66841"/>
                    </a:cubicBezTo>
                    <a:lnTo>
                      <a:pt x="36718" y="70063"/>
                    </a:lnTo>
                    <a:lnTo>
                      <a:pt x="37934" y="67054"/>
                    </a:lnTo>
                    <a:cubicBezTo>
                      <a:pt x="38998" y="64348"/>
                      <a:pt x="40244" y="61643"/>
                      <a:pt x="41734" y="59181"/>
                    </a:cubicBezTo>
                    <a:cubicBezTo>
                      <a:pt x="42494" y="57935"/>
                      <a:pt x="43314" y="56749"/>
                      <a:pt x="44287" y="55868"/>
                    </a:cubicBezTo>
                    <a:cubicBezTo>
                      <a:pt x="44751" y="55462"/>
                      <a:pt x="45270" y="55167"/>
                      <a:pt x="45634" y="55167"/>
                    </a:cubicBezTo>
                    <a:cubicBezTo>
                      <a:pt x="45651" y="55167"/>
                      <a:pt x="45668" y="55167"/>
                      <a:pt x="45685" y="55169"/>
                    </a:cubicBezTo>
                    <a:cubicBezTo>
                      <a:pt x="46141" y="55169"/>
                      <a:pt x="46719" y="55442"/>
                      <a:pt x="47235" y="55807"/>
                    </a:cubicBezTo>
                    <a:cubicBezTo>
                      <a:pt x="48299" y="56567"/>
                      <a:pt x="49241" y="57692"/>
                      <a:pt x="50123" y="58816"/>
                    </a:cubicBezTo>
                    <a:cubicBezTo>
                      <a:pt x="50974" y="59971"/>
                      <a:pt x="51764" y="61187"/>
                      <a:pt x="52524" y="62464"/>
                    </a:cubicBezTo>
                    <a:cubicBezTo>
                      <a:pt x="54014" y="64956"/>
                      <a:pt x="55351" y="67601"/>
                      <a:pt x="56536" y="70275"/>
                    </a:cubicBezTo>
                    <a:lnTo>
                      <a:pt x="59941" y="77814"/>
                    </a:lnTo>
                    <a:lnTo>
                      <a:pt x="58269" y="69728"/>
                    </a:lnTo>
                    <a:cubicBezTo>
                      <a:pt x="57691" y="66871"/>
                      <a:pt x="57266" y="63984"/>
                      <a:pt x="57023" y="61096"/>
                    </a:cubicBezTo>
                    <a:cubicBezTo>
                      <a:pt x="56901" y="59637"/>
                      <a:pt x="56840" y="58208"/>
                      <a:pt x="56901" y="56780"/>
                    </a:cubicBezTo>
                    <a:cubicBezTo>
                      <a:pt x="56932" y="56081"/>
                      <a:pt x="56992" y="55382"/>
                      <a:pt x="57084" y="54683"/>
                    </a:cubicBezTo>
                    <a:cubicBezTo>
                      <a:pt x="57205" y="54014"/>
                      <a:pt x="57357" y="53345"/>
                      <a:pt x="57631" y="52828"/>
                    </a:cubicBezTo>
                    <a:cubicBezTo>
                      <a:pt x="57752" y="52555"/>
                      <a:pt x="57904" y="52312"/>
                      <a:pt x="58056" y="52129"/>
                    </a:cubicBezTo>
                    <a:cubicBezTo>
                      <a:pt x="58147" y="52038"/>
                      <a:pt x="58239" y="51977"/>
                      <a:pt x="58299" y="51917"/>
                    </a:cubicBezTo>
                    <a:cubicBezTo>
                      <a:pt x="58421" y="51825"/>
                      <a:pt x="58543" y="51765"/>
                      <a:pt x="58664" y="51704"/>
                    </a:cubicBezTo>
                    <a:cubicBezTo>
                      <a:pt x="59073" y="51525"/>
                      <a:pt x="59569" y="51453"/>
                      <a:pt x="60096" y="51453"/>
                    </a:cubicBezTo>
                    <a:cubicBezTo>
                      <a:pt x="60195" y="51453"/>
                      <a:pt x="60296" y="51456"/>
                      <a:pt x="60397" y="51461"/>
                    </a:cubicBezTo>
                    <a:cubicBezTo>
                      <a:pt x="61673" y="51521"/>
                      <a:pt x="63041" y="51947"/>
                      <a:pt x="64348" y="52464"/>
                    </a:cubicBezTo>
                    <a:cubicBezTo>
                      <a:pt x="65686" y="52980"/>
                      <a:pt x="66962" y="53649"/>
                      <a:pt x="68239" y="54348"/>
                    </a:cubicBezTo>
                    <a:cubicBezTo>
                      <a:pt x="69485" y="55047"/>
                      <a:pt x="79272" y="60245"/>
                      <a:pt x="80458" y="61035"/>
                    </a:cubicBezTo>
                    <a:lnTo>
                      <a:pt x="73072" y="55138"/>
                    </a:lnTo>
                    <a:cubicBezTo>
                      <a:pt x="70974" y="53284"/>
                      <a:pt x="68938" y="51217"/>
                      <a:pt x="67296" y="48968"/>
                    </a:cubicBezTo>
                    <a:cubicBezTo>
                      <a:pt x="66506" y="47874"/>
                      <a:pt x="65777" y="46658"/>
                      <a:pt x="65473" y="45473"/>
                    </a:cubicBezTo>
                    <a:cubicBezTo>
                      <a:pt x="65321" y="44895"/>
                      <a:pt x="65290" y="44318"/>
                      <a:pt x="65442" y="43892"/>
                    </a:cubicBezTo>
                    <a:cubicBezTo>
                      <a:pt x="65534" y="43649"/>
                      <a:pt x="65655" y="43467"/>
                      <a:pt x="65807" y="43315"/>
                    </a:cubicBezTo>
                    <a:cubicBezTo>
                      <a:pt x="65959" y="43132"/>
                      <a:pt x="66202" y="42980"/>
                      <a:pt x="66445" y="42828"/>
                    </a:cubicBezTo>
                    <a:cubicBezTo>
                      <a:pt x="66962" y="42555"/>
                      <a:pt x="67600" y="42342"/>
                      <a:pt x="68239" y="42220"/>
                    </a:cubicBezTo>
                    <a:cubicBezTo>
                      <a:pt x="68907" y="42068"/>
                      <a:pt x="69576" y="41977"/>
                      <a:pt x="70275" y="41916"/>
                    </a:cubicBezTo>
                    <a:cubicBezTo>
                      <a:pt x="71077" y="41845"/>
                      <a:pt x="71899" y="41816"/>
                      <a:pt x="72723" y="41816"/>
                    </a:cubicBezTo>
                    <a:cubicBezTo>
                      <a:pt x="73306" y="41816"/>
                      <a:pt x="73891" y="41830"/>
                      <a:pt x="74470" y="41856"/>
                    </a:cubicBezTo>
                    <a:cubicBezTo>
                      <a:pt x="77297" y="41977"/>
                      <a:pt x="86446" y="42707"/>
                      <a:pt x="89242" y="43163"/>
                    </a:cubicBezTo>
                    <a:lnTo>
                      <a:pt x="83376" y="40974"/>
                    </a:lnTo>
                    <a:cubicBezTo>
                      <a:pt x="80549" y="40093"/>
                      <a:pt x="77722" y="38998"/>
                      <a:pt x="75047" y="37722"/>
                    </a:cubicBezTo>
                    <a:cubicBezTo>
                      <a:pt x="73740" y="37053"/>
                      <a:pt x="72433" y="36354"/>
                      <a:pt x="71278" y="35503"/>
                    </a:cubicBezTo>
                    <a:cubicBezTo>
                      <a:pt x="70701" y="35077"/>
                      <a:pt x="70184" y="34621"/>
                      <a:pt x="69759" y="34105"/>
                    </a:cubicBezTo>
                    <a:cubicBezTo>
                      <a:pt x="69333" y="33618"/>
                      <a:pt x="69059" y="33071"/>
                      <a:pt x="69029" y="32615"/>
                    </a:cubicBezTo>
                    <a:cubicBezTo>
                      <a:pt x="68999" y="32159"/>
                      <a:pt x="69242" y="31491"/>
                      <a:pt x="69576" y="30883"/>
                    </a:cubicBezTo>
                    <a:cubicBezTo>
                      <a:pt x="69880" y="30275"/>
                      <a:pt x="70306" y="29667"/>
                      <a:pt x="70731" y="29089"/>
                    </a:cubicBezTo>
                    <a:cubicBezTo>
                      <a:pt x="71582" y="27904"/>
                      <a:pt x="72555" y="26779"/>
                      <a:pt x="73588" y="25685"/>
                    </a:cubicBezTo>
                    <a:cubicBezTo>
                      <a:pt x="75625" y="23497"/>
                      <a:pt x="77813" y="21399"/>
                      <a:pt x="80093" y="19424"/>
                    </a:cubicBezTo>
                    <a:lnTo>
                      <a:pt x="84045" y="15989"/>
                    </a:lnTo>
                    <a:lnTo>
                      <a:pt x="79212" y="18025"/>
                    </a:lnTo>
                    <a:cubicBezTo>
                      <a:pt x="76598" y="19150"/>
                      <a:pt x="73892" y="20123"/>
                      <a:pt x="71187" y="20913"/>
                    </a:cubicBezTo>
                    <a:cubicBezTo>
                      <a:pt x="69819" y="21308"/>
                      <a:pt x="68452" y="21643"/>
                      <a:pt x="67053" y="21855"/>
                    </a:cubicBezTo>
                    <a:cubicBezTo>
                      <a:pt x="66385" y="21946"/>
                      <a:pt x="65686" y="22007"/>
                      <a:pt x="65047" y="22007"/>
                    </a:cubicBezTo>
                    <a:cubicBezTo>
                      <a:pt x="64379" y="22007"/>
                      <a:pt x="63740" y="21916"/>
                      <a:pt x="63284" y="21673"/>
                    </a:cubicBezTo>
                    <a:cubicBezTo>
                      <a:pt x="63041" y="21582"/>
                      <a:pt x="62889" y="21460"/>
                      <a:pt x="62737" y="21247"/>
                    </a:cubicBezTo>
                    <a:cubicBezTo>
                      <a:pt x="62585" y="21065"/>
                      <a:pt x="62494" y="20791"/>
                      <a:pt x="62403" y="20518"/>
                    </a:cubicBezTo>
                    <a:cubicBezTo>
                      <a:pt x="62220" y="19940"/>
                      <a:pt x="62190" y="19272"/>
                      <a:pt x="62190" y="18603"/>
                    </a:cubicBezTo>
                    <a:cubicBezTo>
                      <a:pt x="62220" y="17235"/>
                      <a:pt x="62464" y="15837"/>
                      <a:pt x="62737" y="14469"/>
                    </a:cubicBezTo>
                    <a:cubicBezTo>
                      <a:pt x="63375" y="11703"/>
                      <a:pt x="64257" y="8968"/>
                      <a:pt x="65290" y="6323"/>
                    </a:cubicBezTo>
                    <a:lnTo>
                      <a:pt x="66901" y="2159"/>
                    </a:lnTo>
                    <a:lnTo>
                      <a:pt x="64075" y="5624"/>
                    </a:lnTo>
                    <a:cubicBezTo>
                      <a:pt x="62372" y="7752"/>
                      <a:pt x="60518" y="9788"/>
                      <a:pt x="58543" y="11673"/>
                    </a:cubicBezTo>
                    <a:cubicBezTo>
                      <a:pt x="57539" y="12585"/>
                      <a:pt x="56506" y="13466"/>
                      <a:pt x="55412" y="14256"/>
                    </a:cubicBezTo>
                    <a:cubicBezTo>
                      <a:pt x="54318" y="15016"/>
                      <a:pt x="53132" y="15685"/>
                      <a:pt x="51947" y="15898"/>
                    </a:cubicBezTo>
                    <a:cubicBezTo>
                      <a:pt x="51769" y="15933"/>
                      <a:pt x="51591" y="15948"/>
                      <a:pt x="51425" y="15948"/>
                    </a:cubicBezTo>
                    <a:cubicBezTo>
                      <a:pt x="51307" y="15948"/>
                      <a:pt x="51196" y="15941"/>
                      <a:pt x="51096" y="15928"/>
                    </a:cubicBezTo>
                    <a:cubicBezTo>
                      <a:pt x="50944" y="15928"/>
                      <a:pt x="50822" y="15867"/>
                      <a:pt x="50700" y="15837"/>
                    </a:cubicBezTo>
                    <a:cubicBezTo>
                      <a:pt x="50579" y="15807"/>
                      <a:pt x="50518" y="15776"/>
                      <a:pt x="50396" y="15685"/>
                    </a:cubicBezTo>
                    <a:cubicBezTo>
                      <a:pt x="50032" y="15411"/>
                      <a:pt x="49697" y="14804"/>
                      <a:pt x="49454" y="14226"/>
                    </a:cubicBezTo>
                    <a:cubicBezTo>
                      <a:pt x="48968" y="13041"/>
                      <a:pt x="48694" y="11673"/>
                      <a:pt x="48451" y="10335"/>
                    </a:cubicBezTo>
                    <a:cubicBezTo>
                      <a:pt x="47995" y="7661"/>
                      <a:pt x="47782" y="4895"/>
                      <a:pt x="47722" y="2159"/>
                    </a:cubicBezTo>
                    <a:lnTo>
                      <a:pt x="47630" y="1"/>
                    </a:lnTo>
                    <a:close/>
                  </a:path>
                </a:pathLst>
              </a:custGeom>
              <a:solidFill>
                <a:srgbClr val="1A1A1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01" name="Google Shape;2001;p46"/>
            <p:cNvSpPr/>
            <p:nvPr/>
          </p:nvSpPr>
          <p:spPr>
            <a:xfrm rot="-325021">
              <a:off x="6531615" y="4098012"/>
              <a:ext cx="2344924" cy="51186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lvl="0" algn="ctr"/>
              <a:r>
                <a:rPr b="1" i="0">
                  <a:ln w="28575" cap="flat" cmpd="sng">
                    <a:solidFill>
                      <a:schemeClr val="dk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solidFill>
                    <a:schemeClr val="accent4"/>
                  </a:solidFill>
                  <a:latin typeface="Slackey"/>
                </a:rPr>
                <a:t>BOOM!!!!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1" name="Google Shape;2491;p51"/>
          <p:cNvSpPr txBox="1">
            <a:spLocks noGrp="1"/>
          </p:cNvSpPr>
          <p:nvPr>
            <p:ph type="title"/>
          </p:nvPr>
        </p:nvSpPr>
        <p:spPr>
          <a:xfrm>
            <a:off x="91150" y="339891"/>
            <a:ext cx="9183712" cy="724379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dirty="0"/>
              <a:t>5 Así comprobaremos si lo estamos haciendo bien</a:t>
            </a:r>
            <a:endParaRPr dirty="0"/>
          </a:p>
        </p:txBody>
      </p:sp>
      <p:grpSp>
        <p:nvGrpSpPr>
          <p:cNvPr id="2493" name="Google Shape;2493;p51"/>
          <p:cNvGrpSpPr/>
          <p:nvPr/>
        </p:nvGrpSpPr>
        <p:grpSpPr>
          <a:xfrm rot="1146247">
            <a:off x="152393" y="2314867"/>
            <a:ext cx="849657" cy="289222"/>
            <a:chOff x="916775" y="3696925"/>
            <a:chExt cx="850400" cy="289475"/>
          </a:xfrm>
        </p:grpSpPr>
        <p:sp>
          <p:nvSpPr>
            <p:cNvPr id="2494" name="Google Shape;2494;p51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51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6" name="Google Shape;2496;p51"/>
          <p:cNvGrpSpPr/>
          <p:nvPr/>
        </p:nvGrpSpPr>
        <p:grpSpPr>
          <a:xfrm rot="3056514" flipH="1">
            <a:off x="3580573" y="3946807"/>
            <a:ext cx="1136776" cy="386957"/>
            <a:chOff x="916775" y="3696925"/>
            <a:chExt cx="850400" cy="289475"/>
          </a:xfrm>
        </p:grpSpPr>
        <p:sp>
          <p:nvSpPr>
            <p:cNvPr id="2497" name="Google Shape;2497;p51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51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9" name="Google Shape;2499;p51"/>
          <p:cNvGrpSpPr/>
          <p:nvPr/>
        </p:nvGrpSpPr>
        <p:grpSpPr>
          <a:xfrm rot="4253753" flipH="1">
            <a:off x="2993078" y="4223057"/>
            <a:ext cx="849657" cy="289222"/>
            <a:chOff x="916775" y="3696925"/>
            <a:chExt cx="850400" cy="289475"/>
          </a:xfrm>
        </p:grpSpPr>
        <p:sp>
          <p:nvSpPr>
            <p:cNvPr id="2500" name="Google Shape;2500;p51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51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02" name="Google Shape;2502;p51"/>
          <p:cNvGrpSpPr/>
          <p:nvPr/>
        </p:nvGrpSpPr>
        <p:grpSpPr>
          <a:xfrm rot="2343486">
            <a:off x="313266" y="1586321"/>
            <a:ext cx="1136776" cy="386957"/>
            <a:chOff x="916775" y="3696925"/>
            <a:chExt cx="850400" cy="289475"/>
          </a:xfrm>
        </p:grpSpPr>
        <p:sp>
          <p:nvSpPr>
            <p:cNvPr id="2503" name="Google Shape;2503;p51"/>
            <p:cNvSpPr/>
            <p:nvPr/>
          </p:nvSpPr>
          <p:spPr>
            <a:xfrm>
              <a:off x="964750" y="3708925"/>
              <a:ext cx="798125" cy="267625"/>
            </a:xfrm>
            <a:custGeom>
              <a:avLst/>
              <a:gdLst/>
              <a:ahLst/>
              <a:cxnLst/>
              <a:rect l="l" t="t" r="r" b="b"/>
              <a:pathLst>
                <a:path w="31925" h="10705" extrusionOk="0">
                  <a:moveTo>
                    <a:pt x="20929" y="0"/>
                  </a:moveTo>
                  <a:lnTo>
                    <a:pt x="0" y="583"/>
                  </a:lnTo>
                  <a:lnTo>
                    <a:pt x="15158" y="3597"/>
                  </a:lnTo>
                  <a:lnTo>
                    <a:pt x="12897" y="10705"/>
                  </a:lnTo>
                  <a:lnTo>
                    <a:pt x="12897" y="10705"/>
                  </a:lnTo>
                  <a:lnTo>
                    <a:pt x="31925" y="10122"/>
                  </a:lnTo>
                  <a:lnTo>
                    <a:pt x="19217" y="5464"/>
                  </a:lnTo>
                  <a:lnTo>
                    <a:pt x="209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51"/>
            <p:cNvSpPr/>
            <p:nvPr/>
          </p:nvSpPr>
          <p:spPr>
            <a:xfrm>
              <a:off x="916775" y="3696925"/>
              <a:ext cx="850400" cy="289475"/>
            </a:xfrm>
            <a:custGeom>
              <a:avLst/>
              <a:gdLst/>
              <a:ahLst/>
              <a:cxnLst/>
              <a:rect l="l" t="t" r="r" b="b"/>
              <a:pathLst>
                <a:path w="34016" h="11579" extrusionOk="0">
                  <a:moveTo>
                    <a:pt x="22221" y="942"/>
                  </a:moveTo>
                  <a:lnTo>
                    <a:pt x="22221" y="942"/>
                  </a:lnTo>
                  <a:cubicBezTo>
                    <a:pt x="22145" y="1197"/>
                    <a:pt x="22069" y="1455"/>
                    <a:pt x="21992" y="1713"/>
                  </a:cubicBezTo>
                  <a:lnTo>
                    <a:pt x="21581" y="3084"/>
                  </a:lnTo>
                  <a:cubicBezTo>
                    <a:pt x="21427" y="3529"/>
                    <a:pt x="21307" y="3991"/>
                    <a:pt x="21170" y="4454"/>
                  </a:cubicBezTo>
                  <a:lnTo>
                    <a:pt x="20776" y="5824"/>
                  </a:lnTo>
                  <a:lnTo>
                    <a:pt x="20673" y="6184"/>
                  </a:lnTo>
                  <a:lnTo>
                    <a:pt x="20999" y="6286"/>
                  </a:lnTo>
                  <a:lnTo>
                    <a:pt x="24201" y="7400"/>
                  </a:lnTo>
                  <a:lnTo>
                    <a:pt x="27404" y="8496"/>
                  </a:lnTo>
                  <a:cubicBezTo>
                    <a:pt x="28466" y="8855"/>
                    <a:pt x="29528" y="9232"/>
                    <a:pt x="30607" y="9575"/>
                  </a:cubicBezTo>
                  <a:cubicBezTo>
                    <a:pt x="31600" y="9917"/>
                    <a:pt x="32577" y="10243"/>
                    <a:pt x="33570" y="10551"/>
                  </a:cubicBezTo>
                  <a:cubicBezTo>
                    <a:pt x="32868" y="10551"/>
                    <a:pt x="32166" y="10534"/>
                    <a:pt x="31463" y="10534"/>
                  </a:cubicBezTo>
                  <a:lnTo>
                    <a:pt x="29083" y="10534"/>
                  </a:lnTo>
                  <a:lnTo>
                    <a:pt x="26702" y="10551"/>
                  </a:lnTo>
                  <a:lnTo>
                    <a:pt x="24321" y="10585"/>
                  </a:lnTo>
                  <a:lnTo>
                    <a:pt x="21941" y="10619"/>
                  </a:lnTo>
                  <a:lnTo>
                    <a:pt x="19560" y="10671"/>
                  </a:lnTo>
                  <a:cubicBezTo>
                    <a:pt x="18149" y="10716"/>
                    <a:pt x="16738" y="10735"/>
                    <a:pt x="15339" y="10786"/>
                  </a:cubicBezTo>
                  <a:lnTo>
                    <a:pt x="15339" y="10786"/>
                  </a:lnTo>
                  <a:cubicBezTo>
                    <a:pt x="15472" y="10366"/>
                    <a:pt x="15602" y="9949"/>
                    <a:pt x="15724" y="9523"/>
                  </a:cubicBezTo>
                  <a:lnTo>
                    <a:pt x="16272" y="7742"/>
                  </a:lnTo>
                  <a:lnTo>
                    <a:pt x="17316" y="4163"/>
                  </a:lnTo>
                  <a:lnTo>
                    <a:pt x="17402" y="3871"/>
                  </a:lnTo>
                  <a:lnTo>
                    <a:pt x="17128" y="3820"/>
                  </a:lnTo>
                  <a:lnTo>
                    <a:pt x="13309" y="3152"/>
                  </a:lnTo>
                  <a:lnTo>
                    <a:pt x="11408" y="2810"/>
                  </a:lnTo>
                  <a:lnTo>
                    <a:pt x="9524" y="2450"/>
                  </a:lnTo>
                  <a:lnTo>
                    <a:pt x="7622" y="2056"/>
                  </a:lnTo>
                  <a:cubicBezTo>
                    <a:pt x="6989" y="1936"/>
                    <a:pt x="6372" y="1799"/>
                    <a:pt x="5738" y="1679"/>
                  </a:cubicBezTo>
                  <a:cubicBezTo>
                    <a:pt x="5112" y="1544"/>
                    <a:pt x="4489" y="1408"/>
                    <a:pt x="3866" y="1272"/>
                  </a:cubicBezTo>
                  <a:lnTo>
                    <a:pt x="3866" y="1272"/>
                  </a:lnTo>
                  <a:lnTo>
                    <a:pt x="7160" y="1251"/>
                  </a:lnTo>
                  <a:cubicBezTo>
                    <a:pt x="8907" y="1217"/>
                    <a:pt x="10654" y="1200"/>
                    <a:pt x="12384" y="1165"/>
                  </a:cubicBezTo>
                  <a:lnTo>
                    <a:pt x="17625" y="1063"/>
                  </a:lnTo>
                  <a:lnTo>
                    <a:pt x="20245" y="994"/>
                  </a:lnTo>
                  <a:lnTo>
                    <a:pt x="22221" y="942"/>
                  </a:lnTo>
                  <a:close/>
                  <a:moveTo>
                    <a:pt x="23465" y="1"/>
                  </a:moveTo>
                  <a:lnTo>
                    <a:pt x="22831" y="18"/>
                  </a:lnTo>
                  <a:lnTo>
                    <a:pt x="20211" y="86"/>
                  </a:lnTo>
                  <a:lnTo>
                    <a:pt x="17590" y="189"/>
                  </a:lnTo>
                  <a:lnTo>
                    <a:pt x="12367" y="377"/>
                  </a:lnTo>
                  <a:cubicBezTo>
                    <a:pt x="10620" y="429"/>
                    <a:pt x="8890" y="514"/>
                    <a:pt x="7143" y="583"/>
                  </a:cubicBezTo>
                  <a:lnTo>
                    <a:pt x="1902" y="840"/>
                  </a:lnTo>
                  <a:lnTo>
                    <a:pt x="1" y="943"/>
                  </a:lnTo>
                  <a:lnTo>
                    <a:pt x="1868" y="1285"/>
                  </a:lnTo>
                  <a:cubicBezTo>
                    <a:pt x="3135" y="1508"/>
                    <a:pt x="4403" y="1731"/>
                    <a:pt x="5670" y="1970"/>
                  </a:cubicBezTo>
                  <a:cubicBezTo>
                    <a:pt x="6304" y="2090"/>
                    <a:pt x="6937" y="2193"/>
                    <a:pt x="7571" y="2330"/>
                  </a:cubicBezTo>
                  <a:lnTo>
                    <a:pt x="9472" y="2690"/>
                  </a:lnTo>
                  <a:lnTo>
                    <a:pt x="11356" y="3084"/>
                  </a:lnTo>
                  <a:lnTo>
                    <a:pt x="13240" y="3495"/>
                  </a:lnTo>
                  <a:lnTo>
                    <a:pt x="16725" y="4267"/>
                  </a:lnTo>
                  <a:lnTo>
                    <a:pt x="16725" y="4267"/>
                  </a:lnTo>
                  <a:lnTo>
                    <a:pt x="15604" y="7519"/>
                  </a:lnTo>
                  <a:lnTo>
                    <a:pt x="15021" y="9301"/>
                  </a:lnTo>
                  <a:cubicBezTo>
                    <a:pt x="14816" y="9883"/>
                    <a:pt x="14645" y="10482"/>
                    <a:pt x="14439" y="11065"/>
                  </a:cubicBezTo>
                  <a:lnTo>
                    <a:pt x="14285" y="11579"/>
                  </a:lnTo>
                  <a:lnTo>
                    <a:pt x="14816" y="11561"/>
                  </a:lnTo>
                  <a:cubicBezTo>
                    <a:pt x="16409" y="11527"/>
                    <a:pt x="17984" y="11459"/>
                    <a:pt x="19577" y="11407"/>
                  </a:cubicBezTo>
                  <a:lnTo>
                    <a:pt x="21958" y="11305"/>
                  </a:lnTo>
                  <a:lnTo>
                    <a:pt x="24338" y="11202"/>
                  </a:lnTo>
                  <a:lnTo>
                    <a:pt x="26719" y="11082"/>
                  </a:lnTo>
                  <a:lnTo>
                    <a:pt x="29083" y="10962"/>
                  </a:lnTo>
                  <a:lnTo>
                    <a:pt x="31463" y="10808"/>
                  </a:lnTo>
                  <a:cubicBezTo>
                    <a:pt x="32251" y="10756"/>
                    <a:pt x="33056" y="10705"/>
                    <a:pt x="33844" y="10637"/>
                  </a:cubicBezTo>
                  <a:lnTo>
                    <a:pt x="34015" y="10637"/>
                  </a:lnTo>
                  <a:lnTo>
                    <a:pt x="33861" y="10568"/>
                  </a:lnTo>
                  <a:cubicBezTo>
                    <a:pt x="32816" y="10123"/>
                    <a:pt x="31772" y="9712"/>
                    <a:pt x="30710" y="9284"/>
                  </a:cubicBezTo>
                  <a:cubicBezTo>
                    <a:pt x="29665" y="8855"/>
                    <a:pt x="28620" y="8461"/>
                    <a:pt x="27575" y="8033"/>
                  </a:cubicBezTo>
                  <a:lnTo>
                    <a:pt x="24424" y="6800"/>
                  </a:lnTo>
                  <a:lnTo>
                    <a:pt x="21604" y="5718"/>
                  </a:lnTo>
                  <a:lnTo>
                    <a:pt x="21604" y="5718"/>
                  </a:lnTo>
                  <a:lnTo>
                    <a:pt x="21941" y="4694"/>
                  </a:lnTo>
                  <a:cubicBezTo>
                    <a:pt x="22095" y="4248"/>
                    <a:pt x="22249" y="3786"/>
                    <a:pt x="22403" y="3340"/>
                  </a:cubicBezTo>
                  <a:lnTo>
                    <a:pt x="22848" y="1970"/>
                  </a:lnTo>
                  <a:cubicBezTo>
                    <a:pt x="22985" y="1525"/>
                    <a:pt x="23140" y="1063"/>
                    <a:pt x="23277" y="617"/>
                  </a:cubicBezTo>
                  <a:lnTo>
                    <a:pt x="234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9" name="Google Shape;2509;p51"/>
          <p:cNvSpPr/>
          <p:nvPr/>
        </p:nvSpPr>
        <p:spPr>
          <a:xfrm>
            <a:off x="987625" y="3634213"/>
            <a:ext cx="75075" cy="75100"/>
          </a:xfrm>
          <a:custGeom>
            <a:avLst/>
            <a:gdLst/>
            <a:ahLst/>
            <a:cxnLst/>
            <a:rect l="l" t="t" r="r" b="b"/>
            <a:pathLst>
              <a:path w="3003" h="3004" extrusionOk="0">
                <a:moveTo>
                  <a:pt x="1502" y="1"/>
                </a:moveTo>
                <a:cubicBezTo>
                  <a:pt x="668" y="1"/>
                  <a:pt x="0" y="668"/>
                  <a:pt x="0" y="1502"/>
                </a:cubicBezTo>
                <a:cubicBezTo>
                  <a:pt x="0" y="2336"/>
                  <a:pt x="668" y="3003"/>
                  <a:pt x="1502" y="3003"/>
                </a:cubicBezTo>
                <a:cubicBezTo>
                  <a:pt x="2335" y="3003"/>
                  <a:pt x="3003" y="2336"/>
                  <a:pt x="3003" y="1502"/>
                </a:cubicBezTo>
                <a:cubicBezTo>
                  <a:pt x="3003" y="668"/>
                  <a:pt x="2335" y="1"/>
                  <a:pt x="1502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0" name="Google Shape;2510;p51"/>
          <p:cNvSpPr/>
          <p:nvPr/>
        </p:nvSpPr>
        <p:spPr>
          <a:xfrm>
            <a:off x="975950" y="3627663"/>
            <a:ext cx="96750" cy="82475"/>
          </a:xfrm>
          <a:custGeom>
            <a:avLst/>
            <a:gdLst/>
            <a:ahLst/>
            <a:cxnLst/>
            <a:rect l="l" t="t" r="r" b="b"/>
            <a:pathLst>
              <a:path w="3870" h="3299" extrusionOk="0">
                <a:moveTo>
                  <a:pt x="2201" y="463"/>
                </a:moveTo>
                <a:cubicBezTo>
                  <a:pt x="2474" y="463"/>
                  <a:pt x="2755" y="590"/>
                  <a:pt x="2936" y="797"/>
                </a:cubicBezTo>
                <a:cubicBezTo>
                  <a:pt x="3169" y="1063"/>
                  <a:pt x="3169" y="1464"/>
                  <a:pt x="3136" y="1764"/>
                </a:cubicBezTo>
                <a:cubicBezTo>
                  <a:pt x="3069" y="2064"/>
                  <a:pt x="3003" y="2331"/>
                  <a:pt x="2836" y="2631"/>
                </a:cubicBezTo>
                <a:cubicBezTo>
                  <a:pt x="2702" y="2931"/>
                  <a:pt x="2369" y="3232"/>
                  <a:pt x="1969" y="3232"/>
                </a:cubicBezTo>
                <a:cubicBezTo>
                  <a:pt x="1568" y="3232"/>
                  <a:pt x="1235" y="2931"/>
                  <a:pt x="1101" y="2631"/>
                </a:cubicBezTo>
                <a:cubicBezTo>
                  <a:pt x="968" y="2298"/>
                  <a:pt x="901" y="2031"/>
                  <a:pt x="901" y="1764"/>
                </a:cubicBezTo>
                <a:cubicBezTo>
                  <a:pt x="934" y="1497"/>
                  <a:pt x="1001" y="1197"/>
                  <a:pt x="1201" y="963"/>
                </a:cubicBezTo>
                <a:cubicBezTo>
                  <a:pt x="1368" y="763"/>
                  <a:pt x="1635" y="563"/>
                  <a:pt x="1969" y="496"/>
                </a:cubicBezTo>
                <a:cubicBezTo>
                  <a:pt x="2044" y="474"/>
                  <a:pt x="2122" y="463"/>
                  <a:pt x="2201" y="463"/>
                </a:cubicBezTo>
                <a:close/>
                <a:moveTo>
                  <a:pt x="1693" y="1"/>
                </a:moveTo>
                <a:cubicBezTo>
                  <a:pt x="1312" y="1"/>
                  <a:pt x="930" y="161"/>
                  <a:pt x="634" y="430"/>
                </a:cubicBezTo>
                <a:cubicBezTo>
                  <a:pt x="267" y="730"/>
                  <a:pt x="0" y="1264"/>
                  <a:pt x="34" y="1764"/>
                </a:cubicBezTo>
                <a:cubicBezTo>
                  <a:pt x="34" y="1997"/>
                  <a:pt x="101" y="2264"/>
                  <a:pt x="201" y="2498"/>
                </a:cubicBezTo>
                <a:cubicBezTo>
                  <a:pt x="334" y="2698"/>
                  <a:pt x="501" y="2898"/>
                  <a:pt x="701" y="3032"/>
                </a:cubicBezTo>
                <a:cubicBezTo>
                  <a:pt x="1135" y="3265"/>
                  <a:pt x="1568" y="3298"/>
                  <a:pt x="1969" y="3298"/>
                </a:cubicBezTo>
                <a:cubicBezTo>
                  <a:pt x="2369" y="3298"/>
                  <a:pt x="2802" y="3265"/>
                  <a:pt x="3203" y="2998"/>
                </a:cubicBezTo>
                <a:cubicBezTo>
                  <a:pt x="3636" y="2765"/>
                  <a:pt x="3870" y="2231"/>
                  <a:pt x="3803" y="1764"/>
                </a:cubicBezTo>
                <a:cubicBezTo>
                  <a:pt x="3770" y="1264"/>
                  <a:pt x="3436" y="863"/>
                  <a:pt x="3136" y="596"/>
                </a:cubicBezTo>
                <a:cubicBezTo>
                  <a:pt x="2802" y="330"/>
                  <a:pt x="2436" y="96"/>
                  <a:pt x="1969" y="29"/>
                </a:cubicBezTo>
                <a:cubicBezTo>
                  <a:pt x="1878" y="10"/>
                  <a:pt x="1786" y="1"/>
                  <a:pt x="169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1" name="Google Shape;2511;p51"/>
          <p:cNvSpPr/>
          <p:nvPr/>
        </p:nvSpPr>
        <p:spPr>
          <a:xfrm>
            <a:off x="1956650" y="3519013"/>
            <a:ext cx="159300" cy="57700"/>
          </a:xfrm>
          <a:custGeom>
            <a:avLst/>
            <a:gdLst/>
            <a:ahLst/>
            <a:cxnLst/>
            <a:rect l="l" t="t" r="r" b="b"/>
            <a:pathLst>
              <a:path w="6372" h="2308" extrusionOk="0">
                <a:moveTo>
                  <a:pt x="6005" y="31"/>
                </a:moveTo>
                <a:cubicBezTo>
                  <a:pt x="5660" y="31"/>
                  <a:pt x="5136" y="133"/>
                  <a:pt x="4721" y="654"/>
                </a:cubicBezTo>
                <a:lnTo>
                  <a:pt x="4721" y="654"/>
                </a:lnTo>
                <a:lnTo>
                  <a:pt x="6372" y="72"/>
                </a:lnTo>
                <a:cubicBezTo>
                  <a:pt x="6372" y="72"/>
                  <a:pt x="6225" y="31"/>
                  <a:pt x="6005" y="31"/>
                </a:cubicBezTo>
                <a:close/>
                <a:moveTo>
                  <a:pt x="4721" y="654"/>
                </a:moveTo>
                <a:lnTo>
                  <a:pt x="3974" y="918"/>
                </a:lnTo>
                <a:lnTo>
                  <a:pt x="3974" y="918"/>
                </a:lnTo>
                <a:cubicBezTo>
                  <a:pt x="4216" y="1169"/>
                  <a:pt x="4337" y="1373"/>
                  <a:pt x="4337" y="1373"/>
                </a:cubicBezTo>
                <a:cubicBezTo>
                  <a:pt x="4443" y="1073"/>
                  <a:pt x="4575" y="838"/>
                  <a:pt x="4721" y="654"/>
                </a:cubicBezTo>
                <a:close/>
                <a:moveTo>
                  <a:pt x="1904" y="1"/>
                </a:moveTo>
                <a:cubicBezTo>
                  <a:pt x="1848" y="1"/>
                  <a:pt x="1792" y="2"/>
                  <a:pt x="1735" y="6"/>
                </a:cubicBezTo>
                <a:cubicBezTo>
                  <a:pt x="0" y="72"/>
                  <a:pt x="34" y="2307"/>
                  <a:pt x="34" y="2307"/>
                </a:cubicBezTo>
                <a:lnTo>
                  <a:pt x="3974" y="918"/>
                </a:lnTo>
                <a:lnTo>
                  <a:pt x="3974" y="918"/>
                </a:lnTo>
                <a:cubicBezTo>
                  <a:pt x="3590" y="518"/>
                  <a:pt x="2900" y="1"/>
                  <a:pt x="190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12" name="Google Shape;2512;p51"/>
          <p:cNvGrpSpPr/>
          <p:nvPr/>
        </p:nvGrpSpPr>
        <p:grpSpPr>
          <a:xfrm rot="-8696336" flipH="1">
            <a:off x="7913333" y="555681"/>
            <a:ext cx="850727" cy="876087"/>
            <a:chOff x="1255475" y="1727750"/>
            <a:chExt cx="445325" cy="458600"/>
          </a:xfrm>
        </p:grpSpPr>
        <p:sp>
          <p:nvSpPr>
            <p:cNvPr id="2513" name="Google Shape;2513;p51"/>
            <p:cNvSpPr/>
            <p:nvPr/>
          </p:nvSpPr>
          <p:spPr>
            <a:xfrm>
              <a:off x="1255475" y="1727750"/>
              <a:ext cx="165300" cy="250925"/>
            </a:xfrm>
            <a:custGeom>
              <a:avLst/>
              <a:gdLst/>
              <a:ahLst/>
              <a:cxnLst/>
              <a:rect l="l" t="t" r="r" b="b"/>
              <a:pathLst>
                <a:path w="6612" h="10037" extrusionOk="0">
                  <a:moveTo>
                    <a:pt x="6611" y="0"/>
                  </a:moveTo>
                  <a:lnTo>
                    <a:pt x="0" y="8461"/>
                  </a:lnTo>
                  <a:lnTo>
                    <a:pt x="2261" y="10037"/>
                  </a:lnTo>
                  <a:lnTo>
                    <a:pt x="66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51"/>
            <p:cNvSpPr/>
            <p:nvPr/>
          </p:nvSpPr>
          <p:spPr>
            <a:xfrm>
              <a:off x="1412625" y="1727750"/>
              <a:ext cx="82650" cy="319000"/>
            </a:xfrm>
            <a:custGeom>
              <a:avLst/>
              <a:gdLst/>
              <a:ahLst/>
              <a:cxnLst/>
              <a:rect l="l" t="t" r="r" b="b"/>
              <a:pathLst>
                <a:path w="3306" h="12760" extrusionOk="0">
                  <a:moveTo>
                    <a:pt x="1285" y="0"/>
                  </a:moveTo>
                  <a:lnTo>
                    <a:pt x="0" y="12674"/>
                  </a:lnTo>
                  <a:lnTo>
                    <a:pt x="3306" y="12760"/>
                  </a:lnTo>
                  <a:lnTo>
                    <a:pt x="3306" y="1276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51"/>
            <p:cNvSpPr/>
            <p:nvPr/>
          </p:nvSpPr>
          <p:spPr>
            <a:xfrm>
              <a:off x="1532075" y="1882325"/>
              <a:ext cx="168725" cy="163575"/>
            </a:xfrm>
            <a:custGeom>
              <a:avLst/>
              <a:gdLst/>
              <a:ahLst/>
              <a:cxnLst/>
              <a:rect l="l" t="t" r="r" b="b"/>
              <a:pathLst>
                <a:path w="6749" h="6543" extrusionOk="0">
                  <a:moveTo>
                    <a:pt x="3529" y="0"/>
                  </a:moveTo>
                  <a:lnTo>
                    <a:pt x="2176" y="1747"/>
                  </a:lnTo>
                  <a:lnTo>
                    <a:pt x="0" y="2244"/>
                  </a:lnTo>
                  <a:lnTo>
                    <a:pt x="1251" y="4076"/>
                  </a:lnTo>
                  <a:lnTo>
                    <a:pt x="1045" y="6286"/>
                  </a:lnTo>
                  <a:lnTo>
                    <a:pt x="3186" y="5686"/>
                  </a:lnTo>
                  <a:lnTo>
                    <a:pt x="5224" y="6543"/>
                  </a:lnTo>
                  <a:lnTo>
                    <a:pt x="5293" y="4333"/>
                  </a:lnTo>
                  <a:lnTo>
                    <a:pt x="6749" y="2672"/>
                  </a:lnTo>
                  <a:lnTo>
                    <a:pt x="4676" y="1901"/>
                  </a:lnTo>
                  <a:lnTo>
                    <a:pt x="35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51"/>
            <p:cNvSpPr/>
            <p:nvPr/>
          </p:nvSpPr>
          <p:spPr>
            <a:xfrm>
              <a:off x="1558625" y="1910575"/>
              <a:ext cx="115200" cy="111775"/>
            </a:xfrm>
            <a:custGeom>
              <a:avLst/>
              <a:gdLst/>
              <a:ahLst/>
              <a:cxnLst/>
              <a:rect l="l" t="t" r="r" b="b"/>
              <a:pathLst>
                <a:path w="4608" h="4471" extrusionOk="0">
                  <a:moveTo>
                    <a:pt x="2398" y="0"/>
                  </a:moveTo>
                  <a:lnTo>
                    <a:pt x="1473" y="1199"/>
                  </a:lnTo>
                  <a:lnTo>
                    <a:pt x="0" y="1525"/>
                  </a:lnTo>
                  <a:lnTo>
                    <a:pt x="840" y="2792"/>
                  </a:lnTo>
                  <a:lnTo>
                    <a:pt x="703" y="4299"/>
                  </a:lnTo>
                  <a:lnTo>
                    <a:pt x="2158" y="3871"/>
                  </a:lnTo>
                  <a:lnTo>
                    <a:pt x="3563" y="4471"/>
                  </a:lnTo>
                  <a:lnTo>
                    <a:pt x="3614" y="2963"/>
                  </a:lnTo>
                  <a:lnTo>
                    <a:pt x="4608" y="1816"/>
                  </a:lnTo>
                  <a:lnTo>
                    <a:pt x="3186" y="1302"/>
                  </a:lnTo>
                  <a:lnTo>
                    <a:pt x="239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51"/>
            <p:cNvSpPr/>
            <p:nvPr/>
          </p:nvSpPr>
          <p:spPr>
            <a:xfrm>
              <a:off x="1294000" y="2078425"/>
              <a:ext cx="110925" cy="107925"/>
            </a:xfrm>
            <a:custGeom>
              <a:avLst/>
              <a:gdLst/>
              <a:ahLst/>
              <a:cxnLst/>
              <a:rect l="l" t="t" r="r" b="b"/>
              <a:pathLst>
                <a:path w="4437" h="4317" extrusionOk="0">
                  <a:moveTo>
                    <a:pt x="2313" y="0"/>
                  </a:moveTo>
                  <a:lnTo>
                    <a:pt x="1422" y="1148"/>
                  </a:lnTo>
                  <a:lnTo>
                    <a:pt x="1" y="1473"/>
                  </a:lnTo>
                  <a:lnTo>
                    <a:pt x="806" y="2689"/>
                  </a:lnTo>
                  <a:lnTo>
                    <a:pt x="686" y="4145"/>
                  </a:lnTo>
                  <a:lnTo>
                    <a:pt x="686" y="4145"/>
                  </a:lnTo>
                  <a:lnTo>
                    <a:pt x="2090" y="3734"/>
                  </a:lnTo>
                  <a:lnTo>
                    <a:pt x="3426" y="4316"/>
                  </a:lnTo>
                  <a:lnTo>
                    <a:pt x="3478" y="2860"/>
                  </a:lnTo>
                  <a:lnTo>
                    <a:pt x="4437" y="1747"/>
                  </a:lnTo>
                  <a:lnTo>
                    <a:pt x="3067" y="1251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51"/>
            <p:cNvSpPr/>
            <p:nvPr/>
          </p:nvSpPr>
          <p:spPr>
            <a:xfrm>
              <a:off x="1311125" y="2096825"/>
              <a:ext cx="75825" cy="73675"/>
            </a:xfrm>
            <a:custGeom>
              <a:avLst/>
              <a:gdLst/>
              <a:ahLst/>
              <a:cxnLst/>
              <a:rect l="l" t="t" r="r" b="b"/>
              <a:pathLst>
                <a:path w="3033" h="2947" extrusionOk="0">
                  <a:moveTo>
                    <a:pt x="1577" y="1"/>
                  </a:moveTo>
                  <a:lnTo>
                    <a:pt x="977" y="789"/>
                  </a:lnTo>
                  <a:lnTo>
                    <a:pt x="1" y="1011"/>
                  </a:lnTo>
                  <a:lnTo>
                    <a:pt x="549" y="1850"/>
                  </a:lnTo>
                  <a:lnTo>
                    <a:pt x="463" y="2827"/>
                  </a:lnTo>
                  <a:lnTo>
                    <a:pt x="1422" y="2553"/>
                  </a:lnTo>
                  <a:lnTo>
                    <a:pt x="2347" y="2947"/>
                  </a:lnTo>
                  <a:lnTo>
                    <a:pt x="2382" y="1953"/>
                  </a:lnTo>
                  <a:lnTo>
                    <a:pt x="3032" y="1200"/>
                  </a:lnTo>
                  <a:lnTo>
                    <a:pt x="2090" y="857"/>
                  </a:lnTo>
                  <a:lnTo>
                    <a:pt x="157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9" name="Google Shape;2519;p51"/>
          <p:cNvGrpSpPr/>
          <p:nvPr/>
        </p:nvGrpSpPr>
        <p:grpSpPr>
          <a:xfrm>
            <a:off x="48625" y="3379588"/>
            <a:ext cx="2304175" cy="2185800"/>
            <a:chOff x="48625" y="3379588"/>
            <a:chExt cx="2304175" cy="2185800"/>
          </a:xfrm>
        </p:grpSpPr>
        <p:grpSp>
          <p:nvGrpSpPr>
            <p:cNvPr id="2520" name="Google Shape;2520;p51"/>
            <p:cNvGrpSpPr/>
            <p:nvPr/>
          </p:nvGrpSpPr>
          <p:grpSpPr>
            <a:xfrm>
              <a:off x="48625" y="3379588"/>
              <a:ext cx="2304175" cy="2185800"/>
              <a:chOff x="48625" y="3379588"/>
              <a:chExt cx="2304175" cy="2185800"/>
            </a:xfrm>
          </p:grpSpPr>
          <p:sp>
            <p:nvSpPr>
              <p:cNvPr id="2521" name="Google Shape;2521;p51"/>
              <p:cNvSpPr/>
              <p:nvPr/>
            </p:nvSpPr>
            <p:spPr>
              <a:xfrm>
                <a:off x="133675" y="3736788"/>
                <a:ext cx="2160750" cy="1338500"/>
              </a:xfrm>
              <a:custGeom>
                <a:avLst/>
                <a:gdLst/>
                <a:ahLst/>
                <a:cxnLst/>
                <a:rect l="l" t="t" r="r" b="b"/>
                <a:pathLst>
                  <a:path w="86430" h="53540" extrusionOk="0">
                    <a:moveTo>
                      <a:pt x="25486" y="1"/>
                    </a:moveTo>
                    <a:cubicBezTo>
                      <a:pt x="20816" y="1"/>
                      <a:pt x="16980" y="3637"/>
                      <a:pt x="16613" y="8240"/>
                    </a:cubicBezTo>
                    <a:cubicBezTo>
                      <a:pt x="15212" y="7640"/>
                      <a:pt x="13644" y="7306"/>
                      <a:pt x="12009" y="7306"/>
                    </a:cubicBezTo>
                    <a:cubicBezTo>
                      <a:pt x="5371" y="7306"/>
                      <a:pt x="1" y="12677"/>
                      <a:pt x="1" y="19315"/>
                    </a:cubicBezTo>
                    <a:cubicBezTo>
                      <a:pt x="1" y="24252"/>
                      <a:pt x="3003" y="28488"/>
                      <a:pt x="7239" y="30323"/>
                    </a:cubicBezTo>
                    <a:cubicBezTo>
                      <a:pt x="6339" y="31790"/>
                      <a:pt x="5838" y="33458"/>
                      <a:pt x="5838" y="35293"/>
                    </a:cubicBezTo>
                    <a:cubicBezTo>
                      <a:pt x="5838" y="40463"/>
                      <a:pt x="10041" y="44666"/>
                      <a:pt x="15212" y="44666"/>
                    </a:cubicBezTo>
                    <a:cubicBezTo>
                      <a:pt x="17346" y="44666"/>
                      <a:pt x="19315" y="43966"/>
                      <a:pt x="20916" y="42731"/>
                    </a:cubicBezTo>
                    <a:cubicBezTo>
                      <a:pt x="22650" y="48969"/>
                      <a:pt x="28388" y="53539"/>
                      <a:pt x="35159" y="53539"/>
                    </a:cubicBezTo>
                    <a:cubicBezTo>
                      <a:pt x="39295" y="53539"/>
                      <a:pt x="43031" y="51838"/>
                      <a:pt x="45733" y="49136"/>
                    </a:cubicBezTo>
                    <a:cubicBezTo>
                      <a:pt x="47802" y="51705"/>
                      <a:pt x="50970" y="53372"/>
                      <a:pt x="54540" y="53372"/>
                    </a:cubicBezTo>
                    <a:cubicBezTo>
                      <a:pt x="58209" y="53372"/>
                      <a:pt x="61478" y="51571"/>
                      <a:pt x="63546" y="48836"/>
                    </a:cubicBezTo>
                    <a:cubicBezTo>
                      <a:pt x="64113" y="49069"/>
                      <a:pt x="64747" y="49169"/>
                      <a:pt x="65381" y="49169"/>
                    </a:cubicBezTo>
                    <a:cubicBezTo>
                      <a:pt x="66081" y="49169"/>
                      <a:pt x="66748" y="49036"/>
                      <a:pt x="67349" y="48802"/>
                    </a:cubicBezTo>
                    <a:cubicBezTo>
                      <a:pt x="67716" y="49670"/>
                      <a:pt x="68616" y="50304"/>
                      <a:pt x="69617" y="50304"/>
                    </a:cubicBezTo>
                    <a:cubicBezTo>
                      <a:pt x="70951" y="50304"/>
                      <a:pt x="72052" y="49203"/>
                      <a:pt x="72052" y="47868"/>
                    </a:cubicBezTo>
                    <a:cubicBezTo>
                      <a:pt x="72052" y="46801"/>
                      <a:pt x="71385" y="45934"/>
                      <a:pt x="70451" y="45567"/>
                    </a:cubicBezTo>
                    <a:cubicBezTo>
                      <a:pt x="70651" y="45033"/>
                      <a:pt x="70751" y="44433"/>
                      <a:pt x="70751" y="43832"/>
                    </a:cubicBezTo>
                    <a:cubicBezTo>
                      <a:pt x="70751" y="43365"/>
                      <a:pt x="70685" y="42898"/>
                      <a:pt x="70551" y="42498"/>
                    </a:cubicBezTo>
                    <a:lnTo>
                      <a:pt x="70551" y="42498"/>
                    </a:lnTo>
                    <a:cubicBezTo>
                      <a:pt x="71018" y="42531"/>
                      <a:pt x="71452" y="42531"/>
                      <a:pt x="71919" y="42531"/>
                    </a:cubicBezTo>
                    <a:cubicBezTo>
                      <a:pt x="79924" y="42531"/>
                      <a:pt x="86429" y="36027"/>
                      <a:pt x="86429" y="28021"/>
                    </a:cubicBezTo>
                    <a:cubicBezTo>
                      <a:pt x="86429" y="21016"/>
                      <a:pt x="81492" y="15178"/>
                      <a:pt x="74921" y="13811"/>
                    </a:cubicBezTo>
                    <a:cubicBezTo>
                      <a:pt x="73853" y="8173"/>
                      <a:pt x="68883" y="3904"/>
                      <a:pt x="62946" y="3904"/>
                    </a:cubicBezTo>
                    <a:cubicBezTo>
                      <a:pt x="60044" y="3904"/>
                      <a:pt x="57375" y="4904"/>
                      <a:pt x="55274" y="6606"/>
                    </a:cubicBezTo>
                    <a:cubicBezTo>
                      <a:pt x="53272" y="4237"/>
                      <a:pt x="50237" y="2703"/>
                      <a:pt x="46868" y="2703"/>
                    </a:cubicBezTo>
                    <a:cubicBezTo>
                      <a:pt x="43799" y="2703"/>
                      <a:pt x="41030" y="3970"/>
                      <a:pt x="39029" y="6005"/>
                    </a:cubicBezTo>
                    <a:cubicBezTo>
                      <a:pt x="38929" y="5638"/>
                      <a:pt x="38762" y="5305"/>
                      <a:pt x="38562" y="4971"/>
                    </a:cubicBezTo>
                    <a:cubicBezTo>
                      <a:pt x="39195" y="4638"/>
                      <a:pt x="39629" y="3970"/>
                      <a:pt x="39629" y="3203"/>
                    </a:cubicBezTo>
                    <a:cubicBezTo>
                      <a:pt x="39629" y="2036"/>
                      <a:pt x="38695" y="1135"/>
                      <a:pt x="37561" y="1135"/>
                    </a:cubicBezTo>
                    <a:cubicBezTo>
                      <a:pt x="36460" y="1135"/>
                      <a:pt x="35593" y="1969"/>
                      <a:pt x="35526" y="3070"/>
                    </a:cubicBezTo>
                    <a:cubicBezTo>
                      <a:pt x="35359" y="3036"/>
                      <a:pt x="35159" y="3036"/>
                      <a:pt x="34992" y="3036"/>
                    </a:cubicBezTo>
                    <a:cubicBezTo>
                      <a:pt x="34158" y="3036"/>
                      <a:pt x="33358" y="3270"/>
                      <a:pt x="32724" y="3704"/>
                    </a:cubicBezTo>
                    <a:cubicBezTo>
                      <a:pt x="31090" y="1469"/>
                      <a:pt x="28454" y="1"/>
                      <a:pt x="254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2" name="Google Shape;2522;p51"/>
              <p:cNvSpPr/>
              <p:nvPr/>
            </p:nvSpPr>
            <p:spPr>
              <a:xfrm>
                <a:off x="121175" y="3732263"/>
                <a:ext cx="2174900" cy="1353850"/>
              </a:xfrm>
              <a:custGeom>
                <a:avLst/>
                <a:gdLst/>
                <a:ahLst/>
                <a:cxnLst/>
                <a:rect l="l" t="t" r="r" b="b"/>
                <a:pathLst>
                  <a:path w="86996" h="54154" extrusionOk="0">
                    <a:moveTo>
                      <a:pt x="25965" y="390"/>
                    </a:moveTo>
                    <a:cubicBezTo>
                      <a:pt x="26945" y="390"/>
                      <a:pt x="27926" y="548"/>
                      <a:pt x="28854" y="882"/>
                    </a:cubicBezTo>
                    <a:cubicBezTo>
                      <a:pt x="30522" y="1483"/>
                      <a:pt x="31990" y="2617"/>
                      <a:pt x="32991" y="4018"/>
                    </a:cubicBezTo>
                    <a:lnTo>
                      <a:pt x="33157" y="4218"/>
                    </a:lnTo>
                    <a:lnTo>
                      <a:pt x="33358" y="4085"/>
                    </a:lnTo>
                    <a:cubicBezTo>
                      <a:pt x="33758" y="3851"/>
                      <a:pt x="34158" y="3684"/>
                      <a:pt x="34625" y="3584"/>
                    </a:cubicBezTo>
                    <a:cubicBezTo>
                      <a:pt x="34825" y="3518"/>
                      <a:pt x="35059" y="3484"/>
                      <a:pt x="35292" y="3484"/>
                    </a:cubicBezTo>
                    <a:cubicBezTo>
                      <a:pt x="35339" y="3478"/>
                      <a:pt x="35386" y="3475"/>
                      <a:pt x="35432" y="3475"/>
                    </a:cubicBezTo>
                    <a:cubicBezTo>
                      <a:pt x="35619" y="3475"/>
                      <a:pt x="35806" y="3518"/>
                      <a:pt x="35993" y="3518"/>
                    </a:cubicBezTo>
                    <a:lnTo>
                      <a:pt x="36260" y="3518"/>
                    </a:lnTo>
                    <a:lnTo>
                      <a:pt x="36293" y="3251"/>
                    </a:lnTo>
                    <a:cubicBezTo>
                      <a:pt x="36326" y="2650"/>
                      <a:pt x="36727" y="2050"/>
                      <a:pt x="37260" y="1783"/>
                    </a:cubicBezTo>
                    <a:cubicBezTo>
                      <a:pt x="37498" y="1664"/>
                      <a:pt x="37768" y="1605"/>
                      <a:pt x="38039" y="1605"/>
                    </a:cubicBezTo>
                    <a:cubicBezTo>
                      <a:pt x="38377" y="1605"/>
                      <a:pt x="38717" y="1698"/>
                      <a:pt x="38995" y="1883"/>
                    </a:cubicBezTo>
                    <a:cubicBezTo>
                      <a:pt x="39529" y="2217"/>
                      <a:pt x="39829" y="2817"/>
                      <a:pt x="39795" y="3418"/>
                    </a:cubicBezTo>
                    <a:cubicBezTo>
                      <a:pt x="39795" y="4018"/>
                      <a:pt x="39429" y="4585"/>
                      <a:pt x="38895" y="4852"/>
                    </a:cubicBezTo>
                    <a:lnTo>
                      <a:pt x="38561" y="5052"/>
                    </a:lnTo>
                    <a:lnTo>
                      <a:pt x="38761" y="5352"/>
                    </a:lnTo>
                    <a:cubicBezTo>
                      <a:pt x="38962" y="5652"/>
                      <a:pt x="39095" y="5953"/>
                      <a:pt x="39195" y="6286"/>
                    </a:cubicBezTo>
                    <a:lnTo>
                      <a:pt x="39362" y="6853"/>
                    </a:lnTo>
                    <a:lnTo>
                      <a:pt x="39795" y="6420"/>
                    </a:lnTo>
                    <a:cubicBezTo>
                      <a:pt x="40830" y="5386"/>
                      <a:pt x="42064" y="4552"/>
                      <a:pt x="43431" y="3985"/>
                    </a:cubicBezTo>
                    <a:cubicBezTo>
                      <a:pt x="44691" y="3505"/>
                      <a:pt x="46004" y="3241"/>
                      <a:pt x="47323" y="3241"/>
                    </a:cubicBezTo>
                    <a:cubicBezTo>
                      <a:pt x="47471" y="3241"/>
                      <a:pt x="47620" y="3244"/>
                      <a:pt x="47768" y="3251"/>
                    </a:cubicBezTo>
                    <a:cubicBezTo>
                      <a:pt x="49236" y="3317"/>
                      <a:pt x="50703" y="3684"/>
                      <a:pt x="52038" y="4318"/>
                    </a:cubicBezTo>
                    <a:cubicBezTo>
                      <a:pt x="53372" y="4985"/>
                      <a:pt x="54539" y="5886"/>
                      <a:pt x="55507" y="7020"/>
                    </a:cubicBezTo>
                    <a:lnTo>
                      <a:pt x="55740" y="7287"/>
                    </a:lnTo>
                    <a:lnTo>
                      <a:pt x="56007" y="7053"/>
                    </a:lnTo>
                    <a:cubicBezTo>
                      <a:pt x="57575" y="5786"/>
                      <a:pt x="59476" y="4885"/>
                      <a:pt x="61478" y="4552"/>
                    </a:cubicBezTo>
                    <a:cubicBezTo>
                      <a:pt x="62011" y="4452"/>
                      <a:pt x="62512" y="4418"/>
                      <a:pt x="63012" y="4385"/>
                    </a:cubicBezTo>
                    <a:cubicBezTo>
                      <a:pt x="63112" y="4378"/>
                      <a:pt x="63214" y="4376"/>
                      <a:pt x="63316" y="4376"/>
                    </a:cubicBezTo>
                    <a:cubicBezTo>
                      <a:pt x="63725" y="4376"/>
                      <a:pt x="64146" y="4418"/>
                      <a:pt x="64546" y="4418"/>
                    </a:cubicBezTo>
                    <a:cubicBezTo>
                      <a:pt x="65547" y="4518"/>
                      <a:pt x="66581" y="4752"/>
                      <a:pt x="67549" y="5085"/>
                    </a:cubicBezTo>
                    <a:cubicBezTo>
                      <a:pt x="68516" y="5419"/>
                      <a:pt x="69417" y="5886"/>
                      <a:pt x="70284" y="6453"/>
                    </a:cubicBezTo>
                    <a:cubicBezTo>
                      <a:pt x="71118" y="7053"/>
                      <a:pt x="71885" y="7754"/>
                      <a:pt x="72586" y="8521"/>
                    </a:cubicBezTo>
                    <a:cubicBezTo>
                      <a:pt x="73253" y="9288"/>
                      <a:pt x="73820" y="10156"/>
                      <a:pt x="74287" y="11090"/>
                    </a:cubicBezTo>
                    <a:cubicBezTo>
                      <a:pt x="74720" y="12024"/>
                      <a:pt x="75054" y="12991"/>
                      <a:pt x="75287" y="14025"/>
                    </a:cubicBezTo>
                    <a:lnTo>
                      <a:pt x="75287" y="14092"/>
                    </a:lnTo>
                    <a:lnTo>
                      <a:pt x="75388" y="14125"/>
                    </a:lnTo>
                    <a:cubicBezTo>
                      <a:pt x="76989" y="14459"/>
                      <a:pt x="78523" y="15059"/>
                      <a:pt x="79957" y="15893"/>
                    </a:cubicBezTo>
                    <a:cubicBezTo>
                      <a:pt x="81358" y="16727"/>
                      <a:pt x="82593" y="17828"/>
                      <a:pt x="83627" y="19095"/>
                    </a:cubicBezTo>
                    <a:cubicBezTo>
                      <a:pt x="84661" y="20363"/>
                      <a:pt x="85495" y="21831"/>
                      <a:pt x="86062" y="23365"/>
                    </a:cubicBezTo>
                    <a:cubicBezTo>
                      <a:pt x="86596" y="24900"/>
                      <a:pt x="86896" y="26567"/>
                      <a:pt x="86896" y="28202"/>
                    </a:cubicBezTo>
                    <a:cubicBezTo>
                      <a:pt x="86896" y="30203"/>
                      <a:pt x="86462" y="32205"/>
                      <a:pt x="85628" y="34039"/>
                    </a:cubicBezTo>
                    <a:cubicBezTo>
                      <a:pt x="84828" y="35874"/>
                      <a:pt x="83593" y="37509"/>
                      <a:pt x="82126" y="38843"/>
                    </a:cubicBezTo>
                    <a:cubicBezTo>
                      <a:pt x="80658" y="40211"/>
                      <a:pt x="78857" y="41211"/>
                      <a:pt x="76989" y="41845"/>
                    </a:cubicBezTo>
                    <a:cubicBezTo>
                      <a:pt x="75515" y="42310"/>
                      <a:pt x="73961" y="42535"/>
                      <a:pt x="72421" y="42535"/>
                    </a:cubicBezTo>
                    <a:cubicBezTo>
                      <a:pt x="71973" y="42535"/>
                      <a:pt x="71527" y="42516"/>
                      <a:pt x="71084" y="42479"/>
                    </a:cubicBezTo>
                    <a:lnTo>
                      <a:pt x="70818" y="42445"/>
                    </a:lnTo>
                    <a:lnTo>
                      <a:pt x="70884" y="42712"/>
                    </a:lnTo>
                    <a:cubicBezTo>
                      <a:pt x="71118" y="43680"/>
                      <a:pt x="71084" y="44747"/>
                      <a:pt x="70718" y="45681"/>
                    </a:cubicBezTo>
                    <a:lnTo>
                      <a:pt x="70651" y="45881"/>
                    </a:lnTo>
                    <a:lnTo>
                      <a:pt x="70851" y="45981"/>
                    </a:lnTo>
                    <a:cubicBezTo>
                      <a:pt x="71551" y="46215"/>
                      <a:pt x="72085" y="46849"/>
                      <a:pt x="72252" y="47549"/>
                    </a:cubicBezTo>
                    <a:cubicBezTo>
                      <a:pt x="72419" y="48250"/>
                      <a:pt x="72185" y="49017"/>
                      <a:pt x="71685" y="49551"/>
                    </a:cubicBezTo>
                    <a:cubicBezTo>
                      <a:pt x="71278" y="49958"/>
                      <a:pt x="70694" y="50188"/>
                      <a:pt x="70114" y="50188"/>
                    </a:cubicBezTo>
                    <a:cubicBezTo>
                      <a:pt x="69981" y="50188"/>
                      <a:pt x="69848" y="50176"/>
                      <a:pt x="69717" y="50151"/>
                    </a:cubicBezTo>
                    <a:cubicBezTo>
                      <a:pt x="69016" y="50018"/>
                      <a:pt x="68416" y="49517"/>
                      <a:pt x="68182" y="48850"/>
                    </a:cubicBezTo>
                    <a:lnTo>
                      <a:pt x="68049" y="48550"/>
                    </a:lnTo>
                    <a:lnTo>
                      <a:pt x="67749" y="48683"/>
                    </a:lnTo>
                    <a:cubicBezTo>
                      <a:pt x="67182" y="48900"/>
                      <a:pt x="66573" y="49008"/>
                      <a:pt x="65964" y="49008"/>
                    </a:cubicBezTo>
                    <a:cubicBezTo>
                      <a:pt x="65355" y="49008"/>
                      <a:pt x="64747" y="48900"/>
                      <a:pt x="64180" y="48683"/>
                    </a:cubicBezTo>
                    <a:lnTo>
                      <a:pt x="63913" y="48583"/>
                    </a:lnTo>
                    <a:lnTo>
                      <a:pt x="63746" y="48817"/>
                    </a:lnTo>
                    <a:cubicBezTo>
                      <a:pt x="62745" y="50118"/>
                      <a:pt x="61444" y="51218"/>
                      <a:pt x="59977" y="51986"/>
                    </a:cubicBezTo>
                    <a:cubicBezTo>
                      <a:pt x="58509" y="52719"/>
                      <a:pt x="56841" y="53120"/>
                      <a:pt x="55206" y="53120"/>
                    </a:cubicBezTo>
                    <a:cubicBezTo>
                      <a:pt x="55137" y="53121"/>
                      <a:pt x="55067" y="53122"/>
                      <a:pt x="54997" y="53122"/>
                    </a:cubicBezTo>
                    <a:cubicBezTo>
                      <a:pt x="53402" y="53122"/>
                      <a:pt x="51841" y="52757"/>
                      <a:pt x="50403" y="52086"/>
                    </a:cubicBezTo>
                    <a:cubicBezTo>
                      <a:pt x="48935" y="51385"/>
                      <a:pt x="47601" y="50318"/>
                      <a:pt x="46567" y="49050"/>
                    </a:cubicBezTo>
                    <a:lnTo>
                      <a:pt x="46267" y="48650"/>
                    </a:lnTo>
                    <a:lnTo>
                      <a:pt x="45933" y="49017"/>
                    </a:lnTo>
                    <a:cubicBezTo>
                      <a:pt x="44165" y="50785"/>
                      <a:pt x="41930" y="52119"/>
                      <a:pt x="39529" y="52753"/>
                    </a:cubicBezTo>
                    <a:cubicBezTo>
                      <a:pt x="38328" y="53120"/>
                      <a:pt x="37060" y="53253"/>
                      <a:pt x="35826" y="53287"/>
                    </a:cubicBezTo>
                    <a:cubicBezTo>
                      <a:pt x="34558" y="53287"/>
                      <a:pt x="33324" y="53120"/>
                      <a:pt x="32090" y="52853"/>
                    </a:cubicBezTo>
                    <a:cubicBezTo>
                      <a:pt x="29688" y="52186"/>
                      <a:pt x="27387" y="50952"/>
                      <a:pt x="25619" y="49184"/>
                    </a:cubicBezTo>
                    <a:cubicBezTo>
                      <a:pt x="23784" y="47449"/>
                      <a:pt x="22483" y="45214"/>
                      <a:pt x="21783" y="42812"/>
                    </a:cubicBezTo>
                    <a:lnTo>
                      <a:pt x="21616" y="42245"/>
                    </a:lnTo>
                    <a:lnTo>
                      <a:pt x="21149" y="42612"/>
                    </a:lnTo>
                    <a:cubicBezTo>
                      <a:pt x="19647" y="43777"/>
                      <a:pt x="17750" y="44463"/>
                      <a:pt x="15822" y="44463"/>
                    </a:cubicBezTo>
                    <a:cubicBezTo>
                      <a:pt x="15652" y="44463"/>
                      <a:pt x="15482" y="44458"/>
                      <a:pt x="15311" y="44447"/>
                    </a:cubicBezTo>
                    <a:cubicBezTo>
                      <a:pt x="13243" y="44380"/>
                      <a:pt x="11208" y="43546"/>
                      <a:pt x="9641" y="42145"/>
                    </a:cubicBezTo>
                    <a:cubicBezTo>
                      <a:pt x="8073" y="40744"/>
                      <a:pt x="7005" y="38810"/>
                      <a:pt x="6739" y="36708"/>
                    </a:cubicBezTo>
                    <a:cubicBezTo>
                      <a:pt x="6405" y="34640"/>
                      <a:pt x="6872" y="32472"/>
                      <a:pt x="7973" y="30670"/>
                    </a:cubicBezTo>
                    <a:lnTo>
                      <a:pt x="8173" y="30403"/>
                    </a:lnTo>
                    <a:lnTo>
                      <a:pt x="7873" y="30270"/>
                    </a:lnTo>
                    <a:cubicBezTo>
                      <a:pt x="5037" y="29069"/>
                      <a:pt x="2736" y="26734"/>
                      <a:pt x="1568" y="23865"/>
                    </a:cubicBezTo>
                    <a:cubicBezTo>
                      <a:pt x="401" y="21030"/>
                      <a:pt x="401" y="17728"/>
                      <a:pt x="1602" y="14859"/>
                    </a:cubicBezTo>
                    <a:cubicBezTo>
                      <a:pt x="2802" y="12024"/>
                      <a:pt x="5171" y="9689"/>
                      <a:pt x="8006" y="8521"/>
                    </a:cubicBezTo>
                    <a:cubicBezTo>
                      <a:pt x="9440" y="7921"/>
                      <a:pt x="11008" y="7621"/>
                      <a:pt x="12543" y="7621"/>
                    </a:cubicBezTo>
                    <a:cubicBezTo>
                      <a:pt x="14110" y="7621"/>
                      <a:pt x="15645" y="7921"/>
                      <a:pt x="17079" y="8521"/>
                    </a:cubicBezTo>
                    <a:lnTo>
                      <a:pt x="17246" y="8588"/>
                    </a:lnTo>
                    <a:lnTo>
                      <a:pt x="17246" y="8421"/>
                    </a:lnTo>
                    <a:cubicBezTo>
                      <a:pt x="17413" y="6653"/>
                      <a:pt x="18080" y="4919"/>
                      <a:pt x="19247" y="3551"/>
                    </a:cubicBezTo>
                    <a:cubicBezTo>
                      <a:pt x="20348" y="2183"/>
                      <a:pt x="21916" y="1149"/>
                      <a:pt x="23651" y="682"/>
                    </a:cubicBezTo>
                    <a:cubicBezTo>
                      <a:pt x="24405" y="490"/>
                      <a:pt x="25185" y="390"/>
                      <a:pt x="25965" y="390"/>
                    </a:cubicBezTo>
                    <a:close/>
                    <a:moveTo>
                      <a:pt x="26072" y="0"/>
                    </a:moveTo>
                    <a:cubicBezTo>
                      <a:pt x="25220" y="0"/>
                      <a:pt x="24367" y="117"/>
                      <a:pt x="23551" y="349"/>
                    </a:cubicBezTo>
                    <a:cubicBezTo>
                      <a:pt x="22650" y="615"/>
                      <a:pt x="21816" y="1016"/>
                      <a:pt x="21049" y="1516"/>
                    </a:cubicBezTo>
                    <a:cubicBezTo>
                      <a:pt x="20282" y="2016"/>
                      <a:pt x="19581" y="2650"/>
                      <a:pt x="19014" y="3351"/>
                    </a:cubicBezTo>
                    <a:cubicBezTo>
                      <a:pt x="17851" y="4739"/>
                      <a:pt x="17189" y="6441"/>
                      <a:pt x="16997" y="8213"/>
                    </a:cubicBezTo>
                    <a:lnTo>
                      <a:pt x="16997" y="8213"/>
                    </a:lnTo>
                    <a:cubicBezTo>
                      <a:pt x="15570" y="7641"/>
                      <a:pt x="14040" y="7358"/>
                      <a:pt x="12510" y="7358"/>
                    </a:cubicBezTo>
                    <a:cubicBezTo>
                      <a:pt x="10937" y="7358"/>
                      <a:pt x="9364" y="7658"/>
                      <a:pt x="7906" y="8254"/>
                    </a:cubicBezTo>
                    <a:cubicBezTo>
                      <a:pt x="4971" y="9422"/>
                      <a:pt x="2536" y="11824"/>
                      <a:pt x="1301" y="14759"/>
                    </a:cubicBezTo>
                    <a:cubicBezTo>
                      <a:pt x="34" y="17661"/>
                      <a:pt x="0" y="21063"/>
                      <a:pt x="1168" y="24032"/>
                    </a:cubicBezTo>
                    <a:cubicBezTo>
                      <a:pt x="2296" y="26901"/>
                      <a:pt x="4545" y="29303"/>
                      <a:pt x="7344" y="30635"/>
                    </a:cubicBezTo>
                    <a:lnTo>
                      <a:pt x="7344" y="30635"/>
                    </a:lnTo>
                    <a:cubicBezTo>
                      <a:pt x="6258" y="32483"/>
                      <a:pt x="5787" y="34676"/>
                      <a:pt x="6105" y="36808"/>
                    </a:cubicBezTo>
                    <a:cubicBezTo>
                      <a:pt x="6372" y="39043"/>
                      <a:pt x="7506" y="41145"/>
                      <a:pt x="9174" y="42679"/>
                    </a:cubicBezTo>
                    <a:cubicBezTo>
                      <a:pt x="10008" y="43446"/>
                      <a:pt x="10975" y="44047"/>
                      <a:pt x="12009" y="44480"/>
                    </a:cubicBezTo>
                    <a:cubicBezTo>
                      <a:pt x="13043" y="44947"/>
                      <a:pt x="14177" y="45181"/>
                      <a:pt x="15278" y="45214"/>
                    </a:cubicBezTo>
                    <a:cubicBezTo>
                      <a:pt x="15454" y="45224"/>
                      <a:pt x="15631" y="45230"/>
                      <a:pt x="15807" y="45230"/>
                    </a:cubicBezTo>
                    <a:cubicBezTo>
                      <a:pt x="17711" y="45230"/>
                      <a:pt x="19610" y="44632"/>
                      <a:pt x="21187" y="43575"/>
                    </a:cubicBezTo>
                    <a:lnTo>
                      <a:pt x="21187" y="43575"/>
                    </a:lnTo>
                    <a:cubicBezTo>
                      <a:pt x="21953" y="45926"/>
                      <a:pt x="23257" y="48084"/>
                      <a:pt x="25018" y="49784"/>
                    </a:cubicBezTo>
                    <a:cubicBezTo>
                      <a:pt x="26920" y="51685"/>
                      <a:pt x="29321" y="53020"/>
                      <a:pt x="31856" y="53687"/>
                    </a:cubicBezTo>
                    <a:cubicBezTo>
                      <a:pt x="33157" y="54020"/>
                      <a:pt x="34492" y="54154"/>
                      <a:pt x="35826" y="54154"/>
                    </a:cubicBezTo>
                    <a:cubicBezTo>
                      <a:pt x="37160" y="54154"/>
                      <a:pt x="38461" y="53987"/>
                      <a:pt x="39762" y="53620"/>
                    </a:cubicBezTo>
                    <a:cubicBezTo>
                      <a:pt x="42180" y="52961"/>
                      <a:pt x="44391" y="51651"/>
                      <a:pt x="46200" y="49942"/>
                    </a:cubicBezTo>
                    <a:lnTo>
                      <a:pt x="46200" y="49942"/>
                    </a:lnTo>
                    <a:cubicBezTo>
                      <a:pt x="47256" y="51149"/>
                      <a:pt x="48577" y="52154"/>
                      <a:pt x="50036" y="52853"/>
                    </a:cubicBezTo>
                    <a:cubicBezTo>
                      <a:pt x="51603" y="53588"/>
                      <a:pt x="53291" y="53956"/>
                      <a:pt x="54985" y="53956"/>
                    </a:cubicBezTo>
                    <a:cubicBezTo>
                      <a:pt x="55059" y="53956"/>
                      <a:pt x="55133" y="53955"/>
                      <a:pt x="55206" y="53954"/>
                    </a:cubicBezTo>
                    <a:cubicBezTo>
                      <a:pt x="56974" y="53920"/>
                      <a:pt x="58742" y="53487"/>
                      <a:pt x="60343" y="52653"/>
                    </a:cubicBezTo>
                    <a:cubicBezTo>
                      <a:pt x="61840" y="51889"/>
                      <a:pt x="63153" y="50760"/>
                      <a:pt x="64169" y="49441"/>
                    </a:cubicBezTo>
                    <a:lnTo>
                      <a:pt x="64169" y="49441"/>
                    </a:lnTo>
                    <a:cubicBezTo>
                      <a:pt x="64713" y="49618"/>
                      <a:pt x="65287" y="49706"/>
                      <a:pt x="65859" y="49706"/>
                    </a:cubicBezTo>
                    <a:cubicBezTo>
                      <a:pt x="66484" y="49706"/>
                      <a:pt x="67108" y="49601"/>
                      <a:pt x="67692" y="49396"/>
                    </a:cubicBezTo>
                    <a:lnTo>
                      <a:pt x="67692" y="49396"/>
                    </a:lnTo>
                    <a:cubicBezTo>
                      <a:pt x="68101" y="50090"/>
                      <a:pt x="68820" y="50604"/>
                      <a:pt x="69617" y="50751"/>
                    </a:cubicBezTo>
                    <a:cubicBezTo>
                      <a:pt x="69761" y="50774"/>
                      <a:pt x="69910" y="50785"/>
                      <a:pt x="70059" y="50785"/>
                    </a:cubicBezTo>
                    <a:cubicBezTo>
                      <a:pt x="70358" y="50785"/>
                      <a:pt x="70662" y="50740"/>
                      <a:pt x="70951" y="50651"/>
                    </a:cubicBezTo>
                    <a:cubicBezTo>
                      <a:pt x="71385" y="50485"/>
                      <a:pt x="71785" y="50251"/>
                      <a:pt x="72085" y="49917"/>
                    </a:cubicBezTo>
                    <a:cubicBezTo>
                      <a:pt x="72719" y="49284"/>
                      <a:pt x="72952" y="48316"/>
                      <a:pt x="72752" y="47449"/>
                    </a:cubicBezTo>
                    <a:cubicBezTo>
                      <a:pt x="72538" y="46623"/>
                      <a:pt x="71960" y="45966"/>
                      <a:pt x="71223" y="45631"/>
                    </a:cubicBezTo>
                    <a:lnTo>
                      <a:pt x="71223" y="45631"/>
                    </a:lnTo>
                    <a:cubicBezTo>
                      <a:pt x="71495" y="44737"/>
                      <a:pt x="71527" y="43761"/>
                      <a:pt x="71317" y="42865"/>
                    </a:cubicBezTo>
                    <a:lnTo>
                      <a:pt x="71317" y="42865"/>
                    </a:lnTo>
                    <a:cubicBezTo>
                      <a:pt x="71649" y="42887"/>
                      <a:pt x="71982" y="42898"/>
                      <a:pt x="72315" y="42898"/>
                    </a:cubicBezTo>
                    <a:cubicBezTo>
                      <a:pt x="73933" y="42898"/>
                      <a:pt x="75547" y="42641"/>
                      <a:pt x="77055" y="42112"/>
                    </a:cubicBezTo>
                    <a:cubicBezTo>
                      <a:pt x="78990" y="41445"/>
                      <a:pt x="80758" y="40344"/>
                      <a:pt x="82259" y="38976"/>
                    </a:cubicBezTo>
                    <a:cubicBezTo>
                      <a:pt x="83727" y="37609"/>
                      <a:pt x="84928" y="35941"/>
                      <a:pt x="85762" y="34106"/>
                    </a:cubicBezTo>
                    <a:cubicBezTo>
                      <a:pt x="86562" y="32238"/>
                      <a:pt x="86996" y="30203"/>
                      <a:pt x="86996" y="28202"/>
                    </a:cubicBezTo>
                    <a:cubicBezTo>
                      <a:pt x="86996" y="26534"/>
                      <a:pt x="86696" y="24900"/>
                      <a:pt x="86162" y="23332"/>
                    </a:cubicBezTo>
                    <a:cubicBezTo>
                      <a:pt x="85595" y="21764"/>
                      <a:pt x="84794" y="20296"/>
                      <a:pt x="83760" y="18995"/>
                    </a:cubicBezTo>
                    <a:cubicBezTo>
                      <a:pt x="82726" y="17694"/>
                      <a:pt x="81459" y="16594"/>
                      <a:pt x="80058" y="15726"/>
                    </a:cubicBezTo>
                    <a:cubicBezTo>
                      <a:pt x="78646" y="14840"/>
                      <a:pt x="77137" y="14212"/>
                      <a:pt x="75531" y="13843"/>
                    </a:cubicBezTo>
                    <a:lnTo>
                      <a:pt x="75531" y="13843"/>
                    </a:lnTo>
                    <a:cubicBezTo>
                      <a:pt x="75332" y="12847"/>
                      <a:pt x="75037" y="11854"/>
                      <a:pt x="74587" y="10923"/>
                    </a:cubicBezTo>
                    <a:cubicBezTo>
                      <a:pt x="74120" y="9956"/>
                      <a:pt x="73553" y="9055"/>
                      <a:pt x="72886" y="8254"/>
                    </a:cubicBezTo>
                    <a:cubicBezTo>
                      <a:pt x="72185" y="7420"/>
                      <a:pt x="71418" y="6687"/>
                      <a:pt x="70551" y="6086"/>
                    </a:cubicBezTo>
                    <a:cubicBezTo>
                      <a:pt x="69683" y="5452"/>
                      <a:pt x="68716" y="4952"/>
                      <a:pt x="67715" y="4552"/>
                    </a:cubicBezTo>
                    <a:cubicBezTo>
                      <a:pt x="66715" y="4185"/>
                      <a:pt x="65681" y="3951"/>
                      <a:pt x="64613" y="3818"/>
                    </a:cubicBezTo>
                    <a:cubicBezTo>
                      <a:pt x="64186" y="3818"/>
                      <a:pt x="63738" y="3775"/>
                      <a:pt x="63302" y="3775"/>
                    </a:cubicBezTo>
                    <a:cubicBezTo>
                      <a:pt x="63194" y="3775"/>
                      <a:pt x="63085" y="3778"/>
                      <a:pt x="62979" y="3784"/>
                    </a:cubicBezTo>
                    <a:cubicBezTo>
                      <a:pt x="62445" y="3784"/>
                      <a:pt x="61911" y="3818"/>
                      <a:pt x="61378" y="3918"/>
                    </a:cubicBezTo>
                    <a:cubicBezTo>
                      <a:pt x="59391" y="4233"/>
                      <a:pt x="57464" y="5055"/>
                      <a:pt x="55822" y="6299"/>
                    </a:cubicBezTo>
                    <a:lnTo>
                      <a:pt x="55822" y="6299"/>
                    </a:lnTo>
                    <a:cubicBezTo>
                      <a:pt x="54858" y="5211"/>
                      <a:pt x="53670" y="4302"/>
                      <a:pt x="52338" y="3651"/>
                    </a:cubicBezTo>
                    <a:cubicBezTo>
                      <a:pt x="50937" y="2951"/>
                      <a:pt x="49369" y="2584"/>
                      <a:pt x="47801" y="2517"/>
                    </a:cubicBezTo>
                    <a:cubicBezTo>
                      <a:pt x="47714" y="2515"/>
                      <a:pt x="47627" y="2514"/>
                      <a:pt x="47540" y="2514"/>
                    </a:cubicBezTo>
                    <a:cubicBezTo>
                      <a:pt x="46056" y="2514"/>
                      <a:pt x="44551" y="2784"/>
                      <a:pt x="43165" y="3351"/>
                    </a:cubicBezTo>
                    <a:cubicBezTo>
                      <a:pt x="41893" y="3853"/>
                      <a:pt x="40701" y="4618"/>
                      <a:pt x="39680" y="5575"/>
                    </a:cubicBezTo>
                    <a:lnTo>
                      <a:pt x="39680" y="5575"/>
                    </a:lnTo>
                    <a:cubicBezTo>
                      <a:pt x="39631" y="5468"/>
                      <a:pt x="39577" y="5364"/>
                      <a:pt x="39522" y="5262"/>
                    </a:cubicBezTo>
                    <a:lnTo>
                      <a:pt x="39522" y="5262"/>
                    </a:lnTo>
                    <a:cubicBezTo>
                      <a:pt x="40092" y="4828"/>
                      <a:pt x="40463" y="4140"/>
                      <a:pt x="40463" y="3451"/>
                    </a:cubicBezTo>
                    <a:cubicBezTo>
                      <a:pt x="40496" y="2617"/>
                      <a:pt x="40029" y="1783"/>
                      <a:pt x="39328" y="1349"/>
                    </a:cubicBezTo>
                    <a:cubicBezTo>
                      <a:pt x="38957" y="1120"/>
                      <a:pt x="38530" y="1002"/>
                      <a:pt x="38101" y="1002"/>
                    </a:cubicBezTo>
                    <a:cubicBezTo>
                      <a:pt x="37720" y="1002"/>
                      <a:pt x="37338" y="1094"/>
                      <a:pt x="36993" y="1283"/>
                    </a:cubicBezTo>
                    <a:cubicBezTo>
                      <a:pt x="36344" y="1607"/>
                      <a:pt x="35904" y="2245"/>
                      <a:pt x="35765" y="2942"/>
                    </a:cubicBezTo>
                    <a:lnTo>
                      <a:pt x="35765" y="2942"/>
                    </a:lnTo>
                    <a:cubicBezTo>
                      <a:pt x="35685" y="2939"/>
                      <a:pt x="35605" y="2936"/>
                      <a:pt x="35526" y="2936"/>
                    </a:cubicBezTo>
                    <a:cubicBezTo>
                      <a:pt x="35437" y="2936"/>
                      <a:pt x="35348" y="2939"/>
                      <a:pt x="35259" y="2951"/>
                    </a:cubicBezTo>
                    <a:cubicBezTo>
                      <a:pt x="34992" y="2951"/>
                      <a:pt x="34759" y="2984"/>
                      <a:pt x="34492" y="3051"/>
                    </a:cubicBezTo>
                    <a:cubicBezTo>
                      <a:pt x="34073" y="3162"/>
                      <a:pt x="33655" y="3320"/>
                      <a:pt x="33276" y="3525"/>
                    </a:cubicBezTo>
                    <a:lnTo>
                      <a:pt x="33276" y="3525"/>
                    </a:lnTo>
                    <a:cubicBezTo>
                      <a:pt x="32185" y="2148"/>
                      <a:pt x="30678" y="1056"/>
                      <a:pt x="28988" y="482"/>
                    </a:cubicBezTo>
                    <a:cubicBezTo>
                      <a:pt x="28055" y="159"/>
                      <a:pt x="27064" y="0"/>
                      <a:pt x="260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3" name="Google Shape;2523;p51"/>
              <p:cNvSpPr/>
              <p:nvPr/>
            </p:nvSpPr>
            <p:spPr>
              <a:xfrm>
                <a:off x="1700625" y="5031888"/>
                <a:ext cx="70075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2803" extrusionOk="0">
                    <a:moveTo>
                      <a:pt x="1402" y="1"/>
                    </a:moveTo>
                    <a:cubicBezTo>
                      <a:pt x="635" y="1"/>
                      <a:pt x="1" y="634"/>
                      <a:pt x="1" y="1402"/>
                    </a:cubicBezTo>
                    <a:cubicBezTo>
                      <a:pt x="1" y="2202"/>
                      <a:pt x="635" y="2803"/>
                      <a:pt x="1402" y="2803"/>
                    </a:cubicBezTo>
                    <a:cubicBezTo>
                      <a:pt x="2169" y="2803"/>
                      <a:pt x="2803" y="2202"/>
                      <a:pt x="2803" y="1402"/>
                    </a:cubicBezTo>
                    <a:cubicBezTo>
                      <a:pt x="2803" y="634"/>
                      <a:pt x="2169" y="1"/>
                      <a:pt x="14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4" name="Google Shape;2524;p51"/>
              <p:cNvSpPr/>
              <p:nvPr/>
            </p:nvSpPr>
            <p:spPr>
              <a:xfrm>
                <a:off x="1690625" y="5031063"/>
                <a:ext cx="91750" cy="77550"/>
              </a:xfrm>
              <a:custGeom>
                <a:avLst/>
                <a:gdLst/>
                <a:ahLst/>
                <a:cxnLst/>
                <a:rect l="l" t="t" r="r" b="b"/>
                <a:pathLst>
                  <a:path w="3670" h="3102" extrusionOk="0">
                    <a:moveTo>
                      <a:pt x="1802" y="67"/>
                    </a:moveTo>
                    <a:cubicBezTo>
                      <a:pt x="2169" y="67"/>
                      <a:pt x="2502" y="334"/>
                      <a:pt x="2602" y="634"/>
                    </a:cubicBezTo>
                    <a:cubicBezTo>
                      <a:pt x="2736" y="934"/>
                      <a:pt x="2769" y="1201"/>
                      <a:pt x="2769" y="1435"/>
                    </a:cubicBezTo>
                    <a:cubicBezTo>
                      <a:pt x="2769" y="1701"/>
                      <a:pt x="2702" y="1935"/>
                      <a:pt x="2536" y="2168"/>
                    </a:cubicBezTo>
                    <a:cubicBezTo>
                      <a:pt x="2336" y="2369"/>
                      <a:pt x="2102" y="2535"/>
                      <a:pt x="1802" y="2635"/>
                    </a:cubicBezTo>
                    <a:cubicBezTo>
                      <a:pt x="1742" y="2649"/>
                      <a:pt x="1679" y="2655"/>
                      <a:pt x="1615" y="2655"/>
                    </a:cubicBezTo>
                    <a:cubicBezTo>
                      <a:pt x="1360" y="2655"/>
                      <a:pt x="1088" y="2549"/>
                      <a:pt x="901" y="2335"/>
                    </a:cubicBezTo>
                    <a:cubicBezTo>
                      <a:pt x="668" y="2068"/>
                      <a:pt x="701" y="1701"/>
                      <a:pt x="734" y="1435"/>
                    </a:cubicBezTo>
                    <a:cubicBezTo>
                      <a:pt x="801" y="1168"/>
                      <a:pt x="868" y="934"/>
                      <a:pt x="1001" y="634"/>
                    </a:cubicBezTo>
                    <a:cubicBezTo>
                      <a:pt x="1135" y="334"/>
                      <a:pt x="1435" y="67"/>
                      <a:pt x="1802" y="67"/>
                    </a:cubicBezTo>
                    <a:close/>
                    <a:moveTo>
                      <a:pt x="1802" y="0"/>
                    </a:moveTo>
                    <a:cubicBezTo>
                      <a:pt x="1435" y="0"/>
                      <a:pt x="1035" y="34"/>
                      <a:pt x="634" y="267"/>
                    </a:cubicBezTo>
                    <a:cubicBezTo>
                      <a:pt x="234" y="501"/>
                      <a:pt x="1" y="968"/>
                      <a:pt x="34" y="1435"/>
                    </a:cubicBezTo>
                    <a:cubicBezTo>
                      <a:pt x="101" y="1902"/>
                      <a:pt x="434" y="2269"/>
                      <a:pt x="701" y="2535"/>
                    </a:cubicBezTo>
                    <a:cubicBezTo>
                      <a:pt x="1001" y="2802"/>
                      <a:pt x="1368" y="3002"/>
                      <a:pt x="1802" y="3069"/>
                    </a:cubicBezTo>
                    <a:cubicBezTo>
                      <a:pt x="1896" y="3091"/>
                      <a:pt x="1994" y="3102"/>
                      <a:pt x="2092" y="3102"/>
                    </a:cubicBezTo>
                    <a:cubicBezTo>
                      <a:pt x="2445" y="3102"/>
                      <a:pt x="2808" y="2963"/>
                      <a:pt x="3069" y="2702"/>
                    </a:cubicBezTo>
                    <a:cubicBezTo>
                      <a:pt x="3436" y="2402"/>
                      <a:pt x="3670" y="1935"/>
                      <a:pt x="3670" y="1435"/>
                    </a:cubicBezTo>
                    <a:cubicBezTo>
                      <a:pt x="3636" y="1201"/>
                      <a:pt x="3603" y="968"/>
                      <a:pt x="3470" y="734"/>
                    </a:cubicBezTo>
                    <a:cubicBezTo>
                      <a:pt x="3370" y="534"/>
                      <a:pt x="3203" y="367"/>
                      <a:pt x="3003" y="267"/>
                    </a:cubicBezTo>
                    <a:cubicBezTo>
                      <a:pt x="2602" y="34"/>
                      <a:pt x="2169" y="0"/>
                      <a:pt x="18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5" name="Google Shape;2525;p51"/>
              <p:cNvSpPr/>
              <p:nvPr/>
            </p:nvSpPr>
            <p:spPr>
              <a:xfrm>
                <a:off x="101150" y="4506513"/>
                <a:ext cx="80100" cy="80075"/>
              </a:xfrm>
              <a:custGeom>
                <a:avLst/>
                <a:gdLst/>
                <a:ahLst/>
                <a:cxnLst/>
                <a:rect l="l" t="t" r="r" b="b"/>
                <a:pathLst>
                  <a:path w="3204" h="3203" extrusionOk="0">
                    <a:moveTo>
                      <a:pt x="1602" y="1"/>
                    </a:moveTo>
                    <a:cubicBezTo>
                      <a:pt x="701" y="1"/>
                      <a:pt x="1" y="701"/>
                      <a:pt x="1" y="1602"/>
                    </a:cubicBezTo>
                    <a:cubicBezTo>
                      <a:pt x="1" y="2469"/>
                      <a:pt x="701" y="3203"/>
                      <a:pt x="1602" y="3203"/>
                    </a:cubicBezTo>
                    <a:cubicBezTo>
                      <a:pt x="2469" y="3203"/>
                      <a:pt x="3203" y="2469"/>
                      <a:pt x="3203" y="1602"/>
                    </a:cubicBezTo>
                    <a:cubicBezTo>
                      <a:pt x="3203" y="701"/>
                      <a:pt x="2469" y="1"/>
                      <a:pt x="160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6" name="Google Shape;2526;p51"/>
              <p:cNvSpPr/>
              <p:nvPr/>
            </p:nvSpPr>
            <p:spPr>
              <a:xfrm>
                <a:off x="91150" y="4505688"/>
                <a:ext cx="100925" cy="87150"/>
              </a:xfrm>
              <a:custGeom>
                <a:avLst/>
                <a:gdLst/>
                <a:ahLst/>
                <a:cxnLst/>
                <a:rect l="l" t="t" r="r" b="b"/>
                <a:pathLst>
                  <a:path w="4037" h="3486" extrusionOk="0">
                    <a:moveTo>
                      <a:pt x="2002" y="67"/>
                    </a:moveTo>
                    <a:cubicBezTo>
                      <a:pt x="2402" y="67"/>
                      <a:pt x="2769" y="367"/>
                      <a:pt x="2936" y="701"/>
                    </a:cubicBezTo>
                    <a:cubicBezTo>
                      <a:pt x="3069" y="1034"/>
                      <a:pt x="3136" y="1334"/>
                      <a:pt x="3136" y="1635"/>
                    </a:cubicBezTo>
                    <a:cubicBezTo>
                      <a:pt x="3136" y="1935"/>
                      <a:pt x="3036" y="2235"/>
                      <a:pt x="2836" y="2469"/>
                    </a:cubicBezTo>
                    <a:cubicBezTo>
                      <a:pt x="2636" y="2702"/>
                      <a:pt x="2336" y="2902"/>
                      <a:pt x="2002" y="3002"/>
                    </a:cubicBezTo>
                    <a:cubicBezTo>
                      <a:pt x="1930" y="3015"/>
                      <a:pt x="1855" y="3022"/>
                      <a:pt x="1780" y="3022"/>
                    </a:cubicBezTo>
                    <a:cubicBezTo>
                      <a:pt x="1473" y="3022"/>
                      <a:pt x="1156" y="2910"/>
                      <a:pt x="968" y="2669"/>
                    </a:cubicBezTo>
                    <a:cubicBezTo>
                      <a:pt x="701" y="2369"/>
                      <a:pt x="701" y="1935"/>
                      <a:pt x="734" y="1635"/>
                    </a:cubicBezTo>
                    <a:cubicBezTo>
                      <a:pt x="801" y="1301"/>
                      <a:pt x="901" y="1034"/>
                      <a:pt x="1068" y="701"/>
                    </a:cubicBezTo>
                    <a:cubicBezTo>
                      <a:pt x="1201" y="367"/>
                      <a:pt x="1568" y="67"/>
                      <a:pt x="2002" y="67"/>
                    </a:cubicBezTo>
                    <a:close/>
                    <a:moveTo>
                      <a:pt x="2002" y="0"/>
                    </a:moveTo>
                    <a:cubicBezTo>
                      <a:pt x="1568" y="0"/>
                      <a:pt x="1101" y="34"/>
                      <a:pt x="668" y="300"/>
                    </a:cubicBezTo>
                    <a:cubicBezTo>
                      <a:pt x="234" y="567"/>
                      <a:pt x="1" y="1134"/>
                      <a:pt x="34" y="1635"/>
                    </a:cubicBezTo>
                    <a:cubicBezTo>
                      <a:pt x="101" y="2135"/>
                      <a:pt x="434" y="2569"/>
                      <a:pt x="768" y="2869"/>
                    </a:cubicBezTo>
                    <a:cubicBezTo>
                      <a:pt x="1101" y="3136"/>
                      <a:pt x="1502" y="3369"/>
                      <a:pt x="2002" y="3469"/>
                    </a:cubicBezTo>
                    <a:cubicBezTo>
                      <a:pt x="2079" y="3480"/>
                      <a:pt x="2157" y="3486"/>
                      <a:pt x="2237" y="3486"/>
                    </a:cubicBezTo>
                    <a:cubicBezTo>
                      <a:pt x="2641" y="3486"/>
                      <a:pt x="3068" y="3342"/>
                      <a:pt x="3403" y="3036"/>
                    </a:cubicBezTo>
                    <a:cubicBezTo>
                      <a:pt x="3803" y="2702"/>
                      <a:pt x="4037" y="2168"/>
                      <a:pt x="4037" y="1635"/>
                    </a:cubicBezTo>
                    <a:cubicBezTo>
                      <a:pt x="4037" y="1368"/>
                      <a:pt x="3970" y="1101"/>
                      <a:pt x="3837" y="867"/>
                    </a:cubicBezTo>
                    <a:cubicBezTo>
                      <a:pt x="3703" y="634"/>
                      <a:pt x="3536" y="434"/>
                      <a:pt x="3303" y="300"/>
                    </a:cubicBezTo>
                    <a:cubicBezTo>
                      <a:pt x="2869" y="34"/>
                      <a:pt x="2402" y="0"/>
                      <a:pt x="200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7" name="Google Shape;2527;p51"/>
              <p:cNvSpPr/>
              <p:nvPr/>
            </p:nvSpPr>
            <p:spPr>
              <a:xfrm>
                <a:off x="192050" y="3748463"/>
                <a:ext cx="355275" cy="190175"/>
              </a:xfrm>
              <a:custGeom>
                <a:avLst/>
                <a:gdLst/>
                <a:ahLst/>
                <a:cxnLst/>
                <a:rect l="l" t="t" r="r" b="b"/>
                <a:pathLst>
                  <a:path w="14211" h="7607" extrusionOk="0">
                    <a:moveTo>
                      <a:pt x="1" y="1"/>
                    </a:moveTo>
                    <a:cubicBezTo>
                      <a:pt x="1335" y="368"/>
                      <a:pt x="2603" y="801"/>
                      <a:pt x="3904" y="1268"/>
                    </a:cubicBezTo>
                    <a:cubicBezTo>
                      <a:pt x="5171" y="1769"/>
                      <a:pt x="6405" y="2303"/>
                      <a:pt x="7606" y="2903"/>
                    </a:cubicBezTo>
                    <a:lnTo>
                      <a:pt x="8507" y="3370"/>
                    </a:lnTo>
                    <a:lnTo>
                      <a:pt x="9374" y="3870"/>
                    </a:lnTo>
                    <a:cubicBezTo>
                      <a:pt x="9674" y="4037"/>
                      <a:pt x="9941" y="4237"/>
                      <a:pt x="10241" y="4404"/>
                    </a:cubicBezTo>
                    <a:cubicBezTo>
                      <a:pt x="10508" y="4604"/>
                      <a:pt x="10808" y="4771"/>
                      <a:pt x="11075" y="4971"/>
                    </a:cubicBezTo>
                    <a:lnTo>
                      <a:pt x="11909" y="5572"/>
                    </a:lnTo>
                    <a:cubicBezTo>
                      <a:pt x="12176" y="5772"/>
                      <a:pt x="12410" y="6005"/>
                      <a:pt x="12676" y="6205"/>
                    </a:cubicBezTo>
                    <a:cubicBezTo>
                      <a:pt x="13244" y="6639"/>
                      <a:pt x="13677" y="7139"/>
                      <a:pt x="14211" y="7606"/>
                    </a:cubicBezTo>
                    <a:cubicBezTo>
                      <a:pt x="13377" y="6506"/>
                      <a:pt x="12443" y="5471"/>
                      <a:pt x="11342" y="4638"/>
                    </a:cubicBezTo>
                    <a:cubicBezTo>
                      <a:pt x="10275" y="3770"/>
                      <a:pt x="9107" y="3003"/>
                      <a:pt x="7873" y="2403"/>
                    </a:cubicBezTo>
                    <a:cubicBezTo>
                      <a:pt x="6639" y="1769"/>
                      <a:pt x="5338" y="1268"/>
                      <a:pt x="4037" y="868"/>
                    </a:cubicBezTo>
                    <a:cubicBezTo>
                      <a:pt x="2703" y="468"/>
                      <a:pt x="1368" y="168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8" name="Google Shape;2528;p51"/>
              <p:cNvSpPr/>
              <p:nvPr/>
            </p:nvSpPr>
            <p:spPr>
              <a:xfrm>
                <a:off x="531475" y="3549163"/>
                <a:ext cx="50050" cy="383625"/>
              </a:xfrm>
              <a:custGeom>
                <a:avLst/>
                <a:gdLst/>
                <a:ahLst/>
                <a:cxnLst/>
                <a:rect l="l" t="t" r="r" b="b"/>
                <a:pathLst>
                  <a:path w="2002" h="15345" extrusionOk="0">
                    <a:moveTo>
                      <a:pt x="33" y="0"/>
                    </a:moveTo>
                    <a:lnTo>
                      <a:pt x="33" y="0"/>
                    </a:lnTo>
                    <a:cubicBezTo>
                      <a:pt x="0" y="2602"/>
                      <a:pt x="200" y="5171"/>
                      <a:pt x="467" y="7739"/>
                    </a:cubicBezTo>
                    <a:cubicBezTo>
                      <a:pt x="634" y="9040"/>
                      <a:pt x="801" y="10308"/>
                      <a:pt x="1068" y="11575"/>
                    </a:cubicBezTo>
                    <a:cubicBezTo>
                      <a:pt x="1301" y="12876"/>
                      <a:pt x="1568" y="14144"/>
                      <a:pt x="2002" y="15345"/>
                    </a:cubicBezTo>
                    <a:cubicBezTo>
                      <a:pt x="1801" y="14077"/>
                      <a:pt x="1635" y="12810"/>
                      <a:pt x="1501" y="11509"/>
                    </a:cubicBezTo>
                    <a:lnTo>
                      <a:pt x="1034" y="7673"/>
                    </a:lnTo>
                    <a:cubicBezTo>
                      <a:pt x="734" y="5137"/>
                      <a:pt x="434" y="2569"/>
                      <a:pt x="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9" name="Google Shape;2529;p51"/>
              <p:cNvSpPr/>
              <p:nvPr/>
            </p:nvSpPr>
            <p:spPr>
              <a:xfrm>
                <a:off x="373850" y="3653413"/>
                <a:ext cx="177650" cy="271875"/>
              </a:xfrm>
              <a:custGeom>
                <a:avLst/>
                <a:gdLst/>
                <a:ahLst/>
                <a:cxnLst/>
                <a:rect l="l" t="t" r="r" b="b"/>
                <a:pathLst>
                  <a:path w="7106" h="10875" extrusionOk="0">
                    <a:moveTo>
                      <a:pt x="1" y="0"/>
                    </a:moveTo>
                    <a:lnTo>
                      <a:pt x="1902" y="2669"/>
                    </a:lnTo>
                    <a:cubicBezTo>
                      <a:pt x="2536" y="3536"/>
                      <a:pt x="3170" y="4437"/>
                      <a:pt x="3770" y="5304"/>
                    </a:cubicBezTo>
                    <a:cubicBezTo>
                      <a:pt x="4370" y="6205"/>
                      <a:pt x="4971" y="7139"/>
                      <a:pt x="5538" y="8039"/>
                    </a:cubicBezTo>
                    <a:cubicBezTo>
                      <a:pt x="6072" y="8973"/>
                      <a:pt x="6639" y="9907"/>
                      <a:pt x="7106" y="10875"/>
                    </a:cubicBezTo>
                    <a:cubicBezTo>
                      <a:pt x="6839" y="9841"/>
                      <a:pt x="6405" y="8806"/>
                      <a:pt x="5905" y="7839"/>
                    </a:cubicBezTo>
                    <a:cubicBezTo>
                      <a:pt x="5404" y="6838"/>
                      <a:pt x="4837" y="5904"/>
                      <a:pt x="4237" y="5004"/>
                    </a:cubicBezTo>
                    <a:cubicBezTo>
                      <a:pt x="3003" y="3202"/>
                      <a:pt x="1602" y="1501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0" name="Google Shape;2530;p51"/>
              <p:cNvSpPr/>
              <p:nvPr/>
            </p:nvSpPr>
            <p:spPr>
              <a:xfrm>
                <a:off x="48625" y="3384888"/>
                <a:ext cx="514550" cy="445325"/>
              </a:xfrm>
              <a:custGeom>
                <a:avLst/>
                <a:gdLst/>
                <a:ahLst/>
                <a:cxnLst/>
                <a:rect l="l" t="t" r="r" b="b"/>
                <a:pathLst>
                  <a:path w="20582" h="17813" extrusionOk="0">
                    <a:moveTo>
                      <a:pt x="14611" y="0"/>
                    </a:moveTo>
                    <a:cubicBezTo>
                      <a:pt x="12743" y="0"/>
                      <a:pt x="11142" y="1034"/>
                      <a:pt x="10274" y="2502"/>
                    </a:cubicBezTo>
                    <a:cubicBezTo>
                      <a:pt x="9643" y="2186"/>
                      <a:pt x="8936" y="2033"/>
                      <a:pt x="8198" y="2033"/>
                    </a:cubicBezTo>
                    <a:cubicBezTo>
                      <a:pt x="6284" y="2033"/>
                      <a:pt x="4157" y="3060"/>
                      <a:pt x="2569" y="4937"/>
                    </a:cubicBezTo>
                    <a:cubicBezTo>
                      <a:pt x="134" y="7872"/>
                      <a:pt x="0" y="11742"/>
                      <a:pt x="2235" y="13610"/>
                    </a:cubicBezTo>
                    <a:cubicBezTo>
                      <a:pt x="3031" y="14268"/>
                      <a:pt x="4007" y="14588"/>
                      <a:pt x="5053" y="14588"/>
                    </a:cubicBezTo>
                    <a:cubicBezTo>
                      <a:pt x="5278" y="14588"/>
                      <a:pt x="5507" y="14573"/>
                      <a:pt x="5738" y="14544"/>
                    </a:cubicBezTo>
                    <a:cubicBezTo>
                      <a:pt x="6338" y="16445"/>
                      <a:pt x="8073" y="17813"/>
                      <a:pt x="10174" y="17813"/>
                    </a:cubicBezTo>
                    <a:cubicBezTo>
                      <a:pt x="12743" y="17813"/>
                      <a:pt x="14811" y="15711"/>
                      <a:pt x="14811" y="13143"/>
                    </a:cubicBezTo>
                    <a:cubicBezTo>
                      <a:pt x="14811" y="13043"/>
                      <a:pt x="14811" y="12943"/>
                      <a:pt x="14811" y="12843"/>
                    </a:cubicBezTo>
                    <a:cubicBezTo>
                      <a:pt x="15345" y="13143"/>
                      <a:pt x="15978" y="13343"/>
                      <a:pt x="16679" y="13343"/>
                    </a:cubicBezTo>
                    <a:cubicBezTo>
                      <a:pt x="18847" y="13343"/>
                      <a:pt x="20582" y="11575"/>
                      <a:pt x="20582" y="9440"/>
                    </a:cubicBezTo>
                    <a:cubicBezTo>
                      <a:pt x="20582" y="8306"/>
                      <a:pt x="20115" y="7305"/>
                      <a:pt x="19347" y="6571"/>
                    </a:cubicBezTo>
                    <a:cubicBezTo>
                      <a:pt x="19514" y="6104"/>
                      <a:pt x="19614" y="5571"/>
                      <a:pt x="19614" y="5004"/>
                    </a:cubicBezTo>
                    <a:cubicBezTo>
                      <a:pt x="19614" y="2235"/>
                      <a:pt x="17379" y="0"/>
                      <a:pt x="1461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1" name="Google Shape;2531;p51"/>
              <p:cNvSpPr/>
              <p:nvPr/>
            </p:nvSpPr>
            <p:spPr>
              <a:xfrm>
                <a:off x="60300" y="3379588"/>
                <a:ext cx="507875" cy="457850"/>
              </a:xfrm>
              <a:custGeom>
                <a:avLst/>
                <a:gdLst/>
                <a:ahLst/>
                <a:cxnLst/>
                <a:rect l="l" t="t" r="r" b="b"/>
                <a:pathLst>
                  <a:path w="20315" h="18314" extrusionOk="0">
                    <a:moveTo>
                      <a:pt x="14193" y="450"/>
                    </a:moveTo>
                    <a:cubicBezTo>
                      <a:pt x="14843" y="450"/>
                      <a:pt x="15498" y="586"/>
                      <a:pt x="16112" y="846"/>
                    </a:cubicBezTo>
                    <a:cubicBezTo>
                      <a:pt x="17179" y="1313"/>
                      <a:pt x="18080" y="2180"/>
                      <a:pt x="18580" y="3281"/>
                    </a:cubicBezTo>
                    <a:cubicBezTo>
                      <a:pt x="19081" y="4348"/>
                      <a:pt x="19181" y="5616"/>
                      <a:pt x="18847" y="6817"/>
                    </a:cubicBezTo>
                    <a:cubicBezTo>
                      <a:pt x="19514" y="7484"/>
                      <a:pt x="19915" y="8351"/>
                      <a:pt x="19981" y="9285"/>
                    </a:cubicBezTo>
                    <a:cubicBezTo>
                      <a:pt x="20048" y="10186"/>
                      <a:pt x="19748" y="11120"/>
                      <a:pt x="19214" y="11820"/>
                    </a:cubicBezTo>
                    <a:cubicBezTo>
                      <a:pt x="18680" y="12554"/>
                      <a:pt x="17880" y="13055"/>
                      <a:pt x="17012" y="13221"/>
                    </a:cubicBezTo>
                    <a:cubicBezTo>
                      <a:pt x="16772" y="13268"/>
                      <a:pt x="16525" y="13291"/>
                      <a:pt x="16279" y="13291"/>
                    </a:cubicBezTo>
                    <a:cubicBezTo>
                      <a:pt x="15639" y="13291"/>
                      <a:pt x="14998" y="13134"/>
                      <a:pt x="14444" y="12821"/>
                    </a:cubicBezTo>
                    <a:lnTo>
                      <a:pt x="14044" y="12588"/>
                    </a:lnTo>
                    <a:lnTo>
                      <a:pt x="14044" y="13088"/>
                    </a:lnTo>
                    <a:cubicBezTo>
                      <a:pt x="14110" y="14122"/>
                      <a:pt x="13777" y="15223"/>
                      <a:pt x="13143" y="16023"/>
                    </a:cubicBezTo>
                    <a:cubicBezTo>
                      <a:pt x="12476" y="16857"/>
                      <a:pt x="11542" y="17458"/>
                      <a:pt x="10508" y="17625"/>
                    </a:cubicBezTo>
                    <a:cubicBezTo>
                      <a:pt x="10220" y="17690"/>
                      <a:pt x="9927" y="17721"/>
                      <a:pt x="9635" y="17721"/>
                    </a:cubicBezTo>
                    <a:cubicBezTo>
                      <a:pt x="8877" y="17721"/>
                      <a:pt x="8122" y="17509"/>
                      <a:pt x="7472" y="17124"/>
                    </a:cubicBezTo>
                    <a:cubicBezTo>
                      <a:pt x="6538" y="16590"/>
                      <a:pt x="5838" y="15690"/>
                      <a:pt x="5504" y="14689"/>
                    </a:cubicBezTo>
                    <a:lnTo>
                      <a:pt x="5438" y="14489"/>
                    </a:lnTo>
                    <a:lnTo>
                      <a:pt x="5237" y="14522"/>
                    </a:lnTo>
                    <a:cubicBezTo>
                      <a:pt x="5029" y="14546"/>
                      <a:pt x="4819" y="14559"/>
                      <a:pt x="4608" y="14559"/>
                    </a:cubicBezTo>
                    <a:cubicBezTo>
                      <a:pt x="3943" y="14559"/>
                      <a:pt x="3277" y="14434"/>
                      <a:pt x="2669" y="14155"/>
                    </a:cubicBezTo>
                    <a:cubicBezTo>
                      <a:pt x="2302" y="13989"/>
                      <a:pt x="1935" y="13722"/>
                      <a:pt x="1601" y="13422"/>
                    </a:cubicBezTo>
                    <a:cubicBezTo>
                      <a:pt x="1435" y="13288"/>
                      <a:pt x="1335" y="13088"/>
                      <a:pt x="1168" y="12921"/>
                    </a:cubicBezTo>
                    <a:cubicBezTo>
                      <a:pt x="1068" y="12754"/>
                      <a:pt x="934" y="12588"/>
                      <a:pt x="834" y="12354"/>
                    </a:cubicBezTo>
                    <a:cubicBezTo>
                      <a:pt x="434" y="11587"/>
                      <a:pt x="267" y="10686"/>
                      <a:pt x="301" y="9786"/>
                    </a:cubicBezTo>
                    <a:cubicBezTo>
                      <a:pt x="334" y="8885"/>
                      <a:pt x="601" y="7984"/>
                      <a:pt x="968" y="7150"/>
                    </a:cubicBezTo>
                    <a:cubicBezTo>
                      <a:pt x="1702" y="5516"/>
                      <a:pt x="3002" y="4082"/>
                      <a:pt x="4604" y="3248"/>
                    </a:cubicBezTo>
                    <a:cubicBezTo>
                      <a:pt x="5404" y="2847"/>
                      <a:pt x="6271" y="2547"/>
                      <a:pt x="7139" y="2480"/>
                    </a:cubicBezTo>
                    <a:cubicBezTo>
                      <a:pt x="7310" y="2461"/>
                      <a:pt x="7481" y="2452"/>
                      <a:pt x="7651" y="2452"/>
                    </a:cubicBezTo>
                    <a:cubicBezTo>
                      <a:pt x="8376" y="2452"/>
                      <a:pt x="9086" y="2623"/>
                      <a:pt x="9707" y="2947"/>
                    </a:cubicBezTo>
                    <a:lnTo>
                      <a:pt x="9907" y="3047"/>
                    </a:lnTo>
                    <a:lnTo>
                      <a:pt x="10007" y="2847"/>
                    </a:lnTo>
                    <a:cubicBezTo>
                      <a:pt x="10608" y="1847"/>
                      <a:pt x="11575" y="1079"/>
                      <a:pt x="12676" y="712"/>
                    </a:cubicBezTo>
                    <a:cubicBezTo>
                      <a:pt x="13163" y="535"/>
                      <a:pt x="13676" y="450"/>
                      <a:pt x="14193" y="450"/>
                    </a:cubicBezTo>
                    <a:close/>
                    <a:moveTo>
                      <a:pt x="14077" y="1"/>
                    </a:moveTo>
                    <a:cubicBezTo>
                      <a:pt x="13547" y="1"/>
                      <a:pt x="13017" y="81"/>
                      <a:pt x="12509" y="245"/>
                    </a:cubicBezTo>
                    <a:cubicBezTo>
                      <a:pt x="11375" y="592"/>
                      <a:pt x="10359" y="1386"/>
                      <a:pt x="9716" y="2429"/>
                    </a:cubicBezTo>
                    <a:lnTo>
                      <a:pt x="9716" y="2429"/>
                    </a:lnTo>
                    <a:cubicBezTo>
                      <a:pt x="9338" y="2267"/>
                      <a:pt x="8939" y="2137"/>
                      <a:pt x="8540" y="2080"/>
                    </a:cubicBezTo>
                    <a:cubicBezTo>
                      <a:pt x="8270" y="2061"/>
                      <a:pt x="7989" y="2042"/>
                      <a:pt x="7710" y="2042"/>
                    </a:cubicBezTo>
                    <a:cubicBezTo>
                      <a:pt x="7506" y="2042"/>
                      <a:pt x="7303" y="2052"/>
                      <a:pt x="7105" y="2080"/>
                    </a:cubicBezTo>
                    <a:cubicBezTo>
                      <a:pt x="6171" y="2214"/>
                      <a:pt x="5271" y="2547"/>
                      <a:pt x="4470" y="3014"/>
                    </a:cubicBezTo>
                    <a:cubicBezTo>
                      <a:pt x="2869" y="3948"/>
                      <a:pt x="1601" y="5416"/>
                      <a:pt x="801" y="7084"/>
                    </a:cubicBezTo>
                    <a:cubicBezTo>
                      <a:pt x="401" y="7918"/>
                      <a:pt x="167" y="8818"/>
                      <a:pt x="67" y="9752"/>
                    </a:cubicBezTo>
                    <a:cubicBezTo>
                      <a:pt x="0" y="10686"/>
                      <a:pt x="134" y="11654"/>
                      <a:pt x="534" y="12521"/>
                    </a:cubicBezTo>
                    <a:cubicBezTo>
                      <a:pt x="634" y="12721"/>
                      <a:pt x="768" y="12921"/>
                      <a:pt x="901" y="13155"/>
                    </a:cubicBezTo>
                    <a:cubicBezTo>
                      <a:pt x="1034" y="13321"/>
                      <a:pt x="1168" y="13522"/>
                      <a:pt x="1335" y="13688"/>
                    </a:cubicBezTo>
                    <a:cubicBezTo>
                      <a:pt x="1668" y="14055"/>
                      <a:pt x="2068" y="14322"/>
                      <a:pt x="2502" y="14556"/>
                    </a:cubicBezTo>
                    <a:cubicBezTo>
                      <a:pt x="3189" y="14899"/>
                      <a:pt x="3938" y="15054"/>
                      <a:pt x="4701" y="15054"/>
                    </a:cubicBezTo>
                    <a:cubicBezTo>
                      <a:pt x="4832" y="15054"/>
                      <a:pt x="4964" y="15050"/>
                      <a:pt x="5096" y="15041"/>
                    </a:cubicBezTo>
                    <a:lnTo>
                      <a:pt x="5096" y="15041"/>
                    </a:lnTo>
                    <a:cubicBezTo>
                      <a:pt x="5455" y="16098"/>
                      <a:pt x="6195" y="17024"/>
                      <a:pt x="7172" y="17591"/>
                    </a:cubicBezTo>
                    <a:cubicBezTo>
                      <a:pt x="7918" y="18064"/>
                      <a:pt x="8812" y="18314"/>
                      <a:pt x="9703" y="18314"/>
                    </a:cubicBezTo>
                    <a:cubicBezTo>
                      <a:pt x="10007" y="18314"/>
                      <a:pt x="10311" y="18284"/>
                      <a:pt x="10608" y="18225"/>
                    </a:cubicBezTo>
                    <a:cubicBezTo>
                      <a:pt x="11775" y="17992"/>
                      <a:pt x="12876" y="17358"/>
                      <a:pt x="13610" y="16390"/>
                    </a:cubicBezTo>
                    <a:cubicBezTo>
                      <a:pt x="14253" y="15572"/>
                      <a:pt x="14614" y="14524"/>
                      <a:pt x="14627" y="13492"/>
                    </a:cubicBezTo>
                    <a:lnTo>
                      <a:pt x="14627" y="13492"/>
                    </a:lnTo>
                    <a:cubicBezTo>
                      <a:pt x="15114" y="13692"/>
                      <a:pt x="15644" y="13785"/>
                      <a:pt x="16173" y="13785"/>
                    </a:cubicBezTo>
                    <a:cubicBezTo>
                      <a:pt x="16490" y="13785"/>
                      <a:pt x="16806" y="13752"/>
                      <a:pt x="17113" y="13688"/>
                    </a:cubicBezTo>
                    <a:cubicBezTo>
                      <a:pt x="18080" y="13455"/>
                      <a:pt x="18947" y="12854"/>
                      <a:pt x="19514" y="12054"/>
                    </a:cubicBezTo>
                    <a:cubicBezTo>
                      <a:pt x="20081" y="11220"/>
                      <a:pt x="20315" y="10219"/>
                      <a:pt x="20215" y="9252"/>
                    </a:cubicBezTo>
                    <a:cubicBezTo>
                      <a:pt x="20081" y="8318"/>
                      <a:pt x="19614" y="7384"/>
                      <a:pt x="18914" y="6783"/>
                    </a:cubicBezTo>
                    <a:cubicBezTo>
                      <a:pt x="19114" y="6250"/>
                      <a:pt x="19247" y="5616"/>
                      <a:pt x="19214" y="4982"/>
                    </a:cubicBezTo>
                    <a:cubicBezTo>
                      <a:pt x="19214" y="4382"/>
                      <a:pt x="19081" y="3748"/>
                      <a:pt x="18847" y="3148"/>
                    </a:cubicBezTo>
                    <a:cubicBezTo>
                      <a:pt x="18380" y="1980"/>
                      <a:pt x="17446" y="1013"/>
                      <a:pt x="16279" y="479"/>
                    </a:cubicBezTo>
                    <a:cubicBezTo>
                      <a:pt x="15591" y="165"/>
                      <a:pt x="14835" y="1"/>
                      <a:pt x="140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2" name="Google Shape;2532;p51"/>
              <p:cNvSpPr/>
              <p:nvPr/>
            </p:nvSpPr>
            <p:spPr>
              <a:xfrm>
                <a:off x="137850" y="3507463"/>
                <a:ext cx="8092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3237" h="6606" extrusionOk="0">
                    <a:moveTo>
                      <a:pt x="3103" y="1"/>
                    </a:moveTo>
                    <a:cubicBezTo>
                      <a:pt x="3103" y="1"/>
                      <a:pt x="2369" y="735"/>
                      <a:pt x="2803" y="1746"/>
                    </a:cubicBezTo>
                    <a:lnTo>
                      <a:pt x="2803" y="1746"/>
                    </a:lnTo>
                    <a:lnTo>
                      <a:pt x="3103" y="1"/>
                    </a:lnTo>
                    <a:close/>
                    <a:moveTo>
                      <a:pt x="2803" y="1746"/>
                    </a:moveTo>
                    <a:lnTo>
                      <a:pt x="2673" y="2502"/>
                    </a:lnTo>
                    <a:lnTo>
                      <a:pt x="2673" y="2502"/>
                    </a:lnTo>
                    <a:cubicBezTo>
                      <a:pt x="3005" y="2412"/>
                      <a:pt x="3236" y="2402"/>
                      <a:pt x="3236" y="2402"/>
                    </a:cubicBezTo>
                    <a:cubicBezTo>
                      <a:pt x="3031" y="2175"/>
                      <a:pt x="2892" y="1955"/>
                      <a:pt x="2803" y="1746"/>
                    </a:cubicBezTo>
                    <a:close/>
                    <a:moveTo>
                      <a:pt x="2673" y="2502"/>
                    </a:moveTo>
                    <a:cubicBezTo>
                      <a:pt x="2114" y="2656"/>
                      <a:pt x="1270" y="3041"/>
                      <a:pt x="768" y="4003"/>
                    </a:cubicBezTo>
                    <a:cubicBezTo>
                      <a:pt x="1" y="5571"/>
                      <a:pt x="1969" y="6605"/>
                      <a:pt x="1969" y="6605"/>
                    </a:cubicBezTo>
                    <a:lnTo>
                      <a:pt x="2673" y="250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3" name="Google Shape;2533;p51"/>
              <p:cNvSpPr/>
              <p:nvPr/>
            </p:nvSpPr>
            <p:spPr>
              <a:xfrm>
                <a:off x="146200" y="3507463"/>
                <a:ext cx="85075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6606" extrusionOk="0">
                    <a:moveTo>
                      <a:pt x="2769" y="1"/>
                    </a:moveTo>
                    <a:lnTo>
                      <a:pt x="2769" y="1"/>
                    </a:lnTo>
                    <a:cubicBezTo>
                      <a:pt x="2602" y="134"/>
                      <a:pt x="2435" y="334"/>
                      <a:pt x="2335" y="534"/>
                    </a:cubicBezTo>
                    <a:cubicBezTo>
                      <a:pt x="2235" y="734"/>
                      <a:pt x="2168" y="1001"/>
                      <a:pt x="2202" y="1235"/>
                    </a:cubicBezTo>
                    <a:cubicBezTo>
                      <a:pt x="2202" y="1468"/>
                      <a:pt x="2235" y="1735"/>
                      <a:pt x="2335" y="1935"/>
                    </a:cubicBezTo>
                    <a:cubicBezTo>
                      <a:pt x="2375" y="2029"/>
                      <a:pt x="2421" y="2118"/>
                      <a:pt x="2472" y="2203"/>
                    </a:cubicBezTo>
                    <a:lnTo>
                      <a:pt x="2472" y="2203"/>
                    </a:lnTo>
                    <a:cubicBezTo>
                      <a:pt x="2044" y="2273"/>
                      <a:pt x="1653" y="2443"/>
                      <a:pt x="1301" y="2669"/>
                    </a:cubicBezTo>
                    <a:cubicBezTo>
                      <a:pt x="801" y="2969"/>
                      <a:pt x="400" y="3436"/>
                      <a:pt x="200" y="3937"/>
                    </a:cubicBezTo>
                    <a:cubicBezTo>
                      <a:pt x="67" y="4237"/>
                      <a:pt x="0" y="4537"/>
                      <a:pt x="33" y="4837"/>
                    </a:cubicBezTo>
                    <a:cubicBezTo>
                      <a:pt x="100" y="5138"/>
                      <a:pt x="200" y="5404"/>
                      <a:pt x="367" y="5638"/>
                    </a:cubicBezTo>
                    <a:cubicBezTo>
                      <a:pt x="701" y="6105"/>
                      <a:pt x="1168" y="6405"/>
                      <a:pt x="1635" y="6605"/>
                    </a:cubicBezTo>
                    <a:cubicBezTo>
                      <a:pt x="1234" y="6272"/>
                      <a:pt x="867" y="5905"/>
                      <a:pt x="667" y="5471"/>
                    </a:cubicBezTo>
                    <a:cubicBezTo>
                      <a:pt x="567" y="5238"/>
                      <a:pt x="500" y="5038"/>
                      <a:pt x="500" y="4804"/>
                    </a:cubicBezTo>
                    <a:cubicBezTo>
                      <a:pt x="500" y="4571"/>
                      <a:pt x="567" y="4370"/>
                      <a:pt x="667" y="4170"/>
                    </a:cubicBezTo>
                    <a:cubicBezTo>
                      <a:pt x="867" y="3737"/>
                      <a:pt x="1201" y="3403"/>
                      <a:pt x="1601" y="3136"/>
                    </a:cubicBezTo>
                    <a:cubicBezTo>
                      <a:pt x="1968" y="2869"/>
                      <a:pt x="2469" y="2703"/>
                      <a:pt x="2936" y="2636"/>
                    </a:cubicBezTo>
                    <a:lnTo>
                      <a:pt x="3403" y="2569"/>
                    </a:lnTo>
                    <a:lnTo>
                      <a:pt x="3102" y="2236"/>
                    </a:lnTo>
                    <a:lnTo>
                      <a:pt x="2902" y="2002"/>
                    </a:lnTo>
                    <a:cubicBezTo>
                      <a:pt x="2835" y="1935"/>
                      <a:pt x="2769" y="1835"/>
                      <a:pt x="2702" y="1769"/>
                    </a:cubicBezTo>
                    <a:cubicBezTo>
                      <a:pt x="2602" y="1602"/>
                      <a:pt x="2535" y="1402"/>
                      <a:pt x="2502" y="1201"/>
                    </a:cubicBezTo>
                    <a:cubicBezTo>
                      <a:pt x="2435" y="801"/>
                      <a:pt x="2535" y="368"/>
                      <a:pt x="276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4" name="Google Shape;2534;p51"/>
              <p:cNvSpPr/>
              <p:nvPr/>
            </p:nvSpPr>
            <p:spPr>
              <a:xfrm>
                <a:off x="426400" y="3535813"/>
                <a:ext cx="42550" cy="105100"/>
              </a:xfrm>
              <a:custGeom>
                <a:avLst/>
                <a:gdLst/>
                <a:ahLst/>
                <a:cxnLst/>
                <a:rect l="l" t="t" r="r" b="b"/>
                <a:pathLst>
                  <a:path w="1702" h="4204" extrusionOk="0">
                    <a:moveTo>
                      <a:pt x="0" y="1"/>
                    </a:moveTo>
                    <a:lnTo>
                      <a:pt x="567" y="4204"/>
                    </a:lnTo>
                    <a:cubicBezTo>
                      <a:pt x="1701" y="3437"/>
                      <a:pt x="434" y="2102"/>
                      <a:pt x="434" y="2102"/>
                    </a:cubicBezTo>
                    <a:cubicBezTo>
                      <a:pt x="1401" y="90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5" name="Google Shape;2535;p51"/>
              <p:cNvSpPr/>
              <p:nvPr/>
            </p:nvSpPr>
            <p:spPr>
              <a:xfrm>
                <a:off x="426400" y="3535813"/>
                <a:ext cx="30875" cy="105100"/>
              </a:xfrm>
              <a:custGeom>
                <a:avLst/>
                <a:gdLst/>
                <a:ahLst/>
                <a:cxnLst/>
                <a:rect l="l" t="t" r="r" b="b"/>
                <a:pathLst>
                  <a:path w="1235" h="420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67" y="334"/>
                      <a:pt x="467" y="668"/>
                      <a:pt x="534" y="1001"/>
                    </a:cubicBezTo>
                    <a:cubicBezTo>
                      <a:pt x="534" y="1168"/>
                      <a:pt x="534" y="1335"/>
                      <a:pt x="467" y="1502"/>
                    </a:cubicBezTo>
                    <a:cubicBezTo>
                      <a:pt x="400" y="1635"/>
                      <a:pt x="300" y="1769"/>
                      <a:pt x="200" y="1935"/>
                    </a:cubicBezTo>
                    <a:lnTo>
                      <a:pt x="67" y="2136"/>
                    </a:lnTo>
                    <a:lnTo>
                      <a:pt x="234" y="2302"/>
                    </a:lnTo>
                    <a:cubicBezTo>
                      <a:pt x="334" y="2436"/>
                      <a:pt x="467" y="2569"/>
                      <a:pt x="567" y="2736"/>
                    </a:cubicBezTo>
                    <a:cubicBezTo>
                      <a:pt x="667" y="2869"/>
                      <a:pt x="734" y="3036"/>
                      <a:pt x="801" y="3203"/>
                    </a:cubicBezTo>
                    <a:cubicBezTo>
                      <a:pt x="834" y="3370"/>
                      <a:pt x="867" y="3537"/>
                      <a:pt x="834" y="3703"/>
                    </a:cubicBezTo>
                    <a:cubicBezTo>
                      <a:pt x="801" y="3870"/>
                      <a:pt x="701" y="4037"/>
                      <a:pt x="567" y="4204"/>
                    </a:cubicBezTo>
                    <a:cubicBezTo>
                      <a:pt x="767" y="4137"/>
                      <a:pt x="967" y="4004"/>
                      <a:pt x="1101" y="3803"/>
                    </a:cubicBezTo>
                    <a:cubicBezTo>
                      <a:pt x="1201" y="3603"/>
                      <a:pt x="1234" y="3336"/>
                      <a:pt x="1234" y="3103"/>
                    </a:cubicBezTo>
                    <a:cubicBezTo>
                      <a:pt x="1201" y="2869"/>
                      <a:pt x="1101" y="2669"/>
                      <a:pt x="1001" y="2469"/>
                    </a:cubicBezTo>
                    <a:cubicBezTo>
                      <a:pt x="933" y="2333"/>
                      <a:pt x="865" y="2212"/>
                      <a:pt x="775" y="2086"/>
                    </a:cubicBezTo>
                    <a:lnTo>
                      <a:pt x="775" y="2086"/>
                    </a:lnTo>
                    <a:cubicBezTo>
                      <a:pt x="865" y="1958"/>
                      <a:pt x="945" y="1811"/>
                      <a:pt x="967" y="1635"/>
                    </a:cubicBezTo>
                    <a:cubicBezTo>
                      <a:pt x="1034" y="1402"/>
                      <a:pt x="1034" y="1135"/>
                      <a:pt x="934" y="901"/>
                    </a:cubicBezTo>
                    <a:cubicBezTo>
                      <a:pt x="867" y="668"/>
                      <a:pt x="734" y="468"/>
                      <a:pt x="567" y="334"/>
                    </a:cubicBezTo>
                    <a:cubicBezTo>
                      <a:pt x="400" y="168"/>
                      <a:pt x="200" y="67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6" name="Google Shape;2536;p51"/>
              <p:cNvSpPr/>
              <p:nvPr/>
            </p:nvSpPr>
            <p:spPr>
              <a:xfrm>
                <a:off x="1186100" y="4951838"/>
                <a:ext cx="160975" cy="369450"/>
              </a:xfrm>
              <a:custGeom>
                <a:avLst/>
                <a:gdLst/>
                <a:ahLst/>
                <a:cxnLst/>
                <a:rect l="l" t="t" r="r" b="b"/>
                <a:pathLst>
                  <a:path w="6439" h="14778" extrusionOk="0">
                    <a:moveTo>
                      <a:pt x="34" y="0"/>
                    </a:moveTo>
                    <a:cubicBezTo>
                      <a:pt x="0" y="1368"/>
                      <a:pt x="101" y="2769"/>
                      <a:pt x="434" y="4103"/>
                    </a:cubicBezTo>
                    <a:cubicBezTo>
                      <a:pt x="734" y="5438"/>
                      <a:pt x="1168" y="6772"/>
                      <a:pt x="1768" y="8006"/>
                    </a:cubicBezTo>
                    <a:cubicBezTo>
                      <a:pt x="2369" y="9274"/>
                      <a:pt x="3036" y="10474"/>
                      <a:pt x="3803" y="11609"/>
                    </a:cubicBezTo>
                    <a:cubicBezTo>
                      <a:pt x="4604" y="12743"/>
                      <a:pt x="5471" y="13810"/>
                      <a:pt x="6438" y="14778"/>
                    </a:cubicBezTo>
                    <a:cubicBezTo>
                      <a:pt x="5638" y="13677"/>
                      <a:pt x="4904" y="12509"/>
                      <a:pt x="4170" y="11375"/>
                    </a:cubicBezTo>
                    <a:cubicBezTo>
                      <a:pt x="3503" y="10208"/>
                      <a:pt x="2836" y="9007"/>
                      <a:pt x="2269" y="7773"/>
                    </a:cubicBezTo>
                    <a:lnTo>
                      <a:pt x="1868" y="6839"/>
                    </a:lnTo>
                    <a:lnTo>
                      <a:pt x="1502" y="5905"/>
                    </a:lnTo>
                    <a:cubicBezTo>
                      <a:pt x="1368" y="5604"/>
                      <a:pt x="1268" y="5271"/>
                      <a:pt x="1168" y="4971"/>
                    </a:cubicBezTo>
                    <a:cubicBezTo>
                      <a:pt x="1068" y="4637"/>
                      <a:pt x="934" y="4303"/>
                      <a:pt x="834" y="4003"/>
                    </a:cubicBezTo>
                    <a:lnTo>
                      <a:pt x="568" y="3002"/>
                    </a:lnTo>
                    <a:cubicBezTo>
                      <a:pt x="501" y="2669"/>
                      <a:pt x="434" y="2335"/>
                      <a:pt x="367" y="2035"/>
                    </a:cubicBezTo>
                    <a:cubicBezTo>
                      <a:pt x="201" y="1368"/>
                      <a:pt x="167" y="667"/>
                      <a:pt x="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7" name="Google Shape;2537;p51"/>
              <p:cNvSpPr/>
              <p:nvPr/>
            </p:nvSpPr>
            <p:spPr>
              <a:xfrm>
                <a:off x="956775" y="4934313"/>
                <a:ext cx="200150" cy="331100"/>
              </a:xfrm>
              <a:custGeom>
                <a:avLst/>
                <a:gdLst/>
                <a:ahLst/>
                <a:cxnLst/>
                <a:rect l="l" t="t" r="r" b="b"/>
                <a:pathLst>
                  <a:path w="8006" h="13244" extrusionOk="0">
                    <a:moveTo>
                      <a:pt x="8006" y="1"/>
                    </a:moveTo>
                    <a:lnTo>
                      <a:pt x="8006" y="1"/>
                    </a:lnTo>
                    <a:cubicBezTo>
                      <a:pt x="7372" y="1135"/>
                      <a:pt x="6672" y="2236"/>
                      <a:pt x="6005" y="3337"/>
                    </a:cubicBezTo>
                    <a:lnTo>
                      <a:pt x="4003" y="6606"/>
                    </a:lnTo>
                    <a:cubicBezTo>
                      <a:pt x="2635" y="8807"/>
                      <a:pt x="1268" y="10975"/>
                      <a:pt x="0" y="13244"/>
                    </a:cubicBezTo>
                    <a:cubicBezTo>
                      <a:pt x="1635" y="11242"/>
                      <a:pt x="3102" y="9107"/>
                      <a:pt x="4470" y="6906"/>
                    </a:cubicBezTo>
                    <a:cubicBezTo>
                      <a:pt x="5137" y="5805"/>
                      <a:pt x="5804" y="4704"/>
                      <a:pt x="6405" y="3537"/>
                    </a:cubicBezTo>
                    <a:cubicBezTo>
                      <a:pt x="7005" y="2403"/>
                      <a:pt x="7572" y="1235"/>
                      <a:pt x="80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8" name="Google Shape;2538;p51"/>
              <p:cNvSpPr/>
              <p:nvPr/>
            </p:nvSpPr>
            <p:spPr>
              <a:xfrm>
                <a:off x="1136900" y="4958513"/>
                <a:ext cx="38375" cy="324425"/>
              </a:xfrm>
              <a:custGeom>
                <a:avLst/>
                <a:gdLst/>
                <a:ahLst/>
                <a:cxnLst/>
                <a:rect l="l" t="t" r="r" b="b"/>
                <a:pathLst>
                  <a:path w="1535" h="12977" extrusionOk="0">
                    <a:moveTo>
                      <a:pt x="1535" y="0"/>
                    </a:moveTo>
                    <a:lnTo>
                      <a:pt x="1535" y="0"/>
                    </a:lnTo>
                    <a:cubicBezTo>
                      <a:pt x="1101" y="1034"/>
                      <a:pt x="801" y="2068"/>
                      <a:pt x="567" y="3169"/>
                    </a:cubicBezTo>
                    <a:cubicBezTo>
                      <a:pt x="367" y="4237"/>
                      <a:pt x="234" y="5337"/>
                      <a:pt x="134" y="6405"/>
                    </a:cubicBezTo>
                    <a:cubicBezTo>
                      <a:pt x="0" y="8606"/>
                      <a:pt x="34" y="10808"/>
                      <a:pt x="334" y="12976"/>
                    </a:cubicBezTo>
                    <a:lnTo>
                      <a:pt x="501" y="9707"/>
                    </a:lnTo>
                    <a:cubicBezTo>
                      <a:pt x="567" y="8606"/>
                      <a:pt x="634" y="7539"/>
                      <a:pt x="701" y="6471"/>
                    </a:cubicBezTo>
                    <a:cubicBezTo>
                      <a:pt x="768" y="5371"/>
                      <a:pt x="901" y="4303"/>
                      <a:pt x="1001" y="3236"/>
                    </a:cubicBezTo>
                    <a:cubicBezTo>
                      <a:pt x="1168" y="2168"/>
                      <a:pt x="1301" y="1068"/>
                      <a:pt x="153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9" name="Google Shape;2539;p51"/>
              <p:cNvSpPr/>
              <p:nvPr/>
            </p:nvSpPr>
            <p:spPr>
              <a:xfrm>
                <a:off x="884225" y="5153588"/>
                <a:ext cx="532075" cy="409350"/>
              </a:xfrm>
              <a:custGeom>
                <a:avLst/>
                <a:gdLst/>
                <a:ahLst/>
                <a:cxnLst/>
                <a:rect l="l" t="t" r="r" b="b"/>
                <a:pathLst>
                  <a:path w="21283" h="16374" extrusionOk="0">
                    <a:moveTo>
                      <a:pt x="6781" y="1"/>
                    </a:moveTo>
                    <a:cubicBezTo>
                      <a:pt x="5621" y="1"/>
                      <a:pt x="4473" y="508"/>
                      <a:pt x="3703" y="1470"/>
                    </a:cubicBezTo>
                    <a:cubicBezTo>
                      <a:pt x="3002" y="2371"/>
                      <a:pt x="2769" y="3439"/>
                      <a:pt x="2902" y="4473"/>
                    </a:cubicBezTo>
                    <a:cubicBezTo>
                      <a:pt x="2469" y="4773"/>
                      <a:pt x="2068" y="5106"/>
                      <a:pt x="1735" y="5540"/>
                    </a:cubicBezTo>
                    <a:cubicBezTo>
                      <a:pt x="0" y="7708"/>
                      <a:pt x="367" y="10844"/>
                      <a:pt x="2535" y="12578"/>
                    </a:cubicBezTo>
                    <a:cubicBezTo>
                      <a:pt x="3449" y="13301"/>
                      <a:pt x="4553" y="13658"/>
                      <a:pt x="5647" y="13658"/>
                    </a:cubicBezTo>
                    <a:cubicBezTo>
                      <a:pt x="6271" y="13658"/>
                      <a:pt x="6891" y="13542"/>
                      <a:pt x="7472" y="13312"/>
                    </a:cubicBezTo>
                    <a:cubicBezTo>
                      <a:pt x="8341" y="15185"/>
                      <a:pt x="10579" y="16374"/>
                      <a:pt x="13181" y="16374"/>
                    </a:cubicBezTo>
                    <a:cubicBezTo>
                      <a:pt x="13776" y="16374"/>
                      <a:pt x="14390" y="16311"/>
                      <a:pt x="15011" y="16181"/>
                    </a:cubicBezTo>
                    <a:cubicBezTo>
                      <a:pt x="18747" y="15414"/>
                      <a:pt x="21282" y="12478"/>
                      <a:pt x="20682" y="9610"/>
                    </a:cubicBezTo>
                    <a:cubicBezTo>
                      <a:pt x="20415" y="8375"/>
                      <a:pt x="19648" y="7375"/>
                      <a:pt x="18513" y="6708"/>
                    </a:cubicBezTo>
                    <a:cubicBezTo>
                      <a:pt x="19214" y="4840"/>
                      <a:pt x="18680" y="2705"/>
                      <a:pt x="17079" y="1404"/>
                    </a:cubicBezTo>
                    <a:cubicBezTo>
                      <a:pt x="16212" y="721"/>
                      <a:pt x="15186" y="390"/>
                      <a:pt x="14172" y="390"/>
                    </a:cubicBezTo>
                    <a:cubicBezTo>
                      <a:pt x="12806" y="390"/>
                      <a:pt x="11460" y="989"/>
                      <a:pt x="10541" y="2138"/>
                    </a:cubicBezTo>
                    <a:cubicBezTo>
                      <a:pt x="10474" y="2238"/>
                      <a:pt x="10408" y="2304"/>
                      <a:pt x="10374" y="2404"/>
                    </a:cubicBezTo>
                    <a:cubicBezTo>
                      <a:pt x="10107" y="1804"/>
                      <a:pt x="9740" y="1270"/>
                      <a:pt x="9207" y="837"/>
                    </a:cubicBezTo>
                    <a:cubicBezTo>
                      <a:pt x="8488" y="273"/>
                      <a:pt x="7631" y="1"/>
                      <a:pt x="678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0" name="Google Shape;2540;p51"/>
              <p:cNvSpPr/>
              <p:nvPr/>
            </p:nvSpPr>
            <p:spPr>
              <a:xfrm>
                <a:off x="892550" y="5148863"/>
                <a:ext cx="516225" cy="416525"/>
              </a:xfrm>
              <a:custGeom>
                <a:avLst/>
                <a:gdLst/>
                <a:ahLst/>
                <a:cxnLst/>
                <a:rect l="l" t="t" r="r" b="b"/>
                <a:pathLst>
                  <a:path w="20649" h="16661" extrusionOk="0">
                    <a:moveTo>
                      <a:pt x="6381" y="401"/>
                    </a:moveTo>
                    <a:cubicBezTo>
                      <a:pt x="6954" y="401"/>
                      <a:pt x="7525" y="535"/>
                      <a:pt x="8040" y="792"/>
                    </a:cubicBezTo>
                    <a:cubicBezTo>
                      <a:pt x="8807" y="1192"/>
                      <a:pt x="9474" y="1860"/>
                      <a:pt x="9774" y="2694"/>
                    </a:cubicBezTo>
                    <a:lnTo>
                      <a:pt x="9975" y="3161"/>
                    </a:lnTo>
                    <a:lnTo>
                      <a:pt x="10241" y="2727"/>
                    </a:lnTo>
                    <a:cubicBezTo>
                      <a:pt x="10875" y="1860"/>
                      <a:pt x="11776" y="1259"/>
                      <a:pt x="12810" y="992"/>
                    </a:cubicBezTo>
                    <a:cubicBezTo>
                      <a:pt x="13139" y="918"/>
                      <a:pt x="13475" y="881"/>
                      <a:pt x="13810" y="881"/>
                    </a:cubicBezTo>
                    <a:cubicBezTo>
                      <a:pt x="14528" y="881"/>
                      <a:pt x="15242" y="1051"/>
                      <a:pt x="15879" y="1393"/>
                    </a:cubicBezTo>
                    <a:cubicBezTo>
                      <a:pt x="16813" y="1860"/>
                      <a:pt x="17547" y="2694"/>
                      <a:pt x="17947" y="3694"/>
                    </a:cubicBezTo>
                    <a:cubicBezTo>
                      <a:pt x="18314" y="4662"/>
                      <a:pt x="18314" y="5796"/>
                      <a:pt x="17947" y="6796"/>
                    </a:cubicBezTo>
                    <a:lnTo>
                      <a:pt x="17880" y="6997"/>
                    </a:lnTo>
                    <a:lnTo>
                      <a:pt x="18047" y="7097"/>
                    </a:lnTo>
                    <a:cubicBezTo>
                      <a:pt x="18814" y="7530"/>
                      <a:pt x="19448" y="8197"/>
                      <a:pt x="19848" y="8965"/>
                    </a:cubicBezTo>
                    <a:cubicBezTo>
                      <a:pt x="20015" y="9365"/>
                      <a:pt x="20182" y="9765"/>
                      <a:pt x="20215" y="10199"/>
                    </a:cubicBezTo>
                    <a:cubicBezTo>
                      <a:pt x="20249" y="10432"/>
                      <a:pt x="20249" y="10633"/>
                      <a:pt x="20249" y="10866"/>
                    </a:cubicBezTo>
                    <a:cubicBezTo>
                      <a:pt x="20215" y="11066"/>
                      <a:pt x="20215" y="11300"/>
                      <a:pt x="20182" y="11533"/>
                    </a:cubicBezTo>
                    <a:cubicBezTo>
                      <a:pt x="19982" y="12400"/>
                      <a:pt x="19581" y="13201"/>
                      <a:pt x="18981" y="13868"/>
                    </a:cubicBezTo>
                    <a:cubicBezTo>
                      <a:pt x="18381" y="14569"/>
                      <a:pt x="17647" y="15102"/>
                      <a:pt x="16813" y="15536"/>
                    </a:cubicBezTo>
                    <a:cubicBezTo>
                      <a:pt x="15628" y="16128"/>
                      <a:pt x="14279" y="16465"/>
                      <a:pt x="12942" y="16465"/>
                    </a:cubicBezTo>
                    <a:cubicBezTo>
                      <a:pt x="12471" y="16465"/>
                      <a:pt x="12002" y="16423"/>
                      <a:pt x="11542" y="16337"/>
                    </a:cubicBezTo>
                    <a:cubicBezTo>
                      <a:pt x="10675" y="16137"/>
                      <a:pt x="9808" y="15836"/>
                      <a:pt x="9074" y="15336"/>
                    </a:cubicBezTo>
                    <a:cubicBezTo>
                      <a:pt x="8340" y="14869"/>
                      <a:pt x="7740" y="14168"/>
                      <a:pt x="7373" y="13401"/>
                    </a:cubicBezTo>
                    <a:lnTo>
                      <a:pt x="7273" y="13168"/>
                    </a:lnTo>
                    <a:lnTo>
                      <a:pt x="7039" y="13268"/>
                    </a:lnTo>
                    <a:cubicBezTo>
                      <a:pt x="6483" y="13476"/>
                      <a:pt x="5882" y="13585"/>
                      <a:pt x="5278" y="13585"/>
                    </a:cubicBezTo>
                    <a:cubicBezTo>
                      <a:pt x="4722" y="13585"/>
                      <a:pt x="4164" y="13493"/>
                      <a:pt x="3637" y="13301"/>
                    </a:cubicBezTo>
                    <a:cubicBezTo>
                      <a:pt x="2536" y="12901"/>
                      <a:pt x="1602" y="12067"/>
                      <a:pt x="1068" y="11033"/>
                    </a:cubicBezTo>
                    <a:cubicBezTo>
                      <a:pt x="501" y="10032"/>
                      <a:pt x="334" y="8765"/>
                      <a:pt x="601" y="7597"/>
                    </a:cubicBezTo>
                    <a:cubicBezTo>
                      <a:pt x="901" y="6463"/>
                      <a:pt x="1569" y="5395"/>
                      <a:pt x="2603" y="4695"/>
                    </a:cubicBezTo>
                    <a:cubicBezTo>
                      <a:pt x="2503" y="3728"/>
                      <a:pt x="2736" y="2794"/>
                      <a:pt x="3270" y="2026"/>
                    </a:cubicBezTo>
                    <a:cubicBezTo>
                      <a:pt x="3770" y="1293"/>
                      <a:pt x="4571" y="725"/>
                      <a:pt x="5438" y="525"/>
                    </a:cubicBezTo>
                    <a:cubicBezTo>
                      <a:pt x="5747" y="442"/>
                      <a:pt x="6065" y="401"/>
                      <a:pt x="6381" y="401"/>
                    </a:cubicBezTo>
                    <a:close/>
                    <a:moveTo>
                      <a:pt x="6481" y="0"/>
                    </a:moveTo>
                    <a:cubicBezTo>
                      <a:pt x="6091" y="0"/>
                      <a:pt x="5704" y="54"/>
                      <a:pt x="5338" y="158"/>
                    </a:cubicBezTo>
                    <a:cubicBezTo>
                      <a:pt x="4404" y="459"/>
                      <a:pt x="3570" y="1092"/>
                      <a:pt x="3070" y="1893"/>
                    </a:cubicBezTo>
                    <a:cubicBezTo>
                      <a:pt x="2569" y="2727"/>
                      <a:pt x="2369" y="3761"/>
                      <a:pt x="2536" y="4662"/>
                    </a:cubicBezTo>
                    <a:cubicBezTo>
                      <a:pt x="2036" y="4962"/>
                      <a:pt x="1535" y="5362"/>
                      <a:pt x="1168" y="5862"/>
                    </a:cubicBezTo>
                    <a:cubicBezTo>
                      <a:pt x="801" y="6363"/>
                      <a:pt x="501" y="6930"/>
                      <a:pt x="334" y="7530"/>
                    </a:cubicBezTo>
                    <a:cubicBezTo>
                      <a:pt x="1" y="8765"/>
                      <a:pt x="101" y="10099"/>
                      <a:pt x="668" y="11233"/>
                    </a:cubicBezTo>
                    <a:cubicBezTo>
                      <a:pt x="1268" y="12367"/>
                      <a:pt x="2269" y="13301"/>
                      <a:pt x="3470" y="13768"/>
                    </a:cubicBezTo>
                    <a:cubicBezTo>
                      <a:pt x="4039" y="13990"/>
                      <a:pt x="4646" y="14099"/>
                      <a:pt x="5255" y="14099"/>
                    </a:cubicBezTo>
                    <a:cubicBezTo>
                      <a:pt x="5856" y="14099"/>
                      <a:pt x="6458" y="13993"/>
                      <a:pt x="7028" y="13784"/>
                    </a:cubicBezTo>
                    <a:lnTo>
                      <a:pt x="7028" y="13784"/>
                    </a:lnTo>
                    <a:cubicBezTo>
                      <a:pt x="7216" y="14147"/>
                      <a:pt x="7453" y="14483"/>
                      <a:pt x="7740" y="14769"/>
                    </a:cubicBezTo>
                    <a:cubicBezTo>
                      <a:pt x="8073" y="15102"/>
                      <a:pt x="8440" y="15436"/>
                      <a:pt x="8874" y="15669"/>
                    </a:cubicBezTo>
                    <a:cubicBezTo>
                      <a:pt x="9674" y="16170"/>
                      <a:pt x="10575" y="16437"/>
                      <a:pt x="11509" y="16570"/>
                    </a:cubicBezTo>
                    <a:cubicBezTo>
                      <a:pt x="11925" y="16631"/>
                      <a:pt x="12343" y="16660"/>
                      <a:pt x="12762" y="16660"/>
                    </a:cubicBezTo>
                    <a:cubicBezTo>
                      <a:pt x="14193" y="16660"/>
                      <a:pt x="15623" y="16315"/>
                      <a:pt x="16913" y="15669"/>
                    </a:cubicBezTo>
                    <a:cubicBezTo>
                      <a:pt x="17747" y="15269"/>
                      <a:pt x="18514" y="14702"/>
                      <a:pt x="19148" y="14035"/>
                    </a:cubicBezTo>
                    <a:cubicBezTo>
                      <a:pt x="19782" y="13368"/>
                      <a:pt x="20249" y="12501"/>
                      <a:pt x="20482" y="11600"/>
                    </a:cubicBezTo>
                    <a:cubicBezTo>
                      <a:pt x="20549" y="11366"/>
                      <a:pt x="20582" y="11133"/>
                      <a:pt x="20615" y="10899"/>
                    </a:cubicBezTo>
                    <a:cubicBezTo>
                      <a:pt x="20615" y="10633"/>
                      <a:pt x="20649" y="10399"/>
                      <a:pt x="20582" y="10166"/>
                    </a:cubicBezTo>
                    <a:cubicBezTo>
                      <a:pt x="20549" y="9699"/>
                      <a:pt x="20415" y="9198"/>
                      <a:pt x="20215" y="8765"/>
                    </a:cubicBezTo>
                    <a:cubicBezTo>
                      <a:pt x="19844" y="7959"/>
                      <a:pt x="19213" y="7269"/>
                      <a:pt x="18484" y="6774"/>
                    </a:cubicBezTo>
                    <a:lnTo>
                      <a:pt x="18484" y="6774"/>
                    </a:lnTo>
                    <a:cubicBezTo>
                      <a:pt x="18850" y="5719"/>
                      <a:pt x="18856" y="4532"/>
                      <a:pt x="18447" y="3494"/>
                    </a:cubicBezTo>
                    <a:cubicBezTo>
                      <a:pt x="18047" y="2360"/>
                      <a:pt x="17213" y="1393"/>
                      <a:pt x="16146" y="859"/>
                    </a:cubicBezTo>
                    <a:cubicBezTo>
                      <a:pt x="15430" y="478"/>
                      <a:pt x="14638" y="278"/>
                      <a:pt x="13843" y="278"/>
                    </a:cubicBezTo>
                    <a:cubicBezTo>
                      <a:pt x="13452" y="278"/>
                      <a:pt x="13061" y="326"/>
                      <a:pt x="12676" y="425"/>
                    </a:cubicBezTo>
                    <a:cubicBezTo>
                      <a:pt x="11651" y="689"/>
                      <a:pt x="10728" y="1262"/>
                      <a:pt x="10067" y="2075"/>
                    </a:cubicBezTo>
                    <a:lnTo>
                      <a:pt x="10067" y="2075"/>
                    </a:lnTo>
                    <a:cubicBezTo>
                      <a:pt x="9645" y="1332"/>
                      <a:pt x="9002" y="731"/>
                      <a:pt x="8240" y="392"/>
                    </a:cubicBezTo>
                    <a:cubicBezTo>
                      <a:pt x="7693" y="128"/>
                      <a:pt x="7084" y="0"/>
                      <a:pt x="64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1" name="Google Shape;2541;p51"/>
              <p:cNvSpPr/>
              <p:nvPr/>
            </p:nvSpPr>
            <p:spPr>
              <a:xfrm>
                <a:off x="1178600" y="5383813"/>
                <a:ext cx="147625" cy="111775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4471" extrusionOk="0">
                    <a:moveTo>
                      <a:pt x="5004" y="0"/>
                    </a:moveTo>
                    <a:lnTo>
                      <a:pt x="1900" y="2773"/>
                    </a:lnTo>
                    <a:lnTo>
                      <a:pt x="1900" y="2773"/>
                    </a:lnTo>
                    <a:cubicBezTo>
                      <a:pt x="1587" y="2638"/>
                      <a:pt x="1401" y="2502"/>
                      <a:pt x="1401" y="2502"/>
                    </a:cubicBezTo>
                    <a:lnTo>
                      <a:pt x="1401" y="2502"/>
                    </a:lnTo>
                    <a:cubicBezTo>
                      <a:pt x="1418" y="2807"/>
                      <a:pt x="1389" y="3064"/>
                      <a:pt x="1330" y="3283"/>
                    </a:cubicBezTo>
                    <a:lnTo>
                      <a:pt x="1330" y="3283"/>
                    </a:lnTo>
                    <a:lnTo>
                      <a:pt x="1900" y="2773"/>
                    </a:lnTo>
                    <a:lnTo>
                      <a:pt x="1900" y="2773"/>
                    </a:lnTo>
                    <a:cubicBezTo>
                      <a:pt x="2209" y="2906"/>
                      <a:pt x="2641" y="3038"/>
                      <a:pt x="3141" y="3038"/>
                    </a:cubicBezTo>
                    <a:cubicBezTo>
                      <a:pt x="3510" y="3038"/>
                      <a:pt x="3916" y="2966"/>
                      <a:pt x="4337" y="2769"/>
                    </a:cubicBezTo>
                    <a:cubicBezTo>
                      <a:pt x="5904" y="2035"/>
                      <a:pt x="5004" y="1"/>
                      <a:pt x="5004" y="0"/>
                    </a:cubicBezTo>
                    <a:close/>
                    <a:moveTo>
                      <a:pt x="1330" y="3283"/>
                    </a:moveTo>
                    <a:lnTo>
                      <a:pt x="0" y="4470"/>
                    </a:lnTo>
                    <a:cubicBezTo>
                      <a:pt x="0" y="4470"/>
                      <a:pt x="1037" y="4355"/>
                      <a:pt x="1330" y="328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2" name="Google Shape;2542;p51"/>
              <p:cNvSpPr/>
              <p:nvPr/>
            </p:nvSpPr>
            <p:spPr>
              <a:xfrm>
                <a:off x="1178600" y="5383813"/>
                <a:ext cx="135950" cy="111775"/>
              </a:xfrm>
              <a:custGeom>
                <a:avLst/>
                <a:gdLst/>
                <a:ahLst/>
                <a:cxnLst/>
                <a:rect l="l" t="t" r="r" b="b"/>
                <a:pathLst>
                  <a:path w="5438" h="4471" extrusionOk="0">
                    <a:moveTo>
                      <a:pt x="5004" y="0"/>
                    </a:moveTo>
                    <a:cubicBezTo>
                      <a:pt x="5104" y="501"/>
                      <a:pt x="5171" y="1034"/>
                      <a:pt x="5071" y="1501"/>
                    </a:cubicBezTo>
                    <a:cubicBezTo>
                      <a:pt x="5004" y="1735"/>
                      <a:pt x="4904" y="1935"/>
                      <a:pt x="4770" y="2102"/>
                    </a:cubicBezTo>
                    <a:cubicBezTo>
                      <a:pt x="4637" y="2269"/>
                      <a:pt x="4470" y="2402"/>
                      <a:pt x="4270" y="2502"/>
                    </a:cubicBezTo>
                    <a:cubicBezTo>
                      <a:pt x="3907" y="2670"/>
                      <a:pt x="3497" y="2744"/>
                      <a:pt x="3099" y="2744"/>
                    </a:cubicBezTo>
                    <a:cubicBezTo>
                      <a:pt x="3021" y="2744"/>
                      <a:pt x="2945" y="2741"/>
                      <a:pt x="2869" y="2736"/>
                    </a:cubicBezTo>
                    <a:cubicBezTo>
                      <a:pt x="2402" y="2702"/>
                      <a:pt x="1935" y="2535"/>
                      <a:pt x="1535" y="2302"/>
                    </a:cubicBezTo>
                    <a:lnTo>
                      <a:pt x="1134" y="2068"/>
                    </a:lnTo>
                    <a:lnTo>
                      <a:pt x="1134" y="2502"/>
                    </a:lnTo>
                    <a:lnTo>
                      <a:pt x="1168" y="2836"/>
                    </a:lnTo>
                    <a:cubicBezTo>
                      <a:pt x="1168" y="2936"/>
                      <a:pt x="1168" y="3036"/>
                      <a:pt x="1134" y="3136"/>
                    </a:cubicBezTo>
                    <a:cubicBezTo>
                      <a:pt x="1134" y="3336"/>
                      <a:pt x="1068" y="3503"/>
                      <a:pt x="968" y="3703"/>
                    </a:cubicBezTo>
                    <a:cubicBezTo>
                      <a:pt x="801" y="4037"/>
                      <a:pt x="434" y="4303"/>
                      <a:pt x="0" y="4470"/>
                    </a:cubicBezTo>
                    <a:cubicBezTo>
                      <a:pt x="234" y="4470"/>
                      <a:pt x="467" y="4403"/>
                      <a:pt x="667" y="4303"/>
                    </a:cubicBezTo>
                    <a:cubicBezTo>
                      <a:pt x="868" y="4203"/>
                      <a:pt x="1068" y="4070"/>
                      <a:pt x="1234" y="3870"/>
                    </a:cubicBezTo>
                    <a:cubicBezTo>
                      <a:pt x="1368" y="3670"/>
                      <a:pt x="1501" y="3436"/>
                      <a:pt x="1535" y="3203"/>
                    </a:cubicBezTo>
                    <a:cubicBezTo>
                      <a:pt x="1562" y="3109"/>
                      <a:pt x="1583" y="3015"/>
                      <a:pt x="1599" y="2921"/>
                    </a:cubicBezTo>
                    <a:lnTo>
                      <a:pt x="1599" y="2921"/>
                    </a:lnTo>
                    <a:cubicBezTo>
                      <a:pt x="1983" y="3125"/>
                      <a:pt x="2380" y="3252"/>
                      <a:pt x="2836" y="3303"/>
                    </a:cubicBezTo>
                    <a:cubicBezTo>
                      <a:pt x="2933" y="3314"/>
                      <a:pt x="3030" y="3320"/>
                      <a:pt x="3127" y="3320"/>
                    </a:cubicBezTo>
                    <a:cubicBezTo>
                      <a:pt x="3595" y="3320"/>
                      <a:pt x="4056" y="3190"/>
                      <a:pt x="4470" y="2969"/>
                    </a:cubicBezTo>
                    <a:cubicBezTo>
                      <a:pt x="4737" y="2836"/>
                      <a:pt x="4970" y="2636"/>
                      <a:pt x="5137" y="2369"/>
                    </a:cubicBezTo>
                    <a:cubicBezTo>
                      <a:pt x="5304" y="2102"/>
                      <a:pt x="5404" y="1835"/>
                      <a:pt x="5404" y="1535"/>
                    </a:cubicBezTo>
                    <a:cubicBezTo>
                      <a:pt x="5437" y="968"/>
                      <a:pt x="5271" y="434"/>
                      <a:pt x="50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3" name="Google Shape;2543;p51"/>
              <p:cNvSpPr/>
              <p:nvPr/>
            </p:nvSpPr>
            <p:spPr>
              <a:xfrm>
                <a:off x="1017650" y="5250338"/>
                <a:ext cx="68400" cy="91800"/>
              </a:xfrm>
              <a:custGeom>
                <a:avLst/>
                <a:gdLst/>
                <a:ahLst/>
                <a:cxnLst/>
                <a:rect l="l" t="t" r="r" b="b"/>
                <a:pathLst>
                  <a:path w="2736" h="3672" extrusionOk="0">
                    <a:moveTo>
                      <a:pt x="2664" y="0"/>
                    </a:moveTo>
                    <a:cubicBezTo>
                      <a:pt x="1374" y="0"/>
                      <a:pt x="1535" y="1770"/>
                      <a:pt x="1535" y="1770"/>
                    </a:cubicBezTo>
                    <a:cubicBezTo>
                      <a:pt x="0" y="2070"/>
                      <a:pt x="534" y="3671"/>
                      <a:pt x="534" y="3671"/>
                    </a:cubicBezTo>
                    <a:lnTo>
                      <a:pt x="2736" y="2"/>
                    </a:lnTo>
                    <a:cubicBezTo>
                      <a:pt x="2711" y="1"/>
                      <a:pt x="2687" y="0"/>
                      <a:pt x="26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4" name="Google Shape;2544;p51"/>
              <p:cNvSpPr/>
              <p:nvPr/>
            </p:nvSpPr>
            <p:spPr>
              <a:xfrm>
                <a:off x="1024325" y="5249413"/>
                <a:ext cx="61725" cy="92725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3709" extrusionOk="0">
                    <a:moveTo>
                      <a:pt x="2095" y="1"/>
                    </a:moveTo>
                    <a:cubicBezTo>
                      <a:pt x="1999" y="1"/>
                      <a:pt x="1900" y="11"/>
                      <a:pt x="1801" y="39"/>
                    </a:cubicBezTo>
                    <a:cubicBezTo>
                      <a:pt x="1568" y="139"/>
                      <a:pt x="1368" y="306"/>
                      <a:pt x="1268" y="506"/>
                    </a:cubicBezTo>
                    <a:cubicBezTo>
                      <a:pt x="1134" y="706"/>
                      <a:pt x="1068" y="940"/>
                      <a:pt x="1001" y="1140"/>
                    </a:cubicBezTo>
                    <a:cubicBezTo>
                      <a:pt x="979" y="1294"/>
                      <a:pt x="971" y="1433"/>
                      <a:pt x="969" y="1577"/>
                    </a:cubicBezTo>
                    <a:lnTo>
                      <a:pt x="969" y="1577"/>
                    </a:lnTo>
                    <a:cubicBezTo>
                      <a:pt x="816" y="1629"/>
                      <a:pt x="667" y="1696"/>
                      <a:pt x="534" y="1807"/>
                    </a:cubicBezTo>
                    <a:cubicBezTo>
                      <a:pt x="334" y="1974"/>
                      <a:pt x="167" y="2174"/>
                      <a:pt x="100" y="2408"/>
                    </a:cubicBezTo>
                    <a:cubicBezTo>
                      <a:pt x="0" y="2641"/>
                      <a:pt x="0" y="2875"/>
                      <a:pt x="34" y="3108"/>
                    </a:cubicBezTo>
                    <a:cubicBezTo>
                      <a:pt x="67" y="3308"/>
                      <a:pt x="134" y="3542"/>
                      <a:pt x="267" y="3708"/>
                    </a:cubicBezTo>
                    <a:cubicBezTo>
                      <a:pt x="267" y="3275"/>
                      <a:pt x="334" y="2875"/>
                      <a:pt x="501" y="2574"/>
                    </a:cubicBezTo>
                    <a:cubicBezTo>
                      <a:pt x="601" y="2441"/>
                      <a:pt x="701" y="2341"/>
                      <a:pt x="834" y="2241"/>
                    </a:cubicBezTo>
                    <a:cubicBezTo>
                      <a:pt x="968" y="2174"/>
                      <a:pt x="1134" y="2107"/>
                      <a:pt x="1301" y="2074"/>
                    </a:cubicBezTo>
                    <a:lnTo>
                      <a:pt x="1535" y="2007"/>
                    </a:lnTo>
                    <a:lnTo>
                      <a:pt x="1535" y="1774"/>
                    </a:lnTo>
                    <a:cubicBezTo>
                      <a:pt x="1535" y="1607"/>
                      <a:pt x="1535" y="1407"/>
                      <a:pt x="1535" y="1240"/>
                    </a:cubicBezTo>
                    <a:cubicBezTo>
                      <a:pt x="1568" y="1040"/>
                      <a:pt x="1601" y="873"/>
                      <a:pt x="1635" y="706"/>
                    </a:cubicBezTo>
                    <a:cubicBezTo>
                      <a:pt x="1701" y="540"/>
                      <a:pt x="1801" y="406"/>
                      <a:pt x="1935" y="273"/>
                    </a:cubicBezTo>
                    <a:cubicBezTo>
                      <a:pt x="2068" y="173"/>
                      <a:pt x="2235" y="106"/>
                      <a:pt x="2469" y="39"/>
                    </a:cubicBezTo>
                    <a:cubicBezTo>
                      <a:pt x="2353" y="20"/>
                      <a:pt x="2226" y="1"/>
                      <a:pt x="20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5" name="Google Shape;2545;p51"/>
              <p:cNvSpPr/>
              <p:nvPr/>
            </p:nvSpPr>
            <p:spPr>
              <a:xfrm>
                <a:off x="1894100" y="3618388"/>
                <a:ext cx="45900" cy="401975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607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34" y="1334"/>
                      <a:pt x="568" y="2669"/>
                      <a:pt x="801" y="4003"/>
                    </a:cubicBezTo>
                    <a:cubicBezTo>
                      <a:pt x="1001" y="5337"/>
                      <a:pt x="1135" y="6672"/>
                      <a:pt x="1202" y="8039"/>
                    </a:cubicBezTo>
                    <a:lnTo>
                      <a:pt x="1235" y="9040"/>
                    </a:lnTo>
                    <a:lnTo>
                      <a:pt x="1202" y="10074"/>
                    </a:lnTo>
                    <a:cubicBezTo>
                      <a:pt x="1202" y="10408"/>
                      <a:pt x="1168" y="10741"/>
                      <a:pt x="1168" y="11075"/>
                    </a:cubicBezTo>
                    <a:cubicBezTo>
                      <a:pt x="1135" y="11408"/>
                      <a:pt x="1135" y="11742"/>
                      <a:pt x="1068" y="12075"/>
                    </a:cubicBezTo>
                    <a:lnTo>
                      <a:pt x="935" y="13076"/>
                    </a:lnTo>
                    <a:cubicBezTo>
                      <a:pt x="901" y="13443"/>
                      <a:pt x="835" y="13743"/>
                      <a:pt x="768" y="14077"/>
                    </a:cubicBezTo>
                    <a:cubicBezTo>
                      <a:pt x="701" y="14777"/>
                      <a:pt x="434" y="15411"/>
                      <a:pt x="301" y="16078"/>
                    </a:cubicBezTo>
                    <a:cubicBezTo>
                      <a:pt x="868" y="14844"/>
                      <a:pt x="1302" y="13510"/>
                      <a:pt x="1502" y="12142"/>
                    </a:cubicBezTo>
                    <a:cubicBezTo>
                      <a:pt x="1735" y="10775"/>
                      <a:pt x="1835" y="9407"/>
                      <a:pt x="1735" y="8006"/>
                    </a:cubicBezTo>
                    <a:cubicBezTo>
                      <a:pt x="1669" y="6638"/>
                      <a:pt x="1502" y="5271"/>
                      <a:pt x="1202" y="3903"/>
                    </a:cubicBezTo>
                    <a:cubicBezTo>
                      <a:pt x="935" y="2569"/>
                      <a:pt x="534" y="1234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6" name="Google Shape;2546;p51"/>
              <p:cNvSpPr/>
              <p:nvPr/>
            </p:nvSpPr>
            <p:spPr>
              <a:xfrm>
                <a:off x="1923300" y="3817688"/>
                <a:ext cx="310250" cy="230200"/>
              </a:xfrm>
              <a:custGeom>
                <a:avLst/>
                <a:gdLst/>
                <a:ahLst/>
                <a:cxnLst/>
                <a:rect l="l" t="t" r="r" b="b"/>
                <a:pathLst>
                  <a:path w="12410" h="9208" extrusionOk="0">
                    <a:moveTo>
                      <a:pt x="12409" y="1"/>
                    </a:moveTo>
                    <a:lnTo>
                      <a:pt x="12409" y="1"/>
                    </a:lnTo>
                    <a:cubicBezTo>
                      <a:pt x="10141" y="1235"/>
                      <a:pt x="7973" y="2669"/>
                      <a:pt x="5871" y="4170"/>
                    </a:cubicBezTo>
                    <a:cubicBezTo>
                      <a:pt x="4837" y="4937"/>
                      <a:pt x="3803" y="5705"/>
                      <a:pt x="2836" y="6539"/>
                    </a:cubicBezTo>
                    <a:cubicBezTo>
                      <a:pt x="1835" y="7372"/>
                      <a:pt x="867" y="8240"/>
                      <a:pt x="0" y="9207"/>
                    </a:cubicBezTo>
                    <a:cubicBezTo>
                      <a:pt x="1001" y="8407"/>
                      <a:pt x="2068" y="7673"/>
                      <a:pt x="3102" y="6905"/>
                    </a:cubicBezTo>
                    <a:lnTo>
                      <a:pt x="6205" y="4637"/>
                    </a:lnTo>
                    <a:cubicBezTo>
                      <a:pt x="8306" y="3103"/>
                      <a:pt x="10374" y="1602"/>
                      <a:pt x="124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7" name="Google Shape;2547;p51"/>
              <p:cNvSpPr/>
              <p:nvPr/>
            </p:nvSpPr>
            <p:spPr>
              <a:xfrm>
                <a:off x="1914950" y="3730113"/>
                <a:ext cx="150975" cy="288575"/>
              </a:xfrm>
              <a:custGeom>
                <a:avLst/>
                <a:gdLst/>
                <a:ahLst/>
                <a:cxnLst/>
                <a:rect l="l" t="t" r="r" b="b"/>
                <a:pathLst>
                  <a:path w="6039" h="11543" extrusionOk="0">
                    <a:moveTo>
                      <a:pt x="6038" y="1"/>
                    </a:moveTo>
                    <a:lnTo>
                      <a:pt x="4637" y="2970"/>
                    </a:lnTo>
                    <a:cubicBezTo>
                      <a:pt x="4170" y="3937"/>
                      <a:pt x="3703" y="4938"/>
                      <a:pt x="3236" y="5905"/>
                    </a:cubicBezTo>
                    <a:cubicBezTo>
                      <a:pt x="2736" y="6873"/>
                      <a:pt x="2236" y="7807"/>
                      <a:pt x="1702" y="8774"/>
                    </a:cubicBezTo>
                    <a:cubicBezTo>
                      <a:pt x="1168" y="9708"/>
                      <a:pt x="634" y="10642"/>
                      <a:pt x="1" y="11543"/>
                    </a:cubicBezTo>
                    <a:cubicBezTo>
                      <a:pt x="801" y="10775"/>
                      <a:pt x="1468" y="9908"/>
                      <a:pt x="2102" y="8974"/>
                    </a:cubicBezTo>
                    <a:cubicBezTo>
                      <a:pt x="2703" y="8073"/>
                      <a:pt x="3236" y="7106"/>
                      <a:pt x="3737" y="6139"/>
                    </a:cubicBezTo>
                    <a:cubicBezTo>
                      <a:pt x="4704" y="4171"/>
                      <a:pt x="5505" y="2136"/>
                      <a:pt x="60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8" name="Google Shape;2548;p51"/>
              <p:cNvSpPr/>
              <p:nvPr/>
            </p:nvSpPr>
            <p:spPr>
              <a:xfrm>
                <a:off x="1851575" y="3427738"/>
                <a:ext cx="501225" cy="463850"/>
              </a:xfrm>
              <a:custGeom>
                <a:avLst/>
                <a:gdLst/>
                <a:ahLst/>
                <a:cxnLst/>
                <a:rect l="l" t="t" r="r" b="b"/>
                <a:pathLst>
                  <a:path w="20049" h="18554" extrusionOk="0">
                    <a:moveTo>
                      <a:pt x="6908" y="1"/>
                    </a:moveTo>
                    <a:cubicBezTo>
                      <a:pt x="3842" y="1"/>
                      <a:pt x="1256" y="1646"/>
                      <a:pt x="801" y="4090"/>
                    </a:cubicBezTo>
                    <a:cubicBezTo>
                      <a:pt x="568" y="5324"/>
                      <a:pt x="901" y="6559"/>
                      <a:pt x="1702" y="7626"/>
                    </a:cubicBezTo>
                    <a:cubicBezTo>
                      <a:pt x="334" y="9060"/>
                      <a:pt x="0" y="11262"/>
                      <a:pt x="1001" y="13063"/>
                    </a:cubicBezTo>
                    <a:cubicBezTo>
                      <a:pt x="1865" y="14587"/>
                      <a:pt x="3458" y="15444"/>
                      <a:pt x="5093" y="15444"/>
                    </a:cubicBezTo>
                    <a:cubicBezTo>
                      <a:pt x="5856" y="15444"/>
                      <a:pt x="6628" y="15257"/>
                      <a:pt x="7339" y="14865"/>
                    </a:cubicBezTo>
                    <a:cubicBezTo>
                      <a:pt x="7439" y="14798"/>
                      <a:pt x="7506" y="14731"/>
                      <a:pt x="7606" y="14698"/>
                    </a:cubicBezTo>
                    <a:cubicBezTo>
                      <a:pt x="7606" y="15332"/>
                      <a:pt x="7773" y="15965"/>
                      <a:pt x="8106" y="16566"/>
                    </a:cubicBezTo>
                    <a:cubicBezTo>
                      <a:pt x="8811" y="17838"/>
                      <a:pt x="10149" y="18553"/>
                      <a:pt x="11522" y="18553"/>
                    </a:cubicBezTo>
                    <a:cubicBezTo>
                      <a:pt x="12164" y="18553"/>
                      <a:pt x="12814" y="18397"/>
                      <a:pt x="13410" y="18067"/>
                    </a:cubicBezTo>
                    <a:cubicBezTo>
                      <a:pt x="14377" y="17500"/>
                      <a:pt x="15045" y="16599"/>
                      <a:pt x="15278" y="15599"/>
                    </a:cubicBezTo>
                    <a:cubicBezTo>
                      <a:pt x="15812" y="15498"/>
                      <a:pt x="16312" y="15332"/>
                      <a:pt x="16779" y="15031"/>
                    </a:cubicBezTo>
                    <a:cubicBezTo>
                      <a:pt x="19214" y="13697"/>
                      <a:pt x="20048" y="10662"/>
                      <a:pt x="18714" y="8260"/>
                    </a:cubicBezTo>
                    <a:cubicBezTo>
                      <a:pt x="17813" y="6625"/>
                      <a:pt x="16145" y="5725"/>
                      <a:pt x="14411" y="5691"/>
                    </a:cubicBezTo>
                    <a:cubicBezTo>
                      <a:pt x="14311" y="3156"/>
                      <a:pt x="11876" y="788"/>
                      <a:pt x="8540" y="154"/>
                    </a:cubicBezTo>
                    <a:cubicBezTo>
                      <a:pt x="7987" y="50"/>
                      <a:pt x="7440" y="1"/>
                      <a:pt x="69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9" name="Google Shape;2549;p51"/>
              <p:cNvSpPr/>
              <p:nvPr/>
            </p:nvSpPr>
            <p:spPr>
              <a:xfrm>
                <a:off x="1854075" y="3425963"/>
                <a:ext cx="488700" cy="469825"/>
              </a:xfrm>
              <a:custGeom>
                <a:avLst/>
                <a:gdLst/>
                <a:ahLst/>
                <a:cxnLst/>
                <a:rect l="l" t="t" r="r" b="b"/>
                <a:pathLst>
                  <a:path w="19548" h="18793" extrusionOk="0">
                    <a:moveTo>
                      <a:pt x="6894" y="190"/>
                    </a:moveTo>
                    <a:cubicBezTo>
                      <a:pt x="8453" y="190"/>
                      <a:pt x="10017" y="631"/>
                      <a:pt x="11309" y="1493"/>
                    </a:cubicBezTo>
                    <a:cubicBezTo>
                      <a:pt x="12076" y="1960"/>
                      <a:pt x="12743" y="2593"/>
                      <a:pt x="13243" y="3327"/>
                    </a:cubicBezTo>
                    <a:cubicBezTo>
                      <a:pt x="13744" y="4061"/>
                      <a:pt x="14044" y="4928"/>
                      <a:pt x="14077" y="5762"/>
                    </a:cubicBezTo>
                    <a:lnTo>
                      <a:pt x="14077" y="5996"/>
                    </a:lnTo>
                    <a:lnTo>
                      <a:pt x="14311" y="5996"/>
                    </a:lnTo>
                    <a:cubicBezTo>
                      <a:pt x="15478" y="6029"/>
                      <a:pt x="16612" y="6496"/>
                      <a:pt x="17480" y="7263"/>
                    </a:cubicBezTo>
                    <a:cubicBezTo>
                      <a:pt x="18347" y="8064"/>
                      <a:pt x="18881" y="9165"/>
                      <a:pt x="19014" y="10332"/>
                    </a:cubicBezTo>
                    <a:cubicBezTo>
                      <a:pt x="19148" y="11500"/>
                      <a:pt x="18814" y="12734"/>
                      <a:pt x="18113" y="13668"/>
                    </a:cubicBezTo>
                    <a:cubicBezTo>
                      <a:pt x="17413" y="14635"/>
                      <a:pt x="16379" y="15369"/>
                      <a:pt x="15178" y="15636"/>
                    </a:cubicBezTo>
                    <a:cubicBezTo>
                      <a:pt x="14878" y="16570"/>
                      <a:pt x="14344" y="17337"/>
                      <a:pt x="13544" y="17838"/>
                    </a:cubicBezTo>
                    <a:cubicBezTo>
                      <a:pt x="12931" y="18237"/>
                      <a:pt x="12213" y="18445"/>
                      <a:pt x="11507" y="18445"/>
                    </a:cubicBezTo>
                    <a:cubicBezTo>
                      <a:pt x="11328" y="18445"/>
                      <a:pt x="11150" y="18432"/>
                      <a:pt x="10975" y="18405"/>
                    </a:cubicBezTo>
                    <a:cubicBezTo>
                      <a:pt x="10074" y="18305"/>
                      <a:pt x="9240" y="17838"/>
                      <a:pt x="8673" y="17171"/>
                    </a:cubicBezTo>
                    <a:cubicBezTo>
                      <a:pt x="8106" y="16503"/>
                      <a:pt x="7739" y="15636"/>
                      <a:pt x="7773" y="14769"/>
                    </a:cubicBezTo>
                    <a:lnTo>
                      <a:pt x="7773" y="14268"/>
                    </a:lnTo>
                    <a:lnTo>
                      <a:pt x="7339" y="14535"/>
                    </a:lnTo>
                    <a:cubicBezTo>
                      <a:pt x="6656" y="14982"/>
                      <a:pt x="5827" y="15222"/>
                      <a:pt x="5001" y="15222"/>
                    </a:cubicBezTo>
                    <a:cubicBezTo>
                      <a:pt x="4779" y="15222"/>
                      <a:pt x="4556" y="15205"/>
                      <a:pt x="4337" y="15169"/>
                    </a:cubicBezTo>
                    <a:cubicBezTo>
                      <a:pt x="3303" y="15002"/>
                      <a:pt x="2302" y="14469"/>
                      <a:pt x="1635" y="13668"/>
                    </a:cubicBezTo>
                    <a:cubicBezTo>
                      <a:pt x="968" y="12867"/>
                      <a:pt x="568" y="11800"/>
                      <a:pt x="601" y="10733"/>
                    </a:cubicBezTo>
                    <a:cubicBezTo>
                      <a:pt x="634" y="9699"/>
                      <a:pt x="1068" y="8631"/>
                      <a:pt x="1768" y="7864"/>
                    </a:cubicBezTo>
                    <a:lnTo>
                      <a:pt x="1902" y="7697"/>
                    </a:lnTo>
                    <a:lnTo>
                      <a:pt x="1802" y="7530"/>
                    </a:lnTo>
                    <a:cubicBezTo>
                      <a:pt x="1268" y="6830"/>
                      <a:pt x="901" y="5996"/>
                      <a:pt x="834" y="5129"/>
                    </a:cubicBezTo>
                    <a:cubicBezTo>
                      <a:pt x="834" y="4695"/>
                      <a:pt x="868" y="4261"/>
                      <a:pt x="968" y="3828"/>
                    </a:cubicBezTo>
                    <a:cubicBezTo>
                      <a:pt x="1001" y="3628"/>
                      <a:pt x="1101" y="3427"/>
                      <a:pt x="1201" y="3227"/>
                    </a:cubicBezTo>
                    <a:cubicBezTo>
                      <a:pt x="1301" y="3027"/>
                      <a:pt x="1368" y="2827"/>
                      <a:pt x="1502" y="2660"/>
                    </a:cubicBezTo>
                    <a:cubicBezTo>
                      <a:pt x="2002" y="1926"/>
                      <a:pt x="2702" y="1326"/>
                      <a:pt x="3536" y="926"/>
                    </a:cubicBezTo>
                    <a:cubicBezTo>
                      <a:pt x="4337" y="525"/>
                      <a:pt x="5204" y="292"/>
                      <a:pt x="6138" y="225"/>
                    </a:cubicBezTo>
                    <a:cubicBezTo>
                      <a:pt x="6389" y="202"/>
                      <a:pt x="6642" y="190"/>
                      <a:pt x="6894" y="190"/>
                    </a:cubicBezTo>
                    <a:close/>
                    <a:moveTo>
                      <a:pt x="6793" y="0"/>
                    </a:moveTo>
                    <a:cubicBezTo>
                      <a:pt x="6563" y="0"/>
                      <a:pt x="6333" y="8"/>
                      <a:pt x="6105" y="25"/>
                    </a:cubicBezTo>
                    <a:cubicBezTo>
                      <a:pt x="5171" y="92"/>
                      <a:pt x="4270" y="325"/>
                      <a:pt x="3403" y="725"/>
                    </a:cubicBezTo>
                    <a:cubicBezTo>
                      <a:pt x="2569" y="1092"/>
                      <a:pt x="1802" y="1693"/>
                      <a:pt x="1235" y="2460"/>
                    </a:cubicBezTo>
                    <a:cubicBezTo>
                      <a:pt x="1101" y="2660"/>
                      <a:pt x="1001" y="2860"/>
                      <a:pt x="868" y="3060"/>
                    </a:cubicBezTo>
                    <a:cubicBezTo>
                      <a:pt x="768" y="3294"/>
                      <a:pt x="668" y="3494"/>
                      <a:pt x="601" y="3728"/>
                    </a:cubicBezTo>
                    <a:cubicBezTo>
                      <a:pt x="468" y="4195"/>
                      <a:pt x="401" y="4695"/>
                      <a:pt x="401" y="5162"/>
                    </a:cubicBezTo>
                    <a:cubicBezTo>
                      <a:pt x="463" y="6066"/>
                      <a:pt x="788" y="6941"/>
                      <a:pt x="1266" y="7678"/>
                    </a:cubicBezTo>
                    <a:lnTo>
                      <a:pt x="1266" y="7678"/>
                    </a:lnTo>
                    <a:cubicBezTo>
                      <a:pt x="545" y="8499"/>
                      <a:pt x="99" y="9601"/>
                      <a:pt x="67" y="10733"/>
                    </a:cubicBezTo>
                    <a:cubicBezTo>
                      <a:pt x="1" y="11933"/>
                      <a:pt x="401" y="13134"/>
                      <a:pt x="1168" y="14035"/>
                    </a:cubicBezTo>
                    <a:cubicBezTo>
                      <a:pt x="1935" y="14969"/>
                      <a:pt x="3069" y="15603"/>
                      <a:pt x="4237" y="15736"/>
                    </a:cubicBezTo>
                    <a:cubicBezTo>
                      <a:pt x="4489" y="15779"/>
                      <a:pt x="4746" y="15801"/>
                      <a:pt x="5003" y="15801"/>
                    </a:cubicBezTo>
                    <a:cubicBezTo>
                      <a:pt x="5790" y="15801"/>
                      <a:pt x="6582" y="15601"/>
                      <a:pt x="7265" y="15210"/>
                    </a:cubicBezTo>
                    <a:lnTo>
                      <a:pt x="7265" y="15210"/>
                    </a:lnTo>
                    <a:cubicBezTo>
                      <a:pt x="7364" y="16051"/>
                      <a:pt x="7743" y="16846"/>
                      <a:pt x="8340" y="17471"/>
                    </a:cubicBezTo>
                    <a:cubicBezTo>
                      <a:pt x="8974" y="18238"/>
                      <a:pt x="9941" y="18705"/>
                      <a:pt x="10908" y="18772"/>
                    </a:cubicBezTo>
                    <a:cubicBezTo>
                      <a:pt x="11047" y="18786"/>
                      <a:pt x="11185" y="18792"/>
                      <a:pt x="11322" y="18792"/>
                    </a:cubicBezTo>
                    <a:cubicBezTo>
                      <a:pt x="12181" y="18792"/>
                      <a:pt x="13016" y="18527"/>
                      <a:pt x="13677" y="18038"/>
                    </a:cubicBezTo>
                    <a:cubicBezTo>
                      <a:pt x="14478" y="17471"/>
                      <a:pt x="15045" y="16570"/>
                      <a:pt x="15211" y="15670"/>
                    </a:cubicBezTo>
                    <a:cubicBezTo>
                      <a:pt x="15778" y="15603"/>
                      <a:pt x="16412" y="15403"/>
                      <a:pt x="16946" y="15069"/>
                    </a:cubicBezTo>
                    <a:cubicBezTo>
                      <a:pt x="17480" y="14769"/>
                      <a:pt x="17947" y="14369"/>
                      <a:pt x="18347" y="13868"/>
                    </a:cubicBezTo>
                    <a:cubicBezTo>
                      <a:pt x="19148" y="12867"/>
                      <a:pt x="19548" y="11567"/>
                      <a:pt x="19448" y="10299"/>
                    </a:cubicBezTo>
                    <a:cubicBezTo>
                      <a:pt x="19314" y="9031"/>
                      <a:pt x="18747" y="7797"/>
                      <a:pt x="17813" y="6930"/>
                    </a:cubicBezTo>
                    <a:cubicBezTo>
                      <a:pt x="16930" y="6079"/>
                      <a:pt x="15749" y="5585"/>
                      <a:pt x="14524" y="5533"/>
                    </a:cubicBezTo>
                    <a:lnTo>
                      <a:pt x="14524" y="5533"/>
                    </a:lnTo>
                    <a:cubicBezTo>
                      <a:pt x="14478" y="5119"/>
                      <a:pt x="14385" y="4728"/>
                      <a:pt x="14244" y="4361"/>
                    </a:cubicBezTo>
                    <a:cubicBezTo>
                      <a:pt x="14044" y="3894"/>
                      <a:pt x="13844" y="3494"/>
                      <a:pt x="13544" y="3094"/>
                    </a:cubicBezTo>
                    <a:cubicBezTo>
                      <a:pt x="12976" y="2327"/>
                      <a:pt x="12243" y="1726"/>
                      <a:pt x="11442" y="1259"/>
                    </a:cubicBezTo>
                    <a:cubicBezTo>
                      <a:pt x="10040" y="412"/>
                      <a:pt x="8408" y="0"/>
                      <a:pt x="679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0" name="Google Shape;2550;p51"/>
              <p:cNvSpPr/>
              <p:nvPr/>
            </p:nvSpPr>
            <p:spPr>
              <a:xfrm>
                <a:off x="2109250" y="3718438"/>
                <a:ext cx="85100" cy="67350"/>
              </a:xfrm>
              <a:custGeom>
                <a:avLst/>
                <a:gdLst/>
                <a:ahLst/>
                <a:cxnLst/>
                <a:rect l="l" t="t" r="r" b="b"/>
                <a:pathLst>
                  <a:path w="3404" h="2694" extrusionOk="0">
                    <a:moveTo>
                      <a:pt x="3403" y="1"/>
                    </a:moveTo>
                    <a:lnTo>
                      <a:pt x="1" y="2569"/>
                    </a:lnTo>
                    <a:cubicBezTo>
                      <a:pt x="175" y="2657"/>
                      <a:pt x="336" y="2694"/>
                      <a:pt x="484" y="2694"/>
                    </a:cubicBezTo>
                    <a:cubicBezTo>
                      <a:pt x="1354" y="2694"/>
                      <a:pt x="1769" y="1402"/>
                      <a:pt x="1769" y="1402"/>
                    </a:cubicBezTo>
                    <a:cubicBezTo>
                      <a:pt x="1882" y="1422"/>
                      <a:pt x="1988" y="1431"/>
                      <a:pt x="2087" y="1431"/>
                    </a:cubicBezTo>
                    <a:cubicBezTo>
                      <a:pt x="3317" y="1431"/>
                      <a:pt x="3403" y="1"/>
                      <a:pt x="340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1" name="Google Shape;2551;p51"/>
              <p:cNvSpPr/>
              <p:nvPr/>
            </p:nvSpPr>
            <p:spPr>
              <a:xfrm>
                <a:off x="2109250" y="3718438"/>
                <a:ext cx="85925" cy="70250"/>
              </a:xfrm>
              <a:custGeom>
                <a:avLst/>
                <a:gdLst/>
                <a:ahLst/>
                <a:cxnLst/>
                <a:rect l="l" t="t" r="r" b="b"/>
                <a:pathLst>
                  <a:path w="3437" h="2810" extrusionOk="0">
                    <a:moveTo>
                      <a:pt x="3403" y="1"/>
                    </a:moveTo>
                    <a:cubicBezTo>
                      <a:pt x="3236" y="401"/>
                      <a:pt x="3036" y="735"/>
                      <a:pt x="2769" y="968"/>
                    </a:cubicBezTo>
                    <a:cubicBezTo>
                      <a:pt x="2636" y="1068"/>
                      <a:pt x="2469" y="1135"/>
                      <a:pt x="2336" y="1135"/>
                    </a:cubicBezTo>
                    <a:cubicBezTo>
                      <a:pt x="2280" y="1146"/>
                      <a:pt x="2225" y="1150"/>
                      <a:pt x="2168" y="1150"/>
                    </a:cubicBezTo>
                    <a:cubicBezTo>
                      <a:pt x="2054" y="1150"/>
                      <a:pt x="1936" y="1135"/>
                      <a:pt x="1802" y="1135"/>
                    </a:cubicBezTo>
                    <a:lnTo>
                      <a:pt x="1569" y="1102"/>
                    </a:lnTo>
                    <a:lnTo>
                      <a:pt x="1502" y="1335"/>
                    </a:lnTo>
                    <a:cubicBezTo>
                      <a:pt x="1435" y="1469"/>
                      <a:pt x="1368" y="1669"/>
                      <a:pt x="1268" y="1836"/>
                    </a:cubicBezTo>
                    <a:cubicBezTo>
                      <a:pt x="1202" y="2002"/>
                      <a:pt x="1102" y="2136"/>
                      <a:pt x="968" y="2269"/>
                    </a:cubicBezTo>
                    <a:cubicBezTo>
                      <a:pt x="868" y="2369"/>
                      <a:pt x="735" y="2503"/>
                      <a:pt x="568" y="2536"/>
                    </a:cubicBezTo>
                    <a:cubicBezTo>
                      <a:pt x="485" y="2569"/>
                      <a:pt x="393" y="2578"/>
                      <a:pt x="297" y="2578"/>
                    </a:cubicBezTo>
                    <a:cubicBezTo>
                      <a:pt x="201" y="2578"/>
                      <a:pt x="101" y="2569"/>
                      <a:pt x="1" y="2569"/>
                    </a:cubicBezTo>
                    <a:cubicBezTo>
                      <a:pt x="168" y="2703"/>
                      <a:pt x="368" y="2803"/>
                      <a:pt x="601" y="2803"/>
                    </a:cubicBezTo>
                    <a:cubicBezTo>
                      <a:pt x="632" y="2807"/>
                      <a:pt x="663" y="2809"/>
                      <a:pt x="693" y="2809"/>
                    </a:cubicBezTo>
                    <a:cubicBezTo>
                      <a:pt x="896" y="2809"/>
                      <a:pt x="1095" y="2719"/>
                      <a:pt x="1268" y="2603"/>
                    </a:cubicBezTo>
                    <a:cubicBezTo>
                      <a:pt x="1469" y="2469"/>
                      <a:pt x="1602" y="2269"/>
                      <a:pt x="1735" y="2102"/>
                    </a:cubicBezTo>
                    <a:cubicBezTo>
                      <a:pt x="1825" y="1968"/>
                      <a:pt x="1899" y="1834"/>
                      <a:pt x="1959" y="1700"/>
                    </a:cubicBezTo>
                    <a:lnTo>
                      <a:pt x="1959" y="1700"/>
                    </a:lnTo>
                    <a:cubicBezTo>
                      <a:pt x="2015" y="1704"/>
                      <a:pt x="2071" y="1707"/>
                      <a:pt x="2127" y="1707"/>
                    </a:cubicBezTo>
                    <a:cubicBezTo>
                      <a:pt x="2233" y="1707"/>
                      <a:pt x="2337" y="1697"/>
                      <a:pt x="2436" y="1669"/>
                    </a:cubicBezTo>
                    <a:cubicBezTo>
                      <a:pt x="2669" y="1602"/>
                      <a:pt x="2903" y="1469"/>
                      <a:pt x="3070" y="1269"/>
                    </a:cubicBezTo>
                    <a:cubicBezTo>
                      <a:pt x="3236" y="1102"/>
                      <a:pt x="3337" y="868"/>
                      <a:pt x="3370" y="668"/>
                    </a:cubicBezTo>
                    <a:cubicBezTo>
                      <a:pt x="3437" y="435"/>
                      <a:pt x="3437" y="201"/>
                      <a:pt x="34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52" name="Google Shape;2552;p51"/>
            <p:cNvSpPr/>
            <p:nvPr/>
          </p:nvSpPr>
          <p:spPr>
            <a:xfrm>
              <a:off x="1955825" y="3512038"/>
              <a:ext cx="160125" cy="64675"/>
            </a:xfrm>
            <a:custGeom>
              <a:avLst/>
              <a:gdLst/>
              <a:ahLst/>
              <a:cxnLst/>
              <a:rect l="l" t="t" r="r" b="b"/>
              <a:pathLst>
                <a:path w="6405" h="2587" extrusionOk="0">
                  <a:moveTo>
                    <a:pt x="1993" y="1"/>
                  </a:moveTo>
                  <a:cubicBezTo>
                    <a:pt x="1896" y="1"/>
                    <a:pt x="1799" y="6"/>
                    <a:pt x="1701" y="18"/>
                  </a:cubicBezTo>
                  <a:cubicBezTo>
                    <a:pt x="1401" y="51"/>
                    <a:pt x="1101" y="151"/>
                    <a:pt x="834" y="318"/>
                  </a:cubicBezTo>
                  <a:cubicBezTo>
                    <a:pt x="601" y="518"/>
                    <a:pt x="400" y="752"/>
                    <a:pt x="300" y="985"/>
                  </a:cubicBezTo>
                  <a:cubicBezTo>
                    <a:pt x="33" y="1519"/>
                    <a:pt x="0" y="2086"/>
                    <a:pt x="67" y="2586"/>
                  </a:cubicBezTo>
                  <a:cubicBezTo>
                    <a:pt x="167" y="2086"/>
                    <a:pt x="334" y="1586"/>
                    <a:pt x="601" y="1185"/>
                  </a:cubicBezTo>
                  <a:cubicBezTo>
                    <a:pt x="734" y="985"/>
                    <a:pt x="901" y="818"/>
                    <a:pt x="1101" y="718"/>
                  </a:cubicBezTo>
                  <a:cubicBezTo>
                    <a:pt x="1301" y="618"/>
                    <a:pt x="1501" y="551"/>
                    <a:pt x="1735" y="551"/>
                  </a:cubicBezTo>
                  <a:cubicBezTo>
                    <a:pt x="1793" y="547"/>
                    <a:pt x="1851" y="545"/>
                    <a:pt x="1910" y="545"/>
                  </a:cubicBezTo>
                  <a:cubicBezTo>
                    <a:pt x="2318" y="545"/>
                    <a:pt x="2723" y="647"/>
                    <a:pt x="3102" y="852"/>
                  </a:cubicBezTo>
                  <a:cubicBezTo>
                    <a:pt x="3503" y="1052"/>
                    <a:pt x="3903" y="1385"/>
                    <a:pt x="4170" y="1752"/>
                  </a:cubicBezTo>
                  <a:lnTo>
                    <a:pt x="4470" y="2153"/>
                  </a:lnTo>
                  <a:lnTo>
                    <a:pt x="4603" y="1719"/>
                  </a:lnTo>
                  <a:lnTo>
                    <a:pt x="4703" y="1419"/>
                  </a:lnTo>
                  <a:cubicBezTo>
                    <a:pt x="4737" y="1352"/>
                    <a:pt x="4770" y="1252"/>
                    <a:pt x="4837" y="1152"/>
                  </a:cubicBezTo>
                  <a:cubicBezTo>
                    <a:pt x="4937" y="985"/>
                    <a:pt x="5070" y="818"/>
                    <a:pt x="5204" y="685"/>
                  </a:cubicBezTo>
                  <a:cubicBezTo>
                    <a:pt x="5473" y="475"/>
                    <a:pt x="5851" y="346"/>
                    <a:pt x="6263" y="346"/>
                  </a:cubicBezTo>
                  <a:cubicBezTo>
                    <a:pt x="6310" y="346"/>
                    <a:pt x="6357" y="348"/>
                    <a:pt x="6405" y="351"/>
                  </a:cubicBezTo>
                  <a:cubicBezTo>
                    <a:pt x="6230" y="276"/>
                    <a:pt x="6073" y="239"/>
                    <a:pt x="5907" y="239"/>
                  </a:cubicBezTo>
                  <a:cubicBezTo>
                    <a:pt x="5852" y="239"/>
                    <a:pt x="5796" y="243"/>
                    <a:pt x="5738" y="251"/>
                  </a:cubicBezTo>
                  <a:cubicBezTo>
                    <a:pt x="5504" y="251"/>
                    <a:pt x="5237" y="318"/>
                    <a:pt x="5037" y="451"/>
                  </a:cubicBezTo>
                  <a:cubicBezTo>
                    <a:pt x="4837" y="551"/>
                    <a:pt x="4637" y="718"/>
                    <a:pt x="4503" y="918"/>
                  </a:cubicBezTo>
                  <a:cubicBezTo>
                    <a:pt x="4437" y="998"/>
                    <a:pt x="4381" y="1084"/>
                    <a:pt x="4331" y="1170"/>
                  </a:cubicBezTo>
                  <a:lnTo>
                    <a:pt x="4331" y="1170"/>
                  </a:lnTo>
                  <a:cubicBezTo>
                    <a:pt x="4066" y="831"/>
                    <a:pt x="3739" y="553"/>
                    <a:pt x="3336" y="351"/>
                  </a:cubicBezTo>
                  <a:cubicBezTo>
                    <a:pt x="2921" y="130"/>
                    <a:pt x="2461" y="1"/>
                    <a:pt x="19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3" name="Google Shape;2553;p51"/>
          <p:cNvSpPr/>
          <p:nvPr/>
        </p:nvSpPr>
        <p:spPr>
          <a:xfrm rot="-391616">
            <a:off x="80264" y="4005598"/>
            <a:ext cx="2353949" cy="72413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3"/>
                </a:solidFill>
                <a:latin typeface="Slackey"/>
              </a:rPr>
              <a:t>B  OM</a:t>
            </a:r>
          </a:p>
        </p:txBody>
      </p:sp>
      <p:grpSp>
        <p:nvGrpSpPr>
          <p:cNvPr id="2554" name="Google Shape;2554;p51"/>
          <p:cNvGrpSpPr/>
          <p:nvPr/>
        </p:nvGrpSpPr>
        <p:grpSpPr>
          <a:xfrm>
            <a:off x="567803" y="3806763"/>
            <a:ext cx="1016820" cy="970471"/>
            <a:chOff x="562325" y="3830188"/>
            <a:chExt cx="913175" cy="871550"/>
          </a:xfrm>
        </p:grpSpPr>
        <p:sp>
          <p:nvSpPr>
            <p:cNvPr id="2555" name="Google Shape;2555;p51"/>
            <p:cNvSpPr/>
            <p:nvPr/>
          </p:nvSpPr>
          <p:spPr>
            <a:xfrm>
              <a:off x="1139400" y="3831038"/>
              <a:ext cx="258550" cy="284400"/>
            </a:xfrm>
            <a:custGeom>
              <a:avLst/>
              <a:gdLst/>
              <a:ahLst/>
              <a:cxnLst/>
              <a:rect l="l" t="t" r="r" b="b"/>
              <a:pathLst>
                <a:path w="10342" h="11376" extrusionOk="0">
                  <a:moveTo>
                    <a:pt x="4137" y="0"/>
                  </a:moveTo>
                  <a:cubicBezTo>
                    <a:pt x="4137" y="1"/>
                    <a:pt x="5904" y="3469"/>
                    <a:pt x="0" y="4203"/>
                  </a:cubicBezTo>
                  <a:cubicBezTo>
                    <a:pt x="0" y="4203"/>
                    <a:pt x="3870" y="4503"/>
                    <a:pt x="2602" y="9607"/>
                  </a:cubicBezTo>
                  <a:cubicBezTo>
                    <a:pt x="2602" y="9607"/>
                    <a:pt x="3142" y="9076"/>
                    <a:pt x="3793" y="9076"/>
                  </a:cubicBezTo>
                  <a:cubicBezTo>
                    <a:pt x="4406" y="9076"/>
                    <a:pt x="5118" y="9547"/>
                    <a:pt x="5571" y="11375"/>
                  </a:cubicBezTo>
                  <a:cubicBezTo>
                    <a:pt x="5571" y="11375"/>
                    <a:pt x="5812" y="8171"/>
                    <a:pt x="8526" y="8171"/>
                  </a:cubicBezTo>
                  <a:cubicBezTo>
                    <a:pt x="9005" y="8171"/>
                    <a:pt x="9562" y="8271"/>
                    <a:pt x="10208" y="8506"/>
                  </a:cubicBezTo>
                  <a:cubicBezTo>
                    <a:pt x="10208" y="8506"/>
                    <a:pt x="6338" y="6138"/>
                    <a:pt x="10341" y="4137"/>
                  </a:cubicBezTo>
                  <a:cubicBezTo>
                    <a:pt x="10341" y="4137"/>
                    <a:pt x="8106" y="2936"/>
                    <a:pt x="8974" y="834"/>
                  </a:cubicBezTo>
                  <a:lnTo>
                    <a:pt x="8974" y="834"/>
                  </a:lnTo>
                  <a:cubicBezTo>
                    <a:pt x="8973" y="834"/>
                    <a:pt x="8524" y="1393"/>
                    <a:pt x="7488" y="1393"/>
                  </a:cubicBezTo>
                  <a:cubicBezTo>
                    <a:pt x="6716" y="1393"/>
                    <a:pt x="5618" y="1083"/>
                    <a:pt x="41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56" name="Google Shape;2556;p51"/>
            <p:cNvGrpSpPr/>
            <p:nvPr/>
          </p:nvGrpSpPr>
          <p:grpSpPr>
            <a:xfrm>
              <a:off x="562325" y="3830188"/>
              <a:ext cx="913175" cy="871550"/>
              <a:chOff x="562325" y="3830188"/>
              <a:chExt cx="913175" cy="871550"/>
            </a:xfrm>
          </p:grpSpPr>
          <p:sp>
            <p:nvSpPr>
              <p:cNvPr id="2557" name="Google Shape;2557;p51"/>
              <p:cNvSpPr/>
              <p:nvPr/>
            </p:nvSpPr>
            <p:spPr>
              <a:xfrm>
                <a:off x="562325" y="4106388"/>
                <a:ext cx="641300" cy="595350"/>
              </a:xfrm>
              <a:custGeom>
                <a:avLst/>
                <a:gdLst/>
                <a:ahLst/>
                <a:cxnLst/>
                <a:rect l="l" t="t" r="r" b="b"/>
                <a:pathLst>
                  <a:path w="25652" h="23814" extrusionOk="0">
                    <a:moveTo>
                      <a:pt x="12850" y="0"/>
                    </a:moveTo>
                    <a:cubicBezTo>
                      <a:pt x="7115" y="0"/>
                      <a:pt x="2060" y="4119"/>
                      <a:pt x="1101" y="9935"/>
                    </a:cubicBezTo>
                    <a:cubicBezTo>
                      <a:pt x="0" y="16439"/>
                      <a:pt x="4370" y="22577"/>
                      <a:pt x="10875" y="23644"/>
                    </a:cubicBezTo>
                    <a:cubicBezTo>
                      <a:pt x="11543" y="23758"/>
                      <a:pt x="12209" y="23813"/>
                      <a:pt x="12865" y="23813"/>
                    </a:cubicBezTo>
                    <a:cubicBezTo>
                      <a:pt x="18561" y="23813"/>
                      <a:pt x="23597" y="19673"/>
                      <a:pt x="24585" y="13871"/>
                    </a:cubicBezTo>
                    <a:cubicBezTo>
                      <a:pt x="25652" y="7366"/>
                      <a:pt x="21282" y="1228"/>
                      <a:pt x="14811" y="161"/>
                    </a:cubicBezTo>
                    <a:cubicBezTo>
                      <a:pt x="14152" y="53"/>
                      <a:pt x="13497" y="0"/>
                      <a:pt x="1285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8" name="Google Shape;2558;p51"/>
              <p:cNvSpPr/>
              <p:nvPr/>
            </p:nvSpPr>
            <p:spPr>
              <a:xfrm>
                <a:off x="1018475" y="3968638"/>
                <a:ext cx="189325" cy="128450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5138" extrusionOk="0">
                    <a:moveTo>
                      <a:pt x="7273" y="0"/>
                    </a:moveTo>
                    <a:cubicBezTo>
                      <a:pt x="7273" y="0"/>
                      <a:pt x="2035" y="901"/>
                      <a:pt x="1" y="4170"/>
                    </a:cubicBezTo>
                    <a:lnTo>
                      <a:pt x="1735" y="5137"/>
                    </a:lnTo>
                    <a:cubicBezTo>
                      <a:pt x="1735" y="5137"/>
                      <a:pt x="4727" y="1893"/>
                      <a:pt x="7345" y="1893"/>
                    </a:cubicBezTo>
                    <a:cubicBezTo>
                      <a:pt x="7421" y="1893"/>
                      <a:pt x="7497" y="1896"/>
                      <a:pt x="7573" y="1902"/>
                    </a:cubicBezTo>
                    <a:lnTo>
                      <a:pt x="727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9" name="Google Shape;2559;p51"/>
              <p:cNvSpPr/>
              <p:nvPr/>
            </p:nvSpPr>
            <p:spPr>
              <a:xfrm>
                <a:off x="910075" y="4045313"/>
                <a:ext cx="222675" cy="158500"/>
              </a:xfrm>
              <a:custGeom>
                <a:avLst/>
                <a:gdLst/>
                <a:ahLst/>
                <a:cxnLst/>
                <a:rect l="l" t="t" r="r" b="b"/>
                <a:pathLst>
                  <a:path w="8907" h="6340" extrusionOk="0">
                    <a:moveTo>
                      <a:pt x="2526" y="1"/>
                    </a:moveTo>
                    <a:cubicBezTo>
                      <a:pt x="2495" y="1"/>
                      <a:pt x="2465" y="1"/>
                      <a:pt x="2435" y="2"/>
                    </a:cubicBezTo>
                    <a:cubicBezTo>
                      <a:pt x="0" y="69"/>
                      <a:pt x="267" y="2937"/>
                      <a:pt x="267" y="2937"/>
                    </a:cubicBezTo>
                    <a:cubicBezTo>
                      <a:pt x="4804" y="3004"/>
                      <a:pt x="7072" y="6340"/>
                      <a:pt x="7072" y="6340"/>
                    </a:cubicBezTo>
                    <a:cubicBezTo>
                      <a:pt x="8406" y="5239"/>
                      <a:pt x="8907" y="4105"/>
                      <a:pt x="8406" y="3338"/>
                    </a:cubicBezTo>
                    <a:cubicBezTo>
                      <a:pt x="7945" y="2613"/>
                      <a:pt x="4946" y="1"/>
                      <a:pt x="252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0" name="Google Shape;2560;p51"/>
              <p:cNvSpPr/>
              <p:nvPr/>
            </p:nvSpPr>
            <p:spPr>
              <a:xfrm>
                <a:off x="1052675" y="3830188"/>
                <a:ext cx="422825" cy="313600"/>
              </a:xfrm>
              <a:custGeom>
                <a:avLst/>
                <a:gdLst/>
                <a:ahLst/>
                <a:cxnLst/>
                <a:rect l="l" t="t" r="r" b="b"/>
                <a:pathLst>
                  <a:path w="16913" h="12544" extrusionOk="0">
                    <a:moveTo>
                      <a:pt x="7770" y="185"/>
                    </a:moveTo>
                    <a:lnTo>
                      <a:pt x="7770" y="185"/>
                    </a:lnTo>
                    <a:cubicBezTo>
                      <a:pt x="7902" y="311"/>
                      <a:pt x="8004" y="433"/>
                      <a:pt x="8106" y="535"/>
                    </a:cubicBezTo>
                    <a:cubicBezTo>
                      <a:pt x="8273" y="635"/>
                      <a:pt x="8473" y="768"/>
                      <a:pt x="8640" y="902"/>
                    </a:cubicBezTo>
                    <a:cubicBezTo>
                      <a:pt x="8840" y="1035"/>
                      <a:pt x="9040" y="1135"/>
                      <a:pt x="9240" y="1268"/>
                    </a:cubicBezTo>
                    <a:cubicBezTo>
                      <a:pt x="9440" y="1369"/>
                      <a:pt x="9641" y="1469"/>
                      <a:pt x="9874" y="1535"/>
                    </a:cubicBezTo>
                    <a:cubicBezTo>
                      <a:pt x="10252" y="1681"/>
                      <a:pt x="10680" y="1775"/>
                      <a:pt x="11115" y="1775"/>
                    </a:cubicBezTo>
                    <a:cubicBezTo>
                      <a:pt x="11179" y="1775"/>
                      <a:pt x="11244" y="1773"/>
                      <a:pt x="11308" y="1769"/>
                    </a:cubicBezTo>
                    <a:cubicBezTo>
                      <a:pt x="11456" y="1769"/>
                      <a:pt x="11603" y="1749"/>
                      <a:pt x="11744" y="1714"/>
                    </a:cubicBezTo>
                    <a:lnTo>
                      <a:pt x="11744" y="1714"/>
                    </a:lnTo>
                    <a:cubicBezTo>
                      <a:pt x="11743" y="1743"/>
                      <a:pt x="11742" y="1772"/>
                      <a:pt x="11742" y="1802"/>
                    </a:cubicBezTo>
                    <a:cubicBezTo>
                      <a:pt x="11742" y="2202"/>
                      <a:pt x="11809" y="2636"/>
                      <a:pt x="11976" y="3003"/>
                    </a:cubicBezTo>
                    <a:cubicBezTo>
                      <a:pt x="12142" y="3370"/>
                      <a:pt x="12376" y="3704"/>
                      <a:pt x="12643" y="3970"/>
                    </a:cubicBezTo>
                    <a:cubicBezTo>
                      <a:pt x="12683" y="4010"/>
                      <a:pt x="12723" y="4049"/>
                      <a:pt x="12763" y="4088"/>
                    </a:cubicBezTo>
                    <a:lnTo>
                      <a:pt x="12763" y="4088"/>
                    </a:lnTo>
                    <a:cubicBezTo>
                      <a:pt x="12563" y="4222"/>
                      <a:pt x="12366" y="4381"/>
                      <a:pt x="12176" y="4571"/>
                    </a:cubicBezTo>
                    <a:cubicBezTo>
                      <a:pt x="11976" y="4771"/>
                      <a:pt x="11775" y="5004"/>
                      <a:pt x="11609" y="5305"/>
                    </a:cubicBezTo>
                    <a:cubicBezTo>
                      <a:pt x="11475" y="5605"/>
                      <a:pt x="11375" y="5938"/>
                      <a:pt x="11408" y="6272"/>
                    </a:cubicBezTo>
                    <a:cubicBezTo>
                      <a:pt x="11437" y="6863"/>
                      <a:pt x="11678" y="7359"/>
                      <a:pt x="11973" y="7740"/>
                    </a:cubicBezTo>
                    <a:lnTo>
                      <a:pt x="11642" y="7740"/>
                    </a:lnTo>
                    <a:cubicBezTo>
                      <a:pt x="11475" y="7773"/>
                      <a:pt x="11308" y="7806"/>
                      <a:pt x="11175" y="7873"/>
                    </a:cubicBezTo>
                    <a:cubicBezTo>
                      <a:pt x="11008" y="7873"/>
                      <a:pt x="10875" y="7973"/>
                      <a:pt x="10741" y="8040"/>
                    </a:cubicBezTo>
                    <a:lnTo>
                      <a:pt x="10508" y="8140"/>
                    </a:lnTo>
                    <a:lnTo>
                      <a:pt x="10308" y="8273"/>
                    </a:lnTo>
                    <a:cubicBezTo>
                      <a:pt x="9807" y="8640"/>
                      <a:pt x="9440" y="9174"/>
                      <a:pt x="9207" y="9708"/>
                    </a:cubicBezTo>
                    <a:cubicBezTo>
                      <a:pt x="9107" y="9973"/>
                      <a:pt x="9024" y="10239"/>
                      <a:pt x="8962" y="10512"/>
                    </a:cubicBezTo>
                    <a:lnTo>
                      <a:pt x="8962" y="10512"/>
                    </a:lnTo>
                    <a:cubicBezTo>
                      <a:pt x="8926" y="10431"/>
                      <a:pt x="8887" y="10353"/>
                      <a:pt x="8840" y="10275"/>
                    </a:cubicBezTo>
                    <a:cubicBezTo>
                      <a:pt x="8773" y="10075"/>
                      <a:pt x="8673" y="9908"/>
                      <a:pt x="8573" y="9741"/>
                    </a:cubicBezTo>
                    <a:cubicBezTo>
                      <a:pt x="8440" y="9608"/>
                      <a:pt x="8340" y="9441"/>
                      <a:pt x="8173" y="9308"/>
                    </a:cubicBezTo>
                    <a:cubicBezTo>
                      <a:pt x="7917" y="9080"/>
                      <a:pt x="7565" y="8926"/>
                      <a:pt x="7199" y="8926"/>
                    </a:cubicBezTo>
                    <a:cubicBezTo>
                      <a:pt x="7135" y="8926"/>
                      <a:pt x="7070" y="8931"/>
                      <a:pt x="7005" y="8941"/>
                    </a:cubicBezTo>
                    <a:cubicBezTo>
                      <a:pt x="6791" y="8974"/>
                      <a:pt x="6602" y="9039"/>
                      <a:pt x="6424" y="9129"/>
                    </a:cubicBezTo>
                    <a:lnTo>
                      <a:pt x="6424" y="9129"/>
                    </a:lnTo>
                    <a:lnTo>
                      <a:pt x="6505" y="8841"/>
                    </a:lnTo>
                    <a:cubicBezTo>
                      <a:pt x="6572" y="8540"/>
                      <a:pt x="6605" y="8240"/>
                      <a:pt x="6638" y="7940"/>
                    </a:cubicBezTo>
                    <a:cubicBezTo>
                      <a:pt x="6672" y="7339"/>
                      <a:pt x="6705" y="6706"/>
                      <a:pt x="6472" y="6072"/>
                    </a:cubicBezTo>
                    <a:cubicBezTo>
                      <a:pt x="6271" y="5471"/>
                      <a:pt x="5905" y="4871"/>
                      <a:pt x="5337" y="4471"/>
                    </a:cubicBezTo>
                    <a:cubicBezTo>
                      <a:pt x="5296" y="4435"/>
                      <a:pt x="5253" y="4401"/>
                      <a:pt x="5208" y="4368"/>
                    </a:cubicBezTo>
                    <a:lnTo>
                      <a:pt x="5208" y="4368"/>
                    </a:lnTo>
                    <a:cubicBezTo>
                      <a:pt x="5251" y="4357"/>
                      <a:pt x="5294" y="4347"/>
                      <a:pt x="5337" y="4337"/>
                    </a:cubicBezTo>
                    <a:cubicBezTo>
                      <a:pt x="5604" y="4237"/>
                      <a:pt x="5905" y="4104"/>
                      <a:pt x="6205" y="3970"/>
                    </a:cubicBezTo>
                    <a:cubicBezTo>
                      <a:pt x="6338" y="3904"/>
                      <a:pt x="6472" y="3804"/>
                      <a:pt x="6605" y="3737"/>
                    </a:cubicBezTo>
                    <a:lnTo>
                      <a:pt x="6805" y="3603"/>
                    </a:lnTo>
                    <a:cubicBezTo>
                      <a:pt x="6872" y="3570"/>
                      <a:pt x="6939" y="3503"/>
                      <a:pt x="7005" y="3437"/>
                    </a:cubicBezTo>
                    <a:cubicBezTo>
                      <a:pt x="7506" y="3070"/>
                      <a:pt x="7906" y="2469"/>
                      <a:pt x="8006" y="1802"/>
                    </a:cubicBezTo>
                    <a:cubicBezTo>
                      <a:pt x="8073" y="1502"/>
                      <a:pt x="8073" y="1168"/>
                      <a:pt x="8006" y="868"/>
                    </a:cubicBezTo>
                    <a:cubicBezTo>
                      <a:pt x="7973" y="701"/>
                      <a:pt x="7939" y="568"/>
                      <a:pt x="7873" y="435"/>
                    </a:cubicBezTo>
                    <a:cubicBezTo>
                      <a:pt x="7839" y="334"/>
                      <a:pt x="7806" y="268"/>
                      <a:pt x="7773" y="201"/>
                    </a:cubicBezTo>
                    <a:cubicBezTo>
                      <a:pt x="7773" y="196"/>
                      <a:pt x="7772" y="190"/>
                      <a:pt x="7770" y="185"/>
                    </a:cubicBezTo>
                    <a:close/>
                    <a:moveTo>
                      <a:pt x="7572" y="1"/>
                    </a:moveTo>
                    <a:cubicBezTo>
                      <a:pt x="7572" y="1"/>
                      <a:pt x="7572" y="101"/>
                      <a:pt x="7572" y="101"/>
                    </a:cubicBezTo>
                    <a:lnTo>
                      <a:pt x="7606" y="168"/>
                    </a:lnTo>
                    <a:cubicBezTo>
                      <a:pt x="7606" y="201"/>
                      <a:pt x="7606" y="234"/>
                      <a:pt x="7639" y="268"/>
                    </a:cubicBezTo>
                    <a:cubicBezTo>
                      <a:pt x="7639" y="334"/>
                      <a:pt x="7639" y="401"/>
                      <a:pt x="7672" y="468"/>
                    </a:cubicBezTo>
                    <a:cubicBezTo>
                      <a:pt x="7672" y="635"/>
                      <a:pt x="7672" y="768"/>
                      <a:pt x="7706" y="902"/>
                    </a:cubicBezTo>
                    <a:cubicBezTo>
                      <a:pt x="7672" y="1168"/>
                      <a:pt x="7639" y="1435"/>
                      <a:pt x="7539" y="1702"/>
                    </a:cubicBezTo>
                    <a:cubicBezTo>
                      <a:pt x="7372" y="2202"/>
                      <a:pt x="7005" y="2569"/>
                      <a:pt x="6572" y="2870"/>
                    </a:cubicBezTo>
                    <a:cubicBezTo>
                      <a:pt x="6505" y="2903"/>
                      <a:pt x="6472" y="2936"/>
                      <a:pt x="6405" y="2970"/>
                    </a:cubicBezTo>
                    <a:lnTo>
                      <a:pt x="6205" y="3070"/>
                    </a:lnTo>
                    <a:cubicBezTo>
                      <a:pt x="6105" y="3103"/>
                      <a:pt x="5971" y="3170"/>
                      <a:pt x="5838" y="3237"/>
                    </a:cubicBezTo>
                    <a:cubicBezTo>
                      <a:pt x="5571" y="3303"/>
                      <a:pt x="5337" y="3403"/>
                      <a:pt x="5071" y="3470"/>
                    </a:cubicBezTo>
                    <a:cubicBezTo>
                      <a:pt x="4537" y="3603"/>
                      <a:pt x="3970" y="3670"/>
                      <a:pt x="3403" y="3770"/>
                    </a:cubicBezTo>
                    <a:lnTo>
                      <a:pt x="0" y="4271"/>
                    </a:lnTo>
                    <a:lnTo>
                      <a:pt x="3436" y="4738"/>
                    </a:lnTo>
                    <a:cubicBezTo>
                      <a:pt x="3636" y="4771"/>
                      <a:pt x="3903" y="4838"/>
                      <a:pt x="4137" y="4938"/>
                    </a:cubicBezTo>
                    <a:cubicBezTo>
                      <a:pt x="4337" y="5038"/>
                      <a:pt x="4570" y="5138"/>
                      <a:pt x="4770" y="5271"/>
                    </a:cubicBezTo>
                    <a:cubicBezTo>
                      <a:pt x="5137" y="5572"/>
                      <a:pt x="5438" y="5938"/>
                      <a:pt x="5638" y="6405"/>
                    </a:cubicBezTo>
                    <a:cubicBezTo>
                      <a:pt x="5871" y="6839"/>
                      <a:pt x="5938" y="7373"/>
                      <a:pt x="5971" y="7907"/>
                    </a:cubicBezTo>
                    <a:cubicBezTo>
                      <a:pt x="5971" y="8173"/>
                      <a:pt x="5971" y="8474"/>
                      <a:pt x="5971" y="8740"/>
                    </a:cubicBezTo>
                    <a:lnTo>
                      <a:pt x="5838" y="9574"/>
                    </a:lnTo>
                    <a:lnTo>
                      <a:pt x="5738" y="10208"/>
                    </a:lnTo>
                    <a:lnTo>
                      <a:pt x="6205" y="9775"/>
                    </a:lnTo>
                    <a:cubicBezTo>
                      <a:pt x="6438" y="9574"/>
                      <a:pt x="6738" y="9374"/>
                      <a:pt x="7072" y="9308"/>
                    </a:cubicBezTo>
                    <a:cubicBezTo>
                      <a:pt x="7133" y="9294"/>
                      <a:pt x="7196" y="9287"/>
                      <a:pt x="7259" y="9287"/>
                    </a:cubicBezTo>
                    <a:cubicBezTo>
                      <a:pt x="7504" y="9287"/>
                      <a:pt x="7753" y="9389"/>
                      <a:pt x="7939" y="9574"/>
                    </a:cubicBezTo>
                    <a:cubicBezTo>
                      <a:pt x="8073" y="9674"/>
                      <a:pt x="8173" y="9808"/>
                      <a:pt x="8273" y="9941"/>
                    </a:cubicBezTo>
                    <a:cubicBezTo>
                      <a:pt x="8373" y="10108"/>
                      <a:pt x="8473" y="10242"/>
                      <a:pt x="8506" y="10408"/>
                    </a:cubicBezTo>
                    <a:cubicBezTo>
                      <a:pt x="8640" y="10742"/>
                      <a:pt x="8740" y="11109"/>
                      <a:pt x="8840" y="11442"/>
                    </a:cubicBezTo>
                    <a:lnTo>
                      <a:pt x="9073" y="12543"/>
                    </a:lnTo>
                    <a:lnTo>
                      <a:pt x="9274" y="11409"/>
                    </a:lnTo>
                    <a:cubicBezTo>
                      <a:pt x="9340" y="10909"/>
                      <a:pt x="9540" y="10408"/>
                      <a:pt x="9774" y="9975"/>
                    </a:cubicBezTo>
                    <a:cubicBezTo>
                      <a:pt x="10007" y="9541"/>
                      <a:pt x="10341" y="9174"/>
                      <a:pt x="10741" y="8974"/>
                    </a:cubicBezTo>
                    <a:cubicBezTo>
                      <a:pt x="11060" y="8788"/>
                      <a:pt x="11421" y="8687"/>
                      <a:pt x="11790" y="8687"/>
                    </a:cubicBezTo>
                    <a:cubicBezTo>
                      <a:pt x="11885" y="8687"/>
                      <a:pt x="11980" y="8693"/>
                      <a:pt x="12076" y="8707"/>
                    </a:cubicBezTo>
                    <a:cubicBezTo>
                      <a:pt x="12105" y="8697"/>
                      <a:pt x="12137" y="8693"/>
                      <a:pt x="12171" y="8693"/>
                    </a:cubicBezTo>
                    <a:cubicBezTo>
                      <a:pt x="12254" y="8693"/>
                      <a:pt x="12348" y="8717"/>
                      <a:pt x="12443" y="8740"/>
                    </a:cubicBezTo>
                    <a:lnTo>
                      <a:pt x="12776" y="8807"/>
                    </a:lnTo>
                    <a:lnTo>
                      <a:pt x="13477" y="9041"/>
                    </a:lnTo>
                    <a:lnTo>
                      <a:pt x="16912" y="10141"/>
                    </a:lnTo>
                    <a:lnTo>
                      <a:pt x="13944" y="8073"/>
                    </a:lnTo>
                    <a:cubicBezTo>
                      <a:pt x="13610" y="7873"/>
                      <a:pt x="13243" y="7540"/>
                      <a:pt x="13010" y="7206"/>
                    </a:cubicBezTo>
                    <a:cubicBezTo>
                      <a:pt x="12743" y="6906"/>
                      <a:pt x="12576" y="6539"/>
                      <a:pt x="12576" y="6272"/>
                    </a:cubicBezTo>
                    <a:cubicBezTo>
                      <a:pt x="12576" y="5972"/>
                      <a:pt x="12743" y="5705"/>
                      <a:pt x="13010" y="5438"/>
                    </a:cubicBezTo>
                    <a:cubicBezTo>
                      <a:pt x="13276" y="5171"/>
                      <a:pt x="13677" y="4938"/>
                      <a:pt x="14077" y="4704"/>
                    </a:cubicBezTo>
                    <a:lnTo>
                      <a:pt x="15044" y="4204"/>
                    </a:lnTo>
                    <a:lnTo>
                      <a:pt x="14077" y="3670"/>
                    </a:lnTo>
                    <a:cubicBezTo>
                      <a:pt x="13877" y="3570"/>
                      <a:pt x="13643" y="3370"/>
                      <a:pt x="13443" y="3170"/>
                    </a:cubicBezTo>
                    <a:cubicBezTo>
                      <a:pt x="13243" y="2970"/>
                      <a:pt x="13076" y="2770"/>
                      <a:pt x="12943" y="2536"/>
                    </a:cubicBezTo>
                    <a:cubicBezTo>
                      <a:pt x="12809" y="2303"/>
                      <a:pt x="12776" y="2069"/>
                      <a:pt x="12743" y="1802"/>
                    </a:cubicBezTo>
                    <a:cubicBezTo>
                      <a:pt x="12709" y="1569"/>
                      <a:pt x="12776" y="1302"/>
                      <a:pt x="12876" y="1035"/>
                    </a:cubicBezTo>
                    <a:lnTo>
                      <a:pt x="12076" y="568"/>
                    </a:lnTo>
                    <a:cubicBezTo>
                      <a:pt x="12076" y="568"/>
                      <a:pt x="12009" y="668"/>
                      <a:pt x="11942" y="701"/>
                    </a:cubicBezTo>
                    <a:cubicBezTo>
                      <a:pt x="11875" y="735"/>
                      <a:pt x="11809" y="801"/>
                      <a:pt x="11742" y="835"/>
                    </a:cubicBezTo>
                    <a:cubicBezTo>
                      <a:pt x="11575" y="902"/>
                      <a:pt x="11408" y="968"/>
                      <a:pt x="11208" y="1002"/>
                    </a:cubicBezTo>
                    <a:cubicBezTo>
                      <a:pt x="11043" y="1032"/>
                      <a:pt x="10872" y="1048"/>
                      <a:pt x="10696" y="1048"/>
                    </a:cubicBezTo>
                    <a:cubicBezTo>
                      <a:pt x="10482" y="1048"/>
                      <a:pt x="10261" y="1023"/>
                      <a:pt x="10041" y="968"/>
                    </a:cubicBezTo>
                    <a:cubicBezTo>
                      <a:pt x="9641" y="902"/>
                      <a:pt x="9240" y="735"/>
                      <a:pt x="8840" y="568"/>
                    </a:cubicBezTo>
                    <a:lnTo>
                      <a:pt x="7706" y="61"/>
                    </a:lnTo>
                    <a:lnTo>
                      <a:pt x="7706" y="61"/>
                    </a:lnTo>
                    <a:cubicBezTo>
                      <a:pt x="7706" y="59"/>
                      <a:pt x="7706" y="58"/>
                      <a:pt x="7705" y="58"/>
                    </a:cubicBezTo>
                    <a:cubicBezTo>
                      <a:pt x="7705" y="58"/>
                      <a:pt x="7704" y="59"/>
                      <a:pt x="7704" y="60"/>
                    </a:cubicBezTo>
                    <a:lnTo>
                      <a:pt x="7704" y="60"/>
                    </a:lnTo>
                    <a:lnTo>
                      <a:pt x="75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1" name="Google Shape;2561;p51"/>
              <p:cNvSpPr/>
              <p:nvPr/>
            </p:nvSpPr>
            <p:spPr>
              <a:xfrm>
                <a:off x="923400" y="4111238"/>
                <a:ext cx="161825" cy="80075"/>
              </a:xfrm>
              <a:custGeom>
                <a:avLst/>
                <a:gdLst/>
                <a:ahLst/>
                <a:cxnLst/>
                <a:rect l="l" t="t" r="r" b="b"/>
                <a:pathLst>
                  <a:path w="6473" h="320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68" y="134"/>
                      <a:pt x="1168" y="334"/>
                      <a:pt x="1736" y="501"/>
                    </a:cubicBezTo>
                    <a:cubicBezTo>
                      <a:pt x="2303" y="701"/>
                      <a:pt x="2870" y="934"/>
                      <a:pt x="3437" y="1201"/>
                    </a:cubicBezTo>
                    <a:cubicBezTo>
                      <a:pt x="3970" y="1435"/>
                      <a:pt x="4504" y="1768"/>
                      <a:pt x="5038" y="2068"/>
                    </a:cubicBezTo>
                    <a:cubicBezTo>
                      <a:pt x="5538" y="2402"/>
                      <a:pt x="6005" y="2802"/>
                      <a:pt x="6472" y="3203"/>
                    </a:cubicBezTo>
                    <a:cubicBezTo>
                      <a:pt x="6039" y="2769"/>
                      <a:pt x="5572" y="2335"/>
                      <a:pt x="5071" y="2002"/>
                    </a:cubicBezTo>
                    <a:cubicBezTo>
                      <a:pt x="4571" y="1635"/>
                      <a:pt x="4037" y="1335"/>
                      <a:pt x="3470" y="1068"/>
                    </a:cubicBezTo>
                    <a:cubicBezTo>
                      <a:pt x="2369" y="567"/>
                      <a:pt x="1202" y="200"/>
                      <a:pt x="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2" name="Google Shape;2562;p51"/>
              <p:cNvSpPr/>
              <p:nvPr/>
            </p:nvSpPr>
            <p:spPr>
              <a:xfrm>
                <a:off x="631300" y="4139963"/>
                <a:ext cx="270000" cy="193925"/>
              </a:xfrm>
              <a:custGeom>
                <a:avLst/>
                <a:gdLst/>
                <a:ahLst/>
                <a:cxnLst/>
                <a:rect l="l" t="t" r="r" b="b"/>
                <a:pathLst>
                  <a:path w="10800" h="7757" extrusionOk="0">
                    <a:moveTo>
                      <a:pt x="8591" y="0"/>
                    </a:moveTo>
                    <a:cubicBezTo>
                      <a:pt x="8513" y="0"/>
                      <a:pt x="8432" y="6"/>
                      <a:pt x="8349" y="19"/>
                    </a:cubicBezTo>
                    <a:cubicBezTo>
                      <a:pt x="5014" y="552"/>
                      <a:pt x="2145" y="2654"/>
                      <a:pt x="577" y="5623"/>
                    </a:cubicBezTo>
                    <a:cubicBezTo>
                      <a:pt x="1" y="6729"/>
                      <a:pt x="986" y="7757"/>
                      <a:pt x="1925" y="7757"/>
                    </a:cubicBezTo>
                    <a:cubicBezTo>
                      <a:pt x="2344" y="7757"/>
                      <a:pt x="2755" y="7552"/>
                      <a:pt x="3012" y="7057"/>
                    </a:cubicBezTo>
                    <a:cubicBezTo>
                      <a:pt x="4280" y="4655"/>
                      <a:pt x="6415" y="3154"/>
                      <a:pt x="9083" y="2754"/>
                    </a:cubicBezTo>
                    <a:cubicBezTo>
                      <a:pt x="10800" y="2468"/>
                      <a:pt x="10184" y="0"/>
                      <a:pt x="859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3" name="Google Shape;2563;p51"/>
              <p:cNvSpPr/>
              <p:nvPr/>
            </p:nvSpPr>
            <p:spPr>
              <a:xfrm>
                <a:off x="606525" y="4348913"/>
                <a:ext cx="90925" cy="70075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2803" extrusionOk="0">
                    <a:moveTo>
                      <a:pt x="1835" y="0"/>
                    </a:moveTo>
                    <a:cubicBezTo>
                      <a:pt x="34" y="0"/>
                      <a:pt x="0" y="2802"/>
                      <a:pt x="1835" y="2802"/>
                    </a:cubicBezTo>
                    <a:cubicBezTo>
                      <a:pt x="3636" y="2802"/>
                      <a:pt x="3636" y="0"/>
                      <a:pt x="183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4" name="Google Shape;2564;p51"/>
              <p:cNvSpPr/>
              <p:nvPr/>
            </p:nvSpPr>
            <p:spPr>
              <a:xfrm>
                <a:off x="1206125" y="3904413"/>
                <a:ext cx="125100" cy="137625"/>
              </a:xfrm>
              <a:custGeom>
                <a:avLst/>
                <a:gdLst/>
                <a:ahLst/>
                <a:cxnLst/>
                <a:rect l="l" t="t" r="r" b="b"/>
                <a:pathLst>
                  <a:path w="5004" h="5505" extrusionOk="0">
                    <a:moveTo>
                      <a:pt x="2001" y="1"/>
                    </a:moveTo>
                    <a:cubicBezTo>
                      <a:pt x="2002" y="1"/>
                      <a:pt x="2869" y="1669"/>
                      <a:pt x="0" y="2035"/>
                    </a:cubicBezTo>
                    <a:cubicBezTo>
                      <a:pt x="0" y="2035"/>
                      <a:pt x="1868" y="2169"/>
                      <a:pt x="1234" y="4637"/>
                    </a:cubicBezTo>
                    <a:cubicBezTo>
                      <a:pt x="1234" y="4637"/>
                      <a:pt x="1498" y="4382"/>
                      <a:pt x="1818" y="4382"/>
                    </a:cubicBezTo>
                    <a:cubicBezTo>
                      <a:pt x="2121" y="4382"/>
                      <a:pt x="2475" y="4612"/>
                      <a:pt x="2702" y="5505"/>
                    </a:cubicBezTo>
                    <a:cubicBezTo>
                      <a:pt x="2702" y="5505"/>
                      <a:pt x="2823" y="3950"/>
                      <a:pt x="4144" y="3950"/>
                    </a:cubicBezTo>
                    <a:cubicBezTo>
                      <a:pt x="4371" y="3950"/>
                      <a:pt x="4634" y="3996"/>
                      <a:pt x="4937" y="4104"/>
                    </a:cubicBezTo>
                    <a:cubicBezTo>
                      <a:pt x="4937" y="4104"/>
                      <a:pt x="3069" y="2969"/>
                      <a:pt x="5004" y="2002"/>
                    </a:cubicBezTo>
                    <a:cubicBezTo>
                      <a:pt x="5004" y="2002"/>
                      <a:pt x="3903" y="1402"/>
                      <a:pt x="4336" y="401"/>
                    </a:cubicBezTo>
                    <a:lnTo>
                      <a:pt x="4336" y="401"/>
                    </a:lnTo>
                    <a:cubicBezTo>
                      <a:pt x="4336" y="401"/>
                      <a:pt x="4118" y="662"/>
                      <a:pt x="3621" y="662"/>
                    </a:cubicBezTo>
                    <a:cubicBezTo>
                      <a:pt x="3247" y="662"/>
                      <a:pt x="2716" y="515"/>
                      <a:pt x="200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2" name="Google Shape;2492;p51"/>
          <p:cNvSpPr txBox="1">
            <a:spLocks noGrp="1"/>
          </p:cNvSpPr>
          <p:nvPr>
            <p:ph type="subTitle" idx="1"/>
          </p:nvPr>
        </p:nvSpPr>
        <p:spPr>
          <a:xfrm>
            <a:off x="4975414" y="1468193"/>
            <a:ext cx="4160080" cy="32283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l"/>
            <a:r>
              <a:rPr lang="es-CO" sz="2400" dirty="0"/>
              <a:t>Realizando ejercicios prácticos, participando en actividades de clase, resolviendo pequeños desafíos con el computador y presentando un trabajo final donde demostremos lo que hemos aprendido. </a:t>
            </a:r>
          </a:p>
        </p:txBody>
      </p:sp>
      <p:grpSp>
        <p:nvGrpSpPr>
          <p:cNvPr id="2" name="Google Shape;3240;p53">
            <a:extLst>
              <a:ext uri="{FF2B5EF4-FFF2-40B4-BE49-F238E27FC236}">
                <a16:creationId xmlns:a16="http://schemas.microsoft.com/office/drawing/2014/main" id="{F0C902D3-A21C-900C-71A6-C70B9D069933}"/>
              </a:ext>
            </a:extLst>
          </p:cNvPr>
          <p:cNvGrpSpPr/>
          <p:nvPr/>
        </p:nvGrpSpPr>
        <p:grpSpPr>
          <a:xfrm>
            <a:off x="3014934" y="1956318"/>
            <a:ext cx="886300" cy="841025"/>
            <a:chOff x="1545519" y="3470495"/>
            <a:chExt cx="366339" cy="363850"/>
          </a:xfrm>
        </p:grpSpPr>
        <p:sp>
          <p:nvSpPr>
            <p:cNvPr id="3" name="Google Shape;3241;p53">
              <a:extLst>
                <a:ext uri="{FF2B5EF4-FFF2-40B4-BE49-F238E27FC236}">
                  <a16:creationId xmlns:a16="http://schemas.microsoft.com/office/drawing/2014/main" id="{70576FA4-BE03-0191-A1D7-B01B6C708340}"/>
                </a:ext>
              </a:extLst>
            </p:cNvPr>
            <p:cNvSpPr/>
            <p:nvPr/>
          </p:nvSpPr>
          <p:spPr>
            <a:xfrm>
              <a:off x="1545519" y="3470495"/>
              <a:ext cx="364686" cy="335080"/>
            </a:xfrm>
            <a:custGeom>
              <a:avLst/>
              <a:gdLst/>
              <a:ahLst/>
              <a:cxnLst/>
              <a:rect l="l" t="t" r="r" b="b"/>
              <a:pathLst>
                <a:path w="10384" h="9541" extrusionOk="0">
                  <a:moveTo>
                    <a:pt x="5192" y="0"/>
                  </a:moveTo>
                  <a:cubicBezTo>
                    <a:pt x="2334" y="0"/>
                    <a:pt x="0" y="2310"/>
                    <a:pt x="0" y="5168"/>
                  </a:cubicBezTo>
                  <a:cubicBezTo>
                    <a:pt x="0" y="6859"/>
                    <a:pt x="810" y="8359"/>
                    <a:pt x="2048" y="9311"/>
                  </a:cubicBezTo>
                  <a:cubicBezTo>
                    <a:pt x="2268" y="9478"/>
                    <a:pt x="2501" y="9541"/>
                    <a:pt x="2744" y="9541"/>
                  </a:cubicBezTo>
                  <a:cubicBezTo>
                    <a:pt x="3472" y="9541"/>
                    <a:pt x="4299" y="8978"/>
                    <a:pt x="5192" y="8978"/>
                  </a:cubicBezTo>
                  <a:cubicBezTo>
                    <a:pt x="6067" y="8978"/>
                    <a:pt x="6902" y="9541"/>
                    <a:pt x="7636" y="9541"/>
                  </a:cubicBezTo>
                  <a:cubicBezTo>
                    <a:pt x="7881" y="9541"/>
                    <a:pt x="8115" y="9478"/>
                    <a:pt x="8335" y="9311"/>
                  </a:cubicBezTo>
                  <a:cubicBezTo>
                    <a:pt x="9573" y="8359"/>
                    <a:pt x="10383" y="6859"/>
                    <a:pt x="10383" y="5168"/>
                  </a:cubicBezTo>
                  <a:cubicBezTo>
                    <a:pt x="10383" y="2310"/>
                    <a:pt x="8049" y="0"/>
                    <a:pt x="51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3242;p53">
              <a:extLst>
                <a:ext uri="{FF2B5EF4-FFF2-40B4-BE49-F238E27FC236}">
                  <a16:creationId xmlns:a16="http://schemas.microsoft.com/office/drawing/2014/main" id="{578C835E-F891-2A86-8B20-FF96BFD9466F}"/>
                </a:ext>
              </a:extLst>
            </p:cNvPr>
            <p:cNvSpPr/>
            <p:nvPr/>
          </p:nvSpPr>
          <p:spPr>
            <a:xfrm>
              <a:off x="1617447" y="3508953"/>
              <a:ext cx="294411" cy="296167"/>
            </a:xfrm>
            <a:custGeom>
              <a:avLst/>
              <a:gdLst/>
              <a:ahLst/>
              <a:cxnLst/>
              <a:rect l="l" t="t" r="r" b="b"/>
              <a:pathLst>
                <a:path w="8383" h="8433" extrusionOk="0">
                  <a:moveTo>
                    <a:pt x="905" y="1"/>
                  </a:moveTo>
                  <a:lnTo>
                    <a:pt x="1167" y="1334"/>
                  </a:lnTo>
                  <a:cubicBezTo>
                    <a:pt x="1167" y="1334"/>
                    <a:pt x="976" y="2525"/>
                    <a:pt x="1405" y="3311"/>
                  </a:cubicBezTo>
                  <a:lnTo>
                    <a:pt x="1405" y="5692"/>
                  </a:lnTo>
                  <a:lnTo>
                    <a:pt x="1215" y="5692"/>
                  </a:lnTo>
                  <a:cubicBezTo>
                    <a:pt x="548" y="5692"/>
                    <a:pt x="0" y="6240"/>
                    <a:pt x="0" y="6907"/>
                  </a:cubicBezTo>
                  <a:lnTo>
                    <a:pt x="0" y="8216"/>
                  </a:lnTo>
                  <a:cubicBezTo>
                    <a:pt x="214" y="8373"/>
                    <a:pt x="441" y="8432"/>
                    <a:pt x="679" y="8432"/>
                  </a:cubicBezTo>
                  <a:cubicBezTo>
                    <a:pt x="1418" y="8432"/>
                    <a:pt x="2261" y="7859"/>
                    <a:pt x="3144" y="7859"/>
                  </a:cubicBezTo>
                  <a:cubicBezTo>
                    <a:pt x="4045" y="7859"/>
                    <a:pt x="4891" y="8432"/>
                    <a:pt x="5632" y="8432"/>
                  </a:cubicBezTo>
                  <a:cubicBezTo>
                    <a:pt x="5870" y="8432"/>
                    <a:pt x="6097" y="8373"/>
                    <a:pt x="6311" y="8216"/>
                  </a:cubicBezTo>
                  <a:cubicBezTo>
                    <a:pt x="7573" y="7264"/>
                    <a:pt x="8383" y="5764"/>
                    <a:pt x="8383" y="4073"/>
                  </a:cubicBezTo>
                  <a:cubicBezTo>
                    <a:pt x="8383" y="3620"/>
                    <a:pt x="8311" y="3192"/>
                    <a:pt x="8216" y="2787"/>
                  </a:cubicBezTo>
                  <a:lnTo>
                    <a:pt x="5406" y="1"/>
                  </a:lnTo>
                  <a:lnTo>
                    <a:pt x="4263" y="572"/>
                  </a:lnTo>
                  <a:cubicBezTo>
                    <a:pt x="3858" y="524"/>
                    <a:pt x="3548" y="501"/>
                    <a:pt x="3358" y="477"/>
                  </a:cubicBezTo>
                  <a:cubicBezTo>
                    <a:pt x="3286" y="465"/>
                    <a:pt x="3221" y="459"/>
                    <a:pt x="3156" y="459"/>
                  </a:cubicBezTo>
                  <a:cubicBezTo>
                    <a:pt x="3090" y="459"/>
                    <a:pt x="3025" y="465"/>
                    <a:pt x="2953" y="477"/>
                  </a:cubicBezTo>
                  <a:cubicBezTo>
                    <a:pt x="2763" y="501"/>
                    <a:pt x="2453" y="524"/>
                    <a:pt x="2048" y="572"/>
                  </a:cubicBezTo>
                  <a:lnTo>
                    <a:pt x="905" y="1"/>
                  </a:ln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3243;p53">
              <a:extLst>
                <a:ext uri="{FF2B5EF4-FFF2-40B4-BE49-F238E27FC236}">
                  <a16:creationId xmlns:a16="http://schemas.microsoft.com/office/drawing/2014/main" id="{B4361A4B-9ABF-DBBF-32BC-5A92F5862B22}"/>
                </a:ext>
              </a:extLst>
            </p:cNvPr>
            <p:cNvSpPr/>
            <p:nvPr/>
          </p:nvSpPr>
          <p:spPr>
            <a:xfrm>
              <a:off x="1666792" y="3620181"/>
              <a:ext cx="122147" cy="93735"/>
            </a:xfrm>
            <a:custGeom>
              <a:avLst/>
              <a:gdLst/>
              <a:ahLst/>
              <a:cxnLst/>
              <a:rect l="l" t="t" r="r" b="b"/>
              <a:pathLst>
                <a:path w="3478" h="2669" extrusionOk="0">
                  <a:moveTo>
                    <a:pt x="0" y="1"/>
                  </a:moveTo>
                  <a:lnTo>
                    <a:pt x="0" y="2668"/>
                  </a:lnTo>
                  <a:lnTo>
                    <a:pt x="3477" y="2668"/>
                  </a:lnTo>
                  <a:lnTo>
                    <a:pt x="347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244;p53">
              <a:extLst>
                <a:ext uri="{FF2B5EF4-FFF2-40B4-BE49-F238E27FC236}">
                  <a16:creationId xmlns:a16="http://schemas.microsoft.com/office/drawing/2014/main" id="{B0DDF55F-9724-4E0D-F1FC-7D8DB0B68C3B}"/>
                </a:ext>
              </a:extLst>
            </p:cNvPr>
            <p:cNvSpPr/>
            <p:nvPr/>
          </p:nvSpPr>
          <p:spPr>
            <a:xfrm>
              <a:off x="1727832" y="3620181"/>
              <a:ext cx="61109" cy="93735"/>
            </a:xfrm>
            <a:custGeom>
              <a:avLst/>
              <a:gdLst/>
              <a:ahLst/>
              <a:cxnLst/>
              <a:rect l="l" t="t" r="r" b="b"/>
              <a:pathLst>
                <a:path w="1740" h="2669" extrusionOk="0">
                  <a:moveTo>
                    <a:pt x="1" y="1"/>
                  </a:moveTo>
                  <a:lnTo>
                    <a:pt x="1" y="2668"/>
                  </a:lnTo>
                  <a:lnTo>
                    <a:pt x="1739" y="2668"/>
                  </a:lnTo>
                  <a:lnTo>
                    <a:pt x="1739" y="1"/>
                  </a:ln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45;p53">
              <a:extLst>
                <a:ext uri="{FF2B5EF4-FFF2-40B4-BE49-F238E27FC236}">
                  <a16:creationId xmlns:a16="http://schemas.microsoft.com/office/drawing/2014/main" id="{6E0CF437-E508-FA38-303E-BF8076E35E70}"/>
                </a:ext>
              </a:extLst>
            </p:cNvPr>
            <p:cNvSpPr/>
            <p:nvPr/>
          </p:nvSpPr>
          <p:spPr>
            <a:xfrm>
              <a:off x="1700227" y="3671212"/>
              <a:ext cx="55244" cy="42706"/>
            </a:xfrm>
            <a:custGeom>
              <a:avLst/>
              <a:gdLst/>
              <a:ahLst/>
              <a:cxnLst/>
              <a:rect l="l" t="t" r="r" b="b"/>
              <a:pathLst>
                <a:path w="1573" h="1216" extrusionOk="0">
                  <a:moveTo>
                    <a:pt x="1" y="1"/>
                  </a:moveTo>
                  <a:lnTo>
                    <a:pt x="1" y="1215"/>
                  </a:lnTo>
                  <a:lnTo>
                    <a:pt x="1572" y="1215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46;p53">
              <a:extLst>
                <a:ext uri="{FF2B5EF4-FFF2-40B4-BE49-F238E27FC236}">
                  <a16:creationId xmlns:a16="http://schemas.microsoft.com/office/drawing/2014/main" id="{26EB55BC-0BC7-417E-2C32-7A2E23B94962}"/>
                </a:ext>
              </a:extLst>
            </p:cNvPr>
            <p:cNvSpPr/>
            <p:nvPr/>
          </p:nvSpPr>
          <p:spPr>
            <a:xfrm>
              <a:off x="1727832" y="3671212"/>
              <a:ext cx="27639" cy="42706"/>
            </a:xfrm>
            <a:custGeom>
              <a:avLst/>
              <a:gdLst/>
              <a:ahLst/>
              <a:cxnLst/>
              <a:rect l="l" t="t" r="r" b="b"/>
              <a:pathLst>
                <a:path w="787" h="1216" extrusionOk="0">
                  <a:moveTo>
                    <a:pt x="1" y="1"/>
                  </a:moveTo>
                  <a:lnTo>
                    <a:pt x="1" y="1215"/>
                  </a:lnTo>
                  <a:lnTo>
                    <a:pt x="786" y="1215"/>
                  </a:lnTo>
                  <a:lnTo>
                    <a:pt x="786" y="1"/>
                  </a:ln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247;p53">
              <a:extLst>
                <a:ext uri="{FF2B5EF4-FFF2-40B4-BE49-F238E27FC236}">
                  <a16:creationId xmlns:a16="http://schemas.microsoft.com/office/drawing/2014/main" id="{2F9342AF-1825-86DA-F1C8-F38EF908F698}"/>
                </a:ext>
              </a:extLst>
            </p:cNvPr>
            <p:cNvSpPr/>
            <p:nvPr/>
          </p:nvSpPr>
          <p:spPr>
            <a:xfrm>
              <a:off x="1661769" y="3529042"/>
              <a:ext cx="134685" cy="159761"/>
            </a:xfrm>
            <a:custGeom>
              <a:avLst/>
              <a:gdLst/>
              <a:ahLst/>
              <a:cxnLst/>
              <a:rect l="l" t="t" r="r" b="b"/>
              <a:pathLst>
                <a:path w="3835" h="4549" extrusionOk="0">
                  <a:moveTo>
                    <a:pt x="1882" y="0"/>
                  </a:moveTo>
                  <a:cubicBezTo>
                    <a:pt x="1096" y="0"/>
                    <a:pt x="167" y="595"/>
                    <a:pt x="24" y="1667"/>
                  </a:cubicBezTo>
                  <a:cubicBezTo>
                    <a:pt x="0" y="1762"/>
                    <a:pt x="0" y="1834"/>
                    <a:pt x="0" y="1929"/>
                  </a:cubicBezTo>
                  <a:cubicBezTo>
                    <a:pt x="24" y="2167"/>
                    <a:pt x="96" y="2739"/>
                    <a:pt x="191" y="2953"/>
                  </a:cubicBezTo>
                  <a:cubicBezTo>
                    <a:pt x="191" y="2977"/>
                    <a:pt x="215" y="2977"/>
                    <a:pt x="215" y="2977"/>
                  </a:cubicBezTo>
                  <a:cubicBezTo>
                    <a:pt x="667" y="4168"/>
                    <a:pt x="1405" y="4477"/>
                    <a:pt x="1882" y="4549"/>
                  </a:cubicBezTo>
                  <a:cubicBezTo>
                    <a:pt x="2334" y="4477"/>
                    <a:pt x="3072" y="4168"/>
                    <a:pt x="3549" y="2977"/>
                  </a:cubicBezTo>
                  <a:cubicBezTo>
                    <a:pt x="3549" y="2977"/>
                    <a:pt x="3549" y="2977"/>
                    <a:pt x="3549" y="2953"/>
                  </a:cubicBezTo>
                  <a:cubicBezTo>
                    <a:pt x="3620" y="2786"/>
                    <a:pt x="3692" y="2429"/>
                    <a:pt x="3715" y="2167"/>
                  </a:cubicBezTo>
                  <a:cubicBezTo>
                    <a:pt x="3834" y="1262"/>
                    <a:pt x="3310" y="405"/>
                    <a:pt x="2453" y="119"/>
                  </a:cubicBezTo>
                  <a:cubicBezTo>
                    <a:pt x="2263" y="48"/>
                    <a:pt x="2072" y="0"/>
                    <a:pt x="18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248;p53">
              <a:extLst>
                <a:ext uri="{FF2B5EF4-FFF2-40B4-BE49-F238E27FC236}">
                  <a16:creationId xmlns:a16="http://schemas.microsoft.com/office/drawing/2014/main" id="{5B3B44E6-7633-39B8-0E83-643D18CD1FFA}"/>
                </a:ext>
              </a:extLst>
            </p:cNvPr>
            <p:cNvSpPr/>
            <p:nvPr/>
          </p:nvSpPr>
          <p:spPr>
            <a:xfrm>
              <a:off x="1727832" y="3529042"/>
              <a:ext cx="67782" cy="159761"/>
            </a:xfrm>
            <a:custGeom>
              <a:avLst/>
              <a:gdLst/>
              <a:ahLst/>
              <a:cxnLst/>
              <a:rect l="l" t="t" r="r" b="b"/>
              <a:pathLst>
                <a:path w="1930" h="4549" extrusionOk="0">
                  <a:moveTo>
                    <a:pt x="1" y="0"/>
                  </a:moveTo>
                  <a:lnTo>
                    <a:pt x="1" y="4549"/>
                  </a:lnTo>
                  <a:cubicBezTo>
                    <a:pt x="453" y="4477"/>
                    <a:pt x="1191" y="4168"/>
                    <a:pt x="1668" y="3001"/>
                  </a:cubicBezTo>
                  <a:cubicBezTo>
                    <a:pt x="1668" y="2977"/>
                    <a:pt x="1668" y="2977"/>
                    <a:pt x="1668" y="2953"/>
                  </a:cubicBezTo>
                  <a:cubicBezTo>
                    <a:pt x="1739" y="2786"/>
                    <a:pt x="1811" y="2429"/>
                    <a:pt x="1834" y="2167"/>
                  </a:cubicBezTo>
                  <a:cubicBezTo>
                    <a:pt x="1930" y="1286"/>
                    <a:pt x="1453" y="429"/>
                    <a:pt x="620" y="119"/>
                  </a:cubicBezTo>
                  <a:cubicBezTo>
                    <a:pt x="405" y="48"/>
                    <a:pt x="191" y="0"/>
                    <a:pt x="1" y="0"/>
                  </a:cubicBez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249;p53">
              <a:extLst>
                <a:ext uri="{FF2B5EF4-FFF2-40B4-BE49-F238E27FC236}">
                  <a16:creationId xmlns:a16="http://schemas.microsoft.com/office/drawing/2014/main" id="{C7ED06C4-95B0-0530-1089-17E613E289D4}"/>
                </a:ext>
              </a:extLst>
            </p:cNvPr>
            <p:cNvSpPr/>
            <p:nvPr/>
          </p:nvSpPr>
          <p:spPr>
            <a:xfrm>
              <a:off x="1727832" y="3603463"/>
              <a:ext cx="37684" cy="43514"/>
            </a:xfrm>
            <a:custGeom>
              <a:avLst/>
              <a:gdLst/>
              <a:ahLst/>
              <a:cxnLst/>
              <a:rect l="l" t="t" r="r" b="b"/>
              <a:pathLst>
                <a:path w="1073" h="1239" extrusionOk="0">
                  <a:moveTo>
                    <a:pt x="1" y="1"/>
                  </a:moveTo>
                  <a:lnTo>
                    <a:pt x="1" y="1239"/>
                  </a:lnTo>
                  <a:lnTo>
                    <a:pt x="382" y="1239"/>
                  </a:lnTo>
                  <a:lnTo>
                    <a:pt x="382" y="334"/>
                  </a:lnTo>
                  <a:lnTo>
                    <a:pt x="1072" y="334"/>
                  </a:lnTo>
                  <a:lnTo>
                    <a:pt x="10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250;p53">
              <a:extLst>
                <a:ext uri="{FF2B5EF4-FFF2-40B4-BE49-F238E27FC236}">
                  <a16:creationId xmlns:a16="http://schemas.microsoft.com/office/drawing/2014/main" id="{F49C8B16-922A-1538-879C-354D67930C14}"/>
                </a:ext>
              </a:extLst>
            </p:cNvPr>
            <p:cNvSpPr/>
            <p:nvPr/>
          </p:nvSpPr>
          <p:spPr>
            <a:xfrm>
              <a:off x="1617447" y="3708861"/>
              <a:ext cx="220835" cy="125484"/>
            </a:xfrm>
            <a:custGeom>
              <a:avLst/>
              <a:gdLst/>
              <a:ahLst/>
              <a:cxnLst/>
              <a:rect l="l" t="t" r="r" b="b"/>
              <a:pathLst>
                <a:path w="6288" h="3573" extrusionOk="0">
                  <a:moveTo>
                    <a:pt x="1215" y="0"/>
                  </a:moveTo>
                  <a:cubicBezTo>
                    <a:pt x="548" y="0"/>
                    <a:pt x="0" y="548"/>
                    <a:pt x="0" y="1215"/>
                  </a:cubicBezTo>
                  <a:lnTo>
                    <a:pt x="0" y="2524"/>
                  </a:lnTo>
                  <a:cubicBezTo>
                    <a:pt x="881" y="3167"/>
                    <a:pt x="1953" y="3572"/>
                    <a:pt x="3144" y="3572"/>
                  </a:cubicBezTo>
                  <a:cubicBezTo>
                    <a:pt x="4311" y="3572"/>
                    <a:pt x="5406" y="3167"/>
                    <a:pt x="6287" y="2524"/>
                  </a:cubicBezTo>
                  <a:lnTo>
                    <a:pt x="6287" y="1215"/>
                  </a:lnTo>
                  <a:cubicBezTo>
                    <a:pt x="6287" y="548"/>
                    <a:pt x="5739" y="0"/>
                    <a:pt x="50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251;p53">
              <a:extLst>
                <a:ext uri="{FF2B5EF4-FFF2-40B4-BE49-F238E27FC236}">
                  <a16:creationId xmlns:a16="http://schemas.microsoft.com/office/drawing/2014/main" id="{7ADE7F88-D5FA-4798-BAB4-E90681D699FE}"/>
                </a:ext>
              </a:extLst>
            </p:cNvPr>
            <p:cNvSpPr/>
            <p:nvPr/>
          </p:nvSpPr>
          <p:spPr>
            <a:xfrm>
              <a:off x="1727832" y="3708861"/>
              <a:ext cx="110452" cy="125484"/>
            </a:xfrm>
            <a:custGeom>
              <a:avLst/>
              <a:gdLst/>
              <a:ahLst/>
              <a:cxnLst/>
              <a:rect l="l" t="t" r="r" b="b"/>
              <a:pathLst>
                <a:path w="3145" h="3573" extrusionOk="0">
                  <a:moveTo>
                    <a:pt x="1" y="0"/>
                  </a:moveTo>
                  <a:lnTo>
                    <a:pt x="1" y="3572"/>
                  </a:lnTo>
                  <a:cubicBezTo>
                    <a:pt x="1168" y="3572"/>
                    <a:pt x="2263" y="3167"/>
                    <a:pt x="3144" y="2524"/>
                  </a:cubicBezTo>
                  <a:lnTo>
                    <a:pt x="3144" y="1215"/>
                  </a:lnTo>
                  <a:cubicBezTo>
                    <a:pt x="3144" y="548"/>
                    <a:pt x="2596" y="0"/>
                    <a:pt x="1930" y="0"/>
                  </a:cubicBez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252;p53">
              <a:extLst>
                <a:ext uri="{FF2B5EF4-FFF2-40B4-BE49-F238E27FC236}">
                  <a16:creationId xmlns:a16="http://schemas.microsoft.com/office/drawing/2014/main" id="{A951F400-DE57-EBDC-5314-2F9470F49C80}"/>
                </a:ext>
              </a:extLst>
            </p:cNvPr>
            <p:cNvSpPr/>
            <p:nvPr/>
          </p:nvSpPr>
          <p:spPr>
            <a:xfrm>
              <a:off x="1644209" y="3764036"/>
              <a:ext cx="21774" cy="59423"/>
            </a:xfrm>
            <a:custGeom>
              <a:avLst/>
              <a:gdLst/>
              <a:ahLst/>
              <a:cxnLst/>
              <a:rect l="l" t="t" r="r" b="b"/>
              <a:pathLst>
                <a:path w="620" h="1692" extrusionOk="0">
                  <a:moveTo>
                    <a:pt x="0" y="1"/>
                  </a:moveTo>
                  <a:lnTo>
                    <a:pt x="0" y="1430"/>
                  </a:lnTo>
                  <a:cubicBezTo>
                    <a:pt x="191" y="1525"/>
                    <a:pt x="405" y="1620"/>
                    <a:pt x="619" y="1692"/>
                  </a:cubicBezTo>
                  <a:lnTo>
                    <a:pt x="619" y="1"/>
                  </a:lnTo>
                  <a:close/>
                </a:path>
              </a:pathLst>
            </a:custGeom>
            <a:solidFill>
              <a:srgbClr val="0045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253;p53">
              <a:extLst>
                <a:ext uri="{FF2B5EF4-FFF2-40B4-BE49-F238E27FC236}">
                  <a16:creationId xmlns:a16="http://schemas.microsoft.com/office/drawing/2014/main" id="{2EAF2CEF-C45E-AC0F-7C77-E143A2E1EB7F}"/>
                </a:ext>
              </a:extLst>
            </p:cNvPr>
            <p:cNvSpPr/>
            <p:nvPr/>
          </p:nvSpPr>
          <p:spPr>
            <a:xfrm>
              <a:off x="1789715" y="3764036"/>
              <a:ext cx="20967" cy="59423"/>
            </a:xfrm>
            <a:custGeom>
              <a:avLst/>
              <a:gdLst/>
              <a:ahLst/>
              <a:cxnLst/>
              <a:rect l="l" t="t" r="r" b="b"/>
              <a:pathLst>
                <a:path w="597" h="1692" extrusionOk="0">
                  <a:moveTo>
                    <a:pt x="1" y="1"/>
                  </a:moveTo>
                  <a:lnTo>
                    <a:pt x="1" y="1692"/>
                  </a:lnTo>
                  <a:cubicBezTo>
                    <a:pt x="215" y="1620"/>
                    <a:pt x="406" y="1525"/>
                    <a:pt x="596" y="1430"/>
                  </a:cubicBezTo>
                  <a:lnTo>
                    <a:pt x="596" y="1"/>
                  </a:lnTo>
                  <a:close/>
                </a:path>
              </a:pathLst>
            </a:custGeom>
            <a:solidFill>
              <a:srgbClr val="002D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254;p53">
              <a:extLst>
                <a:ext uri="{FF2B5EF4-FFF2-40B4-BE49-F238E27FC236}">
                  <a16:creationId xmlns:a16="http://schemas.microsoft.com/office/drawing/2014/main" id="{4F9DF55C-45D0-ECDA-8FC3-B13731AA33C0}"/>
                </a:ext>
              </a:extLst>
            </p:cNvPr>
            <p:cNvSpPr/>
            <p:nvPr/>
          </p:nvSpPr>
          <p:spPr>
            <a:xfrm>
              <a:off x="1649231" y="3508953"/>
              <a:ext cx="157267" cy="116282"/>
            </a:xfrm>
            <a:custGeom>
              <a:avLst/>
              <a:gdLst/>
              <a:ahLst/>
              <a:cxnLst/>
              <a:rect l="l" t="t" r="r" b="b"/>
              <a:pathLst>
                <a:path w="4478" h="3311" extrusionOk="0">
                  <a:moveTo>
                    <a:pt x="0" y="1"/>
                  </a:moveTo>
                  <a:lnTo>
                    <a:pt x="262" y="1334"/>
                  </a:lnTo>
                  <a:cubicBezTo>
                    <a:pt x="262" y="1334"/>
                    <a:pt x="71" y="2549"/>
                    <a:pt x="476" y="3311"/>
                  </a:cubicBezTo>
                  <a:lnTo>
                    <a:pt x="3977" y="3311"/>
                  </a:lnTo>
                  <a:cubicBezTo>
                    <a:pt x="4406" y="2549"/>
                    <a:pt x="4215" y="1334"/>
                    <a:pt x="4215" y="1334"/>
                  </a:cubicBezTo>
                  <a:lnTo>
                    <a:pt x="4477" y="1"/>
                  </a:lnTo>
                  <a:lnTo>
                    <a:pt x="3334" y="596"/>
                  </a:lnTo>
                  <a:cubicBezTo>
                    <a:pt x="2929" y="524"/>
                    <a:pt x="2620" y="501"/>
                    <a:pt x="2429" y="477"/>
                  </a:cubicBezTo>
                  <a:lnTo>
                    <a:pt x="2048" y="477"/>
                  </a:lnTo>
                  <a:cubicBezTo>
                    <a:pt x="1858" y="501"/>
                    <a:pt x="1548" y="524"/>
                    <a:pt x="1143" y="5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255;p53">
              <a:extLst>
                <a:ext uri="{FF2B5EF4-FFF2-40B4-BE49-F238E27FC236}">
                  <a16:creationId xmlns:a16="http://schemas.microsoft.com/office/drawing/2014/main" id="{F0AAA65F-9C6D-CEED-6D8C-E97C67F0B549}"/>
                </a:ext>
              </a:extLst>
            </p:cNvPr>
            <p:cNvSpPr/>
            <p:nvPr/>
          </p:nvSpPr>
          <p:spPr>
            <a:xfrm>
              <a:off x="1727832" y="3508953"/>
              <a:ext cx="78669" cy="116282"/>
            </a:xfrm>
            <a:custGeom>
              <a:avLst/>
              <a:gdLst/>
              <a:ahLst/>
              <a:cxnLst/>
              <a:rect l="l" t="t" r="r" b="b"/>
              <a:pathLst>
                <a:path w="2240" h="3311" extrusionOk="0">
                  <a:moveTo>
                    <a:pt x="2239" y="1"/>
                  </a:moveTo>
                  <a:lnTo>
                    <a:pt x="1096" y="596"/>
                  </a:lnTo>
                  <a:cubicBezTo>
                    <a:pt x="691" y="524"/>
                    <a:pt x="382" y="501"/>
                    <a:pt x="191" y="477"/>
                  </a:cubicBezTo>
                  <a:lnTo>
                    <a:pt x="1" y="477"/>
                  </a:lnTo>
                  <a:lnTo>
                    <a:pt x="1" y="3311"/>
                  </a:lnTo>
                  <a:lnTo>
                    <a:pt x="1739" y="3311"/>
                  </a:lnTo>
                  <a:cubicBezTo>
                    <a:pt x="2168" y="2549"/>
                    <a:pt x="1977" y="1334"/>
                    <a:pt x="1977" y="1334"/>
                  </a:cubicBezTo>
                  <a:lnTo>
                    <a:pt x="2239" y="1"/>
                  </a:ln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256;p53">
              <a:extLst>
                <a:ext uri="{FF2B5EF4-FFF2-40B4-BE49-F238E27FC236}">
                  <a16:creationId xmlns:a16="http://schemas.microsoft.com/office/drawing/2014/main" id="{18BDC252-D295-8B3F-5D74-427F47F445C6}"/>
                </a:ext>
              </a:extLst>
            </p:cNvPr>
            <p:cNvSpPr/>
            <p:nvPr/>
          </p:nvSpPr>
          <p:spPr>
            <a:xfrm>
              <a:off x="1675150" y="3586008"/>
              <a:ext cx="46042" cy="23811"/>
            </a:xfrm>
            <a:custGeom>
              <a:avLst/>
              <a:gdLst/>
              <a:ahLst/>
              <a:cxnLst/>
              <a:rect l="l" t="t" r="r" b="b"/>
              <a:pathLst>
                <a:path w="1311" h="678" extrusionOk="0">
                  <a:moveTo>
                    <a:pt x="566" y="0"/>
                  </a:moveTo>
                  <a:cubicBezTo>
                    <a:pt x="256" y="0"/>
                    <a:pt x="0" y="188"/>
                    <a:pt x="0" y="188"/>
                  </a:cubicBezTo>
                  <a:cubicBezTo>
                    <a:pt x="0" y="188"/>
                    <a:pt x="238" y="569"/>
                    <a:pt x="596" y="664"/>
                  </a:cubicBezTo>
                  <a:cubicBezTo>
                    <a:pt x="639" y="674"/>
                    <a:pt x="683" y="678"/>
                    <a:pt x="728" y="678"/>
                  </a:cubicBezTo>
                  <a:cubicBezTo>
                    <a:pt x="1022" y="678"/>
                    <a:pt x="1310" y="498"/>
                    <a:pt x="1310" y="498"/>
                  </a:cubicBezTo>
                  <a:cubicBezTo>
                    <a:pt x="1310" y="498"/>
                    <a:pt x="1096" y="117"/>
                    <a:pt x="739" y="21"/>
                  </a:cubicBezTo>
                  <a:cubicBezTo>
                    <a:pt x="680" y="7"/>
                    <a:pt x="622" y="0"/>
                    <a:pt x="5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257;p53">
              <a:extLst>
                <a:ext uri="{FF2B5EF4-FFF2-40B4-BE49-F238E27FC236}">
                  <a16:creationId xmlns:a16="http://schemas.microsoft.com/office/drawing/2014/main" id="{4F94C2F4-1B60-4583-BD87-5A59CFCF2F52}"/>
                </a:ext>
              </a:extLst>
            </p:cNvPr>
            <p:cNvSpPr/>
            <p:nvPr/>
          </p:nvSpPr>
          <p:spPr>
            <a:xfrm>
              <a:off x="1683509" y="3590574"/>
              <a:ext cx="29290" cy="14118"/>
            </a:xfrm>
            <a:custGeom>
              <a:avLst/>
              <a:gdLst/>
              <a:ahLst/>
              <a:cxnLst/>
              <a:rect l="l" t="t" r="r" b="b"/>
              <a:pathLst>
                <a:path w="834" h="402" extrusionOk="0">
                  <a:moveTo>
                    <a:pt x="375" y="1"/>
                  </a:moveTo>
                  <a:cubicBezTo>
                    <a:pt x="175" y="1"/>
                    <a:pt x="0" y="106"/>
                    <a:pt x="0" y="106"/>
                  </a:cubicBezTo>
                  <a:cubicBezTo>
                    <a:pt x="0" y="106"/>
                    <a:pt x="143" y="344"/>
                    <a:pt x="381" y="391"/>
                  </a:cubicBezTo>
                  <a:cubicBezTo>
                    <a:pt x="412" y="398"/>
                    <a:pt x="443" y="401"/>
                    <a:pt x="474" y="401"/>
                  </a:cubicBezTo>
                  <a:cubicBezTo>
                    <a:pt x="659" y="401"/>
                    <a:pt x="834" y="296"/>
                    <a:pt x="834" y="296"/>
                  </a:cubicBezTo>
                  <a:cubicBezTo>
                    <a:pt x="834" y="296"/>
                    <a:pt x="691" y="82"/>
                    <a:pt x="477" y="10"/>
                  </a:cubicBezTo>
                  <a:cubicBezTo>
                    <a:pt x="443" y="4"/>
                    <a:pt x="409" y="1"/>
                    <a:pt x="3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258;p53">
              <a:extLst>
                <a:ext uri="{FF2B5EF4-FFF2-40B4-BE49-F238E27FC236}">
                  <a16:creationId xmlns:a16="http://schemas.microsoft.com/office/drawing/2014/main" id="{EE7CBEDE-8976-BF18-9E13-D2C8786698CF}"/>
                </a:ext>
              </a:extLst>
            </p:cNvPr>
            <p:cNvSpPr/>
            <p:nvPr/>
          </p:nvSpPr>
          <p:spPr>
            <a:xfrm>
              <a:off x="1733697" y="3586008"/>
              <a:ext cx="46042" cy="23811"/>
            </a:xfrm>
            <a:custGeom>
              <a:avLst/>
              <a:gdLst/>
              <a:ahLst/>
              <a:cxnLst/>
              <a:rect l="l" t="t" r="r" b="b"/>
              <a:pathLst>
                <a:path w="1311" h="678" extrusionOk="0">
                  <a:moveTo>
                    <a:pt x="759" y="0"/>
                  </a:moveTo>
                  <a:cubicBezTo>
                    <a:pt x="706" y="0"/>
                    <a:pt x="651" y="7"/>
                    <a:pt x="596" y="21"/>
                  </a:cubicBezTo>
                  <a:cubicBezTo>
                    <a:pt x="215" y="117"/>
                    <a:pt x="24" y="498"/>
                    <a:pt x="24" y="498"/>
                  </a:cubicBezTo>
                  <a:lnTo>
                    <a:pt x="0" y="498"/>
                  </a:lnTo>
                  <a:cubicBezTo>
                    <a:pt x="0" y="498"/>
                    <a:pt x="288" y="678"/>
                    <a:pt x="598" y="678"/>
                  </a:cubicBezTo>
                  <a:cubicBezTo>
                    <a:pt x="645" y="678"/>
                    <a:pt x="692" y="674"/>
                    <a:pt x="739" y="664"/>
                  </a:cubicBezTo>
                  <a:cubicBezTo>
                    <a:pt x="1096" y="569"/>
                    <a:pt x="1310" y="188"/>
                    <a:pt x="1310" y="188"/>
                  </a:cubicBezTo>
                  <a:cubicBezTo>
                    <a:pt x="1310" y="188"/>
                    <a:pt x="1054" y="0"/>
                    <a:pt x="7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259;p53">
              <a:extLst>
                <a:ext uri="{FF2B5EF4-FFF2-40B4-BE49-F238E27FC236}">
                  <a16:creationId xmlns:a16="http://schemas.microsoft.com/office/drawing/2014/main" id="{06B56E58-63B6-4A7B-6667-68DAB1C2FFE7}"/>
                </a:ext>
              </a:extLst>
            </p:cNvPr>
            <p:cNvSpPr/>
            <p:nvPr/>
          </p:nvSpPr>
          <p:spPr>
            <a:xfrm>
              <a:off x="1742056" y="3590574"/>
              <a:ext cx="29290" cy="14118"/>
            </a:xfrm>
            <a:custGeom>
              <a:avLst/>
              <a:gdLst/>
              <a:ahLst/>
              <a:cxnLst/>
              <a:rect l="l" t="t" r="r" b="b"/>
              <a:pathLst>
                <a:path w="834" h="402" extrusionOk="0">
                  <a:moveTo>
                    <a:pt x="482" y="1"/>
                  </a:moveTo>
                  <a:cubicBezTo>
                    <a:pt x="449" y="1"/>
                    <a:pt x="415" y="4"/>
                    <a:pt x="381" y="10"/>
                  </a:cubicBezTo>
                  <a:cubicBezTo>
                    <a:pt x="143" y="82"/>
                    <a:pt x="24" y="296"/>
                    <a:pt x="0" y="296"/>
                  </a:cubicBezTo>
                  <a:cubicBezTo>
                    <a:pt x="0" y="296"/>
                    <a:pt x="175" y="401"/>
                    <a:pt x="375" y="401"/>
                  </a:cubicBezTo>
                  <a:cubicBezTo>
                    <a:pt x="409" y="401"/>
                    <a:pt x="443" y="398"/>
                    <a:pt x="477" y="391"/>
                  </a:cubicBezTo>
                  <a:cubicBezTo>
                    <a:pt x="691" y="344"/>
                    <a:pt x="834" y="106"/>
                    <a:pt x="834" y="106"/>
                  </a:cubicBezTo>
                  <a:cubicBezTo>
                    <a:pt x="834" y="106"/>
                    <a:pt x="676" y="1"/>
                    <a:pt x="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260;p53">
              <a:extLst>
                <a:ext uri="{FF2B5EF4-FFF2-40B4-BE49-F238E27FC236}">
                  <a16:creationId xmlns:a16="http://schemas.microsoft.com/office/drawing/2014/main" id="{BD76A1AC-CC49-544D-5EBF-524F8E75801D}"/>
                </a:ext>
              </a:extLst>
            </p:cNvPr>
            <p:cNvSpPr/>
            <p:nvPr/>
          </p:nvSpPr>
          <p:spPr>
            <a:xfrm>
              <a:off x="1697733" y="3741454"/>
              <a:ext cx="60231" cy="69467"/>
            </a:xfrm>
            <a:custGeom>
              <a:avLst/>
              <a:gdLst/>
              <a:ahLst/>
              <a:cxnLst/>
              <a:rect l="l" t="t" r="r" b="b"/>
              <a:pathLst>
                <a:path w="1715" h="1978" extrusionOk="0">
                  <a:moveTo>
                    <a:pt x="858" y="1"/>
                  </a:moveTo>
                  <a:lnTo>
                    <a:pt x="619" y="572"/>
                  </a:lnTo>
                  <a:lnTo>
                    <a:pt x="0" y="501"/>
                  </a:lnTo>
                  <a:lnTo>
                    <a:pt x="0" y="501"/>
                  </a:lnTo>
                  <a:lnTo>
                    <a:pt x="381" y="1001"/>
                  </a:lnTo>
                  <a:lnTo>
                    <a:pt x="0" y="1501"/>
                  </a:lnTo>
                  <a:lnTo>
                    <a:pt x="619" y="1406"/>
                  </a:lnTo>
                  <a:lnTo>
                    <a:pt x="858" y="1978"/>
                  </a:lnTo>
                  <a:lnTo>
                    <a:pt x="1096" y="1406"/>
                  </a:lnTo>
                  <a:lnTo>
                    <a:pt x="1715" y="1501"/>
                  </a:lnTo>
                  <a:lnTo>
                    <a:pt x="1334" y="1001"/>
                  </a:lnTo>
                  <a:lnTo>
                    <a:pt x="1715" y="501"/>
                  </a:lnTo>
                  <a:lnTo>
                    <a:pt x="1715" y="501"/>
                  </a:lnTo>
                  <a:lnTo>
                    <a:pt x="1096" y="572"/>
                  </a:lnTo>
                  <a:lnTo>
                    <a:pt x="85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261;p53">
              <a:extLst>
                <a:ext uri="{FF2B5EF4-FFF2-40B4-BE49-F238E27FC236}">
                  <a16:creationId xmlns:a16="http://schemas.microsoft.com/office/drawing/2014/main" id="{8A1BEA2A-472D-9949-C997-8DDCD39520FB}"/>
                </a:ext>
              </a:extLst>
            </p:cNvPr>
            <p:cNvSpPr/>
            <p:nvPr/>
          </p:nvSpPr>
          <p:spPr>
            <a:xfrm>
              <a:off x="1727832" y="3741454"/>
              <a:ext cx="30133" cy="69467"/>
            </a:xfrm>
            <a:custGeom>
              <a:avLst/>
              <a:gdLst/>
              <a:ahLst/>
              <a:cxnLst/>
              <a:rect l="l" t="t" r="r" b="b"/>
              <a:pathLst>
                <a:path w="858" h="1978" extrusionOk="0">
                  <a:moveTo>
                    <a:pt x="1" y="1"/>
                  </a:moveTo>
                  <a:lnTo>
                    <a:pt x="1" y="1978"/>
                  </a:lnTo>
                  <a:lnTo>
                    <a:pt x="239" y="1406"/>
                  </a:lnTo>
                  <a:lnTo>
                    <a:pt x="858" y="1501"/>
                  </a:lnTo>
                  <a:lnTo>
                    <a:pt x="477" y="1001"/>
                  </a:lnTo>
                  <a:lnTo>
                    <a:pt x="858" y="501"/>
                  </a:lnTo>
                  <a:lnTo>
                    <a:pt x="858" y="501"/>
                  </a:lnTo>
                  <a:lnTo>
                    <a:pt x="239" y="5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853;p53">
            <a:extLst>
              <a:ext uri="{FF2B5EF4-FFF2-40B4-BE49-F238E27FC236}">
                <a16:creationId xmlns:a16="http://schemas.microsoft.com/office/drawing/2014/main" id="{573521B4-A839-AEBB-58B6-00E25F00A615}"/>
              </a:ext>
            </a:extLst>
          </p:cNvPr>
          <p:cNvGrpSpPr/>
          <p:nvPr/>
        </p:nvGrpSpPr>
        <p:grpSpPr>
          <a:xfrm>
            <a:off x="1175295" y="2014568"/>
            <a:ext cx="1036068" cy="889820"/>
            <a:chOff x="4818304" y="2874141"/>
            <a:chExt cx="363844" cy="364687"/>
          </a:xfrm>
        </p:grpSpPr>
        <p:sp>
          <p:nvSpPr>
            <p:cNvPr id="25" name="Google Shape;2854;p53">
              <a:extLst>
                <a:ext uri="{FF2B5EF4-FFF2-40B4-BE49-F238E27FC236}">
                  <a16:creationId xmlns:a16="http://schemas.microsoft.com/office/drawing/2014/main" id="{6BF37995-1242-D1DE-F7D9-14A294C8F8C5}"/>
                </a:ext>
              </a:extLst>
            </p:cNvPr>
            <p:cNvSpPr/>
            <p:nvPr/>
          </p:nvSpPr>
          <p:spPr>
            <a:xfrm>
              <a:off x="4818304" y="2874141"/>
              <a:ext cx="363843" cy="364686"/>
            </a:xfrm>
            <a:custGeom>
              <a:avLst/>
              <a:gdLst/>
              <a:ahLst/>
              <a:cxnLst/>
              <a:rect l="l" t="t" r="r" b="b"/>
              <a:pathLst>
                <a:path w="10360" h="10384" extrusionOk="0">
                  <a:moveTo>
                    <a:pt x="5168" y="0"/>
                  </a:moveTo>
                  <a:cubicBezTo>
                    <a:pt x="2310" y="0"/>
                    <a:pt x="0" y="2334"/>
                    <a:pt x="0" y="5192"/>
                  </a:cubicBezTo>
                  <a:cubicBezTo>
                    <a:pt x="0" y="8050"/>
                    <a:pt x="2310" y="10384"/>
                    <a:pt x="5168" y="10384"/>
                  </a:cubicBezTo>
                  <a:cubicBezTo>
                    <a:pt x="8049" y="10384"/>
                    <a:pt x="10359" y="8050"/>
                    <a:pt x="10359" y="5192"/>
                  </a:cubicBezTo>
                  <a:cubicBezTo>
                    <a:pt x="10359" y="2334"/>
                    <a:pt x="8049" y="0"/>
                    <a:pt x="51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855;p53">
              <a:extLst>
                <a:ext uri="{FF2B5EF4-FFF2-40B4-BE49-F238E27FC236}">
                  <a16:creationId xmlns:a16="http://schemas.microsoft.com/office/drawing/2014/main" id="{22284D12-BFB5-4DDF-8122-25CD205EAD42}"/>
                </a:ext>
              </a:extLst>
            </p:cNvPr>
            <p:cNvSpPr/>
            <p:nvPr/>
          </p:nvSpPr>
          <p:spPr>
            <a:xfrm>
              <a:off x="4858447" y="2915127"/>
              <a:ext cx="323701" cy="323701"/>
            </a:xfrm>
            <a:custGeom>
              <a:avLst/>
              <a:gdLst/>
              <a:ahLst/>
              <a:cxnLst/>
              <a:rect l="l" t="t" r="r" b="b"/>
              <a:pathLst>
                <a:path w="9217" h="9217" extrusionOk="0">
                  <a:moveTo>
                    <a:pt x="4025" y="0"/>
                  </a:moveTo>
                  <a:cubicBezTo>
                    <a:pt x="1810" y="0"/>
                    <a:pt x="0" y="1786"/>
                    <a:pt x="0" y="4025"/>
                  </a:cubicBezTo>
                  <a:cubicBezTo>
                    <a:pt x="0" y="5192"/>
                    <a:pt x="500" y="6240"/>
                    <a:pt x="1286" y="6978"/>
                  </a:cubicBezTo>
                  <a:lnTo>
                    <a:pt x="3501" y="9169"/>
                  </a:lnTo>
                  <a:cubicBezTo>
                    <a:pt x="3668" y="9193"/>
                    <a:pt x="3858" y="9217"/>
                    <a:pt x="4025" y="9217"/>
                  </a:cubicBezTo>
                  <a:cubicBezTo>
                    <a:pt x="6906" y="9217"/>
                    <a:pt x="9216" y="6883"/>
                    <a:pt x="9216" y="4025"/>
                  </a:cubicBezTo>
                  <a:cubicBezTo>
                    <a:pt x="9216" y="3834"/>
                    <a:pt x="9216" y="3668"/>
                    <a:pt x="9193" y="3477"/>
                  </a:cubicBezTo>
                  <a:lnTo>
                    <a:pt x="6978" y="1263"/>
                  </a:lnTo>
                  <a:cubicBezTo>
                    <a:pt x="6240" y="477"/>
                    <a:pt x="5192" y="0"/>
                    <a:pt x="4025" y="0"/>
                  </a:cubicBez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856;p53">
              <a:extLst>
                <a:ext uri="{FF2B5EF4-FFF2-40B4-BE49-F238E27FC236}">
                  <a16:creationId xmlns:a16="http://schemas.microsoft.com/office/drawing/2014/main" id="{428D86CB-DE3C-E5EB-7793-35FB245A4655}"/>
                </a:ext>
              </a:extLst>
            </p:cNvPr>
            <p:cNvSpPr/>
            <p:nvPr/>
          </p:nvSpPr>
          <p:spPr>
            <a:xfrm>
              <a:off x="4858447" y="2915127"/>
              <a:ext cx="283559" cy="282716"/>
            </a:xfrm>
            <a:custGeom>
              <a:avLst/>
              <a:gdLst/>
              <a:ahLst/>
              <a:cxnLst/>
              <a:rect l="l" t="t" r="r" b="b"/>
              <a:pathLst>
                <a:path w="8074" h="8050" extrusionOk="0">
                  <a:moveTo>
                    <a:pt x="4025" y="0"/>
                  </a:moveTo>
                  <a:cubicBezTo>
                    <a:pt x="1810" y="0"/>
                    <a:pt x="0" y="1786"/>
                    <a:pt x="0" y="4025"/>
                  </a:cubicBezTo>
                  <a:cubicBezTo>
                    <a:pt x="0" y="6240"/>
                    <a:pt x="1810" y="8050"/>
                    <a:pt x="4025" y="8050"/>
                  </a:cubicBezTo>
                  <a:cubicBezTo>
                    <a:pt x="6263" y="8050"/>
                    <a:pt x="8073" y="6240"/>
                    <a:pt x="8073" y="4025"/>
                  </a:cubicBezTo>
                  <a:cubicBezTo>
                    <a:pt x="8073" y="1786"/>
                    <a:pt x="6263" y="0"/>
                    <a:pt x="40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57;p53">
              <a:extLst>
                <a:ext uri="{FF2B5EF4-FFF2-40B4-BE49-F238E27FC236}">
                  <a16:creationId xmlns:a16="http://schemas.microsoft.com/office/drawing/2014/main" id="{0E0245A0-0D0E-0649-9383-6329A238DCEB}"/>
                </a:ext>
              </a:extLst>
            </p:cNvPr>
            <p:cNvSpPr/>
            <p:nvPr/>
          </p:nvSpPr>
          <p:spPr>
            <a:xfrm>
              <a:off x="4999774" y="2915127"/>
              <a:ext cx="142236" cy="282716"/>
            </a:xfrm>
            <a:custGeom>
              <a:avLst/>
              <a:gdLst/>
              <a:ahLst/>
              <a:cxnLst/>
              <a:rect l="l" t="t" r="r" b="b"/>
              <a:pathLst>
                <a:path w="4050" h="8050" extrusionOk="0">
                  <a:moveTo>
                    <a:pt x="1" y="0"/>
                  </a:moveTo>
                  <a:lnTo>
                    <a:pt x="1" y="8050"/>
                  </a:lnTo>
                  <a:cubicBezTo>
                    <a:pt x="2239" y="8050"/>
                    <a:pt x="4049" y="6240"/>
                    <a:pt x="4049" y="4025"/>
                  </a:cubicBezTo>
                  <a:cubicBezTo>
                    <a:pt x="4049" y="1786"/>
                    <a:pt x="2239" y="0"/>
                    <a:pt x="1" y="0"/>
                  </a:cubicBezTo>
                  <a:close/>
                </a:path>
              </a:pathLst>
            </a:custGeom>
            <a:solidFill>
              <a:srgbClr val="191919">
                <a:alpha val="223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858;p53">
              <a:extLst>
                <a:ext uri="{FF2B5EF4-FFF2-40B4-BE49-F238E27FC236}">
                  <a16:creationId xmlns:a16="http://schemas.microsoft.com/office/drawing/2014/main" id="{51B96F86-CA6C-1E49-4690-1F3B43E7AB25}"/>
                </a:ext>
              </a:extLst>
            </p:cNvPr>
            <p:cNvSpPr/>
            <p:nvPr/>
          </p:nvSpPr>
          <p:spPr>
            <a:xfrm>
              <a:off x="4908635" y="2965315"/>
              <a:ext cx="182343" cy="182343"/>
            </a:xfrm>
            <a:custGeom>
              <a:avLst/>
              <a:gdLst/>
              <a:ahLst/>
              <a:cxnLst/>
              <a:rect l="l" t="t" r="r" b="b"/>
              <a:pathLst>
                <a:path w="5192" h="5192" extrusionOk="0">
                  <a:moveTo>
                    <a:pt x="2596" y="596"/>
                  </a:moveTo>
                  <a:cubicBezTo>
                    <a:pt x="3691" y="596"/>
                    <a:pt x="4596" y="1501"/>
                    <a:pt x="4596" y="2596"/>
                  </a:cubicBezTo>
                  <a:cubicBezTo>
                    <a:pt x="4596" y="3691"/>
                    <a:pt x="3691" y="4573"/>
                    <a:pt x="2596" y="4573"/>
                  </a:cubicBezTo>
                  <a:cubicBezTo>
                    <a:pt x="1500" y="4573"/>
                    <a:pt x="619" y="3691"/>
                    <a:pt x="619" y="2596"/>
                  </a:cubicBezTo>
                  <a:cubicBezTo>
                    <a:pt x="619" y="1501"/>
                    <a:pt x="1500" y="596"/>
                    <a:pt x="2596" y="596"/>
                  </a:cubicBezTo>
                  <a:close/>
                  <a:moveTo>
                    <a:pt x="2596" y="0"/>
                  </a:moveTo>
                  <a:cubicBezTo>
                    <a:pt x="1167" y="0"/>
                    <a:pt x="0" y="1167"/>
                    <a:pt x="0" y="2596"/>
                  </a:cubicBezTo>
                  <a:cubicBezTo>
                    <a:pt x="0" y="4025"/>
                    <a:pt x="1167" y="5192"/>
                    <a:pt x="2596" y="5192"/>
                  </a:cubicBezTo>
                  <a:cubicBezTo>
                    <a:pt x="4025" y="5192"/>
                    <a:pt x="5192" y="4025"/>
                    <a:pt x="5192" y="2596"/>
                  </a:cubicBezTo>
                  <a:cubicBezTo>
                    <a:pt x="5192" y="1167"/>
                    <a:pt x="4025" y="0"/>
                    <a:pt x="25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859;p53">
              <a:extLst>
                <a:ext uri="{FF2B5EF4-FFF2-40B4-BE49-F238E27FC236}">
                  <a16:creationId xmlns:a16="http://schemas.microsoft.com/office/drawing/2014/main" id="{486A6929-A96C-4299-E3D7-D0275003DA45}"/>
                </a:ext>
              </a:extLst>
            </p:cNvPr>
            <p:cNvSpPr/>
            <p:nvPr/>
          </p:nvSpPr>
          <p:spPr>
            <a:xfrm>
              <a:off x="4999774" y="2965315"/>
              <a:ext cx="91207" cy="182343"/>
            </a:xfrm>
            <a:custGeom>
              <a:avLst/>
              <a:gdLst/>
              <a:ahLst/>
              <a:cxnLst/>
              <a:rect l="l" t="t" r="r" b="b"/>
              <a:pathLst>
                <a:path w="2597" h="5192" extrusionOk="0">
                  <a:moveTo>
                    <a:pt x="1" y="0"/>
                  </a:moveTo>
                  <a:lnTo>
                    <a:pt x="1" y="596"/>
                  </a:lnTo>
                  <a:cubicBezTo>
                    <a:pt x="168" y="596"/>
                    <a:pt x="310" y="619"/>
                    <a:pt x="453" y="643"/>
                  </a:cubicBezTo>
                  <a:cubicBezTo>
                    <a:pt x="620" y="691"/>
                    <a:pt x="763" y="738"/>
                    <a:pt x="906" y="810"/>
                  </a:cubicBezTo>
                  <a:cubicBezTo>
                    <a:pt x="1549" y="1143"/>
                    <a:pt x="2001" y="1810"/>
                    <a:pt x="2001" y="2596"/>
                  </a:cubicBezTo>
                  <a:cubicBezTo>
                    <a:pt x="2001" y="3691"/>
                    <a:pt x="1096" y="4573"/>
                    <a:pt x="1" y="4573"/>
                  </a:cubicBezTo>
                  <a:lnTo>
                    <a:pt x="1" y="5192"/>
                  </a:lnTo>
                  <a:cubicBezTo>
                    <a:pt x="1430" y="5192"/>
                    <a:pt x="2597" y="4025"/>
                    <a:pt x="2597" y="2596"/>
                  </a:cubicBezTo>
                  <a:cubicBezTo>
                    <a:pt x="2597" y="1596"/>
                    <a:pt x="2025" y="715"/>
                    <a:pt x="1192" y="286"/>
                  </a:cubicBezTo>
                  <a:cubicBezTo>
                    <a:pt x="1120" y="238"/>
                    <a:pt x="1025" y="215"/>
                    <a:pt x="953" y="167"/>
                  </a:cubicBezTo>
                  <a:cubicBezTo>
                    <a:pt x="668" y="48"/>
                    <a:pt x="334" y="0"/>
                    <a:pt x="1" y="0"/>
                  </a:cubicBezTo>
                  <a:close/>
                </a:path>
              </a:pathLst>
            </a:custGeom>
            <a:solidFill>
              <a:srgbClr val="FFF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860;p53">
              <a:extLst>
                <a:ext uri="{FF2B5EF4-FFF2-40B4-BE49-F238E27FC236}">
                  <a16:creationId xmlns:a16="http://schemas.microsoft.com/office/drawing/2014/main" id="{97DFF9E8-88C8-B997-AE1D-3FE8E89052E9}"/>
                </a:ext>
              </a:extLst>
            </p:cNvPr>
            <p:cNvSpPr/>
            <p:nvPr/>
          </p:nvSpPr>
          <p:spPr>
            <a:xfrm>
              <a:off x="4943756" y="2946911"/>
              <a:ext cx="113789" cy="210790"/>
            </a:xfrm>
            <a:custGeom>
              <a:avLst/>
              <a:gdLst/>
              <a:ahLst/>
              <a:cxnLst/>
              <a:rect l="l" t="t" r="r" b="b"/>
              <a:pathLst>
                <a:path w="3240" h="6002" extrusionOk="0">
                  <a:moveTo>
                    <a:pt x="3239" y="0"/>
                  </a:moveTo>
                  <a:lnTo>
                    <a:pt x="0" y="3168"/>
                  </a:lnTo>
                  <a:lnTo>
                    <a:pt x="1382" y="3168"/>
                  </a:lnTo>
                  <a:lnTo>
                    <a:pt x="119" y="6002"/>
                  </a:lnTo>
                  <a:lnTo>
                    <a:pt x="3239" y="2382"/>
                  </a:lnTo>
                  <a:lnTo>
                    <a:pt x="1905" y="2382"/>
                  </a:lnTo>
                  <a:lnTo>
                    <a:pt x="32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861;p53">
              <a:extLst>
                <a:ext uri="{FF2B5EF4-FFF2-40B4-BE49-F238E27FC236}">
                  <a16:creationId xmlns:a16="http://schemas.microsoft.com/office/drawing/2014/main" id="{7C5B4300-6152-24C7-A96D-C2696A8CEE4D}"/>
                </a:ext>
              </a:extLst>
            </p:cNvPr>
            <p:cNvSpPr/>
            <p:nvPr/>
          </p:nvSpPr>
          <p:spPr>
            <a:xfrm>
              <a:off x="4999774" y="2947754"/>
              <a:ext cx="57772" cy="149717"/>
            </a:xfrm>
            <a:custGeom>
              <a:avLst/>
              <a:gdLst/>
              <a:ahLst/>
              <a:cxnLst/>
              <a:rect l="l" t="t" r="r" b="b"/>
              <a:pathLst>
                <a:path w="1645" h="4263" extrusionOk="0">
                  <a:moveTo>
                    <a:pt x="1644" y="0"/>
                  </a:moveTo>
                  <a:lnTo>
                    <a:pt x="953" y="667"/>
                  </a:lnTo>
                  <a:lnTo>
                    <a:pt x="453" y="1143"/>
                  </a:lnTo>
                  <a:lnTo>
                    <a:pt x="1" y="1596"/>
                  </a:lnTo>
                  <a:lnTo>
                    <a:pt x="1" y="4263"/>
                  </a:lnTo>
                  <a:lnTo>
                    <a:pt x="1644" y="2358"/>
                  </a:lnTo>
                  <a:lnTo>
                    <a:pt x="310" y="2358"/>
                  </a:lnTo>
                  <a:lnTo>
                    <a:pt x="906" y="1310"/>
                  </a:lnTo>
                  <a:lnTo>
                    <a:pt x="1192" y="786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rgbClr val="FD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" name="Google Shape;2242;p49"/>
          <p:cNvSpPr/>
          <p:nvPr/>
        </p:nvSpPr>
        <p:spPr>
          <a:xfrm>
            <a:off x="450354" y="584350"/>
            <a:ext cx="5143440" cy="1424619"/>
          </a:xfrm>
          <a:custGeom>
            <a:avLst/>
            <a:gdLst/>
            <a:ahLst/>
            <a:cxnLst/>
            <a:rect l="l" t="t" r="r" b="b"/>
            <a:pathLst>
              <a:path w="171448" h="18969" extrusionOk="0">
                <a:moveTo>
                  <a:pt x="2694" y="0"/>
                </a:moveTo>
                <a:lnTo>
                  <a:pt x="0" y="18969"/>
                </a:lnTo>
                <a:lnTo>
                  <a:pt x="171448" y="18728"/>
                </a:lnTo>
                <a:lnTo>
                  <a:pt x="167380" y="553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2243" name="Google Shape;2243;p49"/>
          <p:cNvSpPr txBox="1">
            <a:spLocks noGrp="1"/>
          </p:cNvSpPr>
          <p:nvPr>
            <p:ph type="title"/>
          </p:nvPr>
        </p:nvSpPr>
        <p:spPr>
          <a:xfrm>
            <a:off x="450354" y="931368"/>
            <a:ext cx="4883805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/>
              <a:t>6 Los secretos tecnológicos que dominaremos paso a paso</a:t>
            </a:r>
            <a:endParaRPr sz="2000" dirty="0"/>
          </a:p>
        </p:txBody>
      </p:sp>
      <p:sp>
        <p:nvSpPr>
          <p:cNvPr id="2245" name="Google Shape;2245;p49"/>
          <p:cNvSpPr/>
          <p:nvPr/>
        </p:nvSpPr>
        <p:spPr>
          <a:xfrm>
            <a:off x="100014" y="3018600"/>
            <a:ext cx="6015036" cy="1939163"/>
          </a:xfrm>
          <a:custGeom>
            <a:avLst/>
            <a:gdLst/>
            <a:ahLst/>
            <a:cxnLst/>
            <a:rect l="l" t="t" r="r" b="b"/>
            <a:pathLst>
              <a:path w="171448" h="18969" extrusionOk="0">
                <a:moveTo>
                  <a:pt x="2694" y="0"/>
                </a:moveTo>
                <a:lnTo>
                  <a:pt x="0" y="18969"/>
                </a:lnTo>
                <a:lnTo>
                  <a:pt x="171448" y="18728"/>
                </a:lnTo>
                <a:lnTo>
                  <a:pt x="167380" y="553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2247" name="Google Shape;2247;p49"/>
          <p:cNvSpPr txBox="1">
            <a:spLocks noGrp="1"/>
          </p:cNvSpPr>
          <p:nvPr>
            <p:ph type="subTitle" idx="3"/>
          </p:nvPr>
        </p:nvSpPr>
        <p:spPr>
          <a:xfrm>
            <a:off x="716423" y="3191256"/>
            <a:ext cx="5041439" cy="13678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>
              <a:buFont typeface="Wingdings" pitchFamily="2" charset="2"/>
              <a:buChar char="v"/>
            </a:pPr>
            <a:r>
              <a:rPr lang="es-CO" dirty="0"/>
              <a:t>Ser más rápidos y organizados usando el computador.</a:t>
            </a:r>
          </a:p>
          <a:p>
            <a:pPr lvl="0" algn="l">
              <a:buFont typeface="Wingdings" pitchFamily="2" charset="2"/>
              <a:buChar char="v"/>
            </a:pPr>
            <a:r>
              <a:rPr lang="es-CO" dirty="0"/>
              <a:t>Elegir la herramienta correcta para cada tarea.</a:t>
            </a:r>
          </a:p>
          <a:p>
            <a:pPr lvl="0" algn="l">
              <a:buFont typeface="Wingdings" pitchFamily="2" charset="2"/>
              <a:buChar char="v"/>
            </a:pPr>
            <a:r>
              <a:rPr lang="es-CO" dirty="0"/>
              <a:t>Trabajar de forma segura y eficiente.</a:t>
            </a:r>
          </a:p>
          <a:p>
            <a:pPr lvl="0" algn="l">
              <a:buFont typeface="Wingdings" pitchFamily="2" charset="2"/>
              <a:buChar char="v"/>
            </a:pPr>
            <a:r>
              <a:rPr lang="es-CO" dirty="0"/>
              <a:t>Valorar el impacto que tienen las herramientas y la tecnología en la sociedad y el medio ambiente.</a:t>
            </a:r>
          </a:p>
          <a:p>
            <a:pPr marL="139700" lvl="0" indent="0" algn="l"/>
            <a:endParaRPr lang="es-CO" sz="1600" dirty="0"/>
          </a:p>
        </p:txBody>
      </p:sp>
      <p:grpSp>
        <p:nvGrpSpPr>
          <p:cNvPr id="2248" name="Google Shape;2248;p49"/>
          <p:cNvGrpSpPr/>
          <p:nvPr/>
        </p:nvGrpSpPr>
        <p:grpSpPr>
          <a:xfrm>
            <a:off x="5859864" y="931368"/>
            <a:ext cx="2988967" cy="2881708"/>
            <a:chOff x="1909025" y="1053900"/>
            <a:chExt cx="4368150" cy="3840075"/>
          </a:xfrm>
        </p:grpSpPr>
        <p:sp>
          <p:nvSpPr>
            <p:cNvPr id="2249" name="Google Shape;2249;p49"/>
            <p:cNvSpPr/>
            <p:nvPr/>
          </p:nvSpPr>
          <p:spPr>
            <a:xfrm>
              <a:off x="4005525" y="3883225"/>
              <a:ext cx="412825" cy="276050"/>
            </a:xfrm>
            <a:custGeom>
              <a:avLst/>
              <a:gdLst/>
              <a:ahLst/>
              <a:cxnLst/>
              <a:rect l="l" t="t" r="r" b="b"/>
              <a:pathLst>
                <a:path w="16513" h="11042" extrusionOk="0">
                  <a:moveTo>
                    <a:pt x="2603" y="0"/>
                  </a:moveTo>
                  <a:cubicBezTo>
                    <a:pt x="2603" y="0"/>
                    <a:pt x="2603" y="0"/>
                    <a:pt x="2603" y="0"/>
                  </a:cubicBezTo>
                  <a:lnTo>
                    <a:pt x="2603" y="0"/>
                  </a:lnTo>
                  <a:cubicBezTo>
                    <a:pt x="2603" y="0"/>
                    <a:pt x="2603" y="0"/>
                    <a:pt x="2603" y="0"/>
                  </a:cubicBezTo>
                  <a:close/>
                  <a:moveTo>
                    <a:pt x="2603" y="0"/>
                  </a:moveTo>
                  <a:cubicBezTo>
                    <a:pt x="2734" y="72"/>
                    <a:pt x="201" y="5238"/>
                    <a:pt x="1" y="5571"/>
                  </a:cubicBezTo>
                  <a:cubicBezTo>
                    <a:pt x="2302" y="5938"/>
                    <a:pt x="4337" y="7072"/>
                    <a:pt x="5972" y="8740"/>
                  </a:cubicBezTo>
                  <a:cubicBezTo>
                    <a:pt x="6706" y="9474"/>
                    <a:pt x="7339" y="10308"/>
                    <a:pt x="8073" y="11042"/>
                  </a:cubicBezTo>
                  <a:cubicBezTo>
                    <a:pt x="8473" y="10875"/>
                    <a:pt x="8874" y="10808"/>
                    <a:pt x="9241" y="10575"/>
                  </a:cubicBezTo>
                  <a:cubicBezTo>
                    <a:pt x="9674" y="10341"/>
                    <a:pt x="10008" y="10008"/>
                    <a:pt x="10341" y="9641"/>
                  </a:cubicBezTo>
                  <a:cubicBezTo>
                    <a:pt x="11009" y="8907"/>
                    <a:pt x="11509" y="8039"/>
                    <a:pt x="12143" y="7272"/>
                  </a:cubicBezTo>
                  <a:cubicBezTo>
                    <a:pt x="13030" y="6191"/>
                    <a:pt x="14308" y="5363"/>
                    <a:pt x="15672" y="5363"/>
                  </a:cubicBezTo>
                  <a:cubicBezTo>
                    <a:pt x="15950" y="5363"/>
                    <a:pt x="16231" y="5398"/>
                    <a:pt x="16513" y="5471"/>
                  </a:cubicBezTo>
                  <a:cubicBezTo>
                    <a:pt x="15712" y="4837"/>
                    <a:pt x="14811" y="4203"/>
                    <a:pt x="13911" y="3736"/>
                  </a:cubicBezTo>
                  <a:cubicBezTo>
                    <a:pt x="13544" y="3536"/>
                    <a:pt x="13143" y="3369"/>
                    <a:pt x="12743" y="3203"/>
                  </a:cubicBezTo>
                  <a:cubicBezTo>
                    <a:pt x="12476" y="3103"/>
                    <a:pt x="12209" y="3036"/>
                    <a:pt x="11943" y="2969"/>
                  </a:cubicBezTo>
                  <a:cubicBezTo>
                    <a:pt x="10608" y="2669"/>
                    <a:pt x="9241" y="2302"/>
                    <a:pt x="7940" y="1902"/>
                  </a:cubicBezTo>
                  <a:cubicBezTo>
                    <a:pt x="6972" y="1602"/>
                    <a:pt x="6005" y="1268"/>
                    <a:pt x="5038" y="934"/>
                  </a:cubicBezTo>
                  <a:cubicBezTo>
                    <a:pt x="4337" y="701"/>
                    <a:pt x="3303" y="367"/>
                    <a:pt x="26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49"/>
            <p:cNvSpPr/>
            <p:nvPr/>
          </p:nvSpPr>
          <p:spPr>
            <a:xfrm>
              <a:off x="4259875" y="3361175"/>
              <a:ext cx="499550" cy="334425"/>
            </a:xfrm>
            <a:custGeom>
              <a:avLst/>
              <a:gdLst/>
              <a:ahLst/>
              <a:cxnLst/>
              <a:rect l="l" t="t" r="r" b="b"/>
              <a:pathLst>
                <a:path w="19982" h="13377" extrusionOk="0">
                  <a:moveTo>
                    <a:pt x="468" y="1"/>
                  </a:moveTo>
                  <a:cubicBezTo>
                    <a:pt x="334" y="468"/>
                    <a:pt x="167" y="901"/>
                    <a:pt x="1" y="1368"/>
                  </a:cubicBezTo>
                  <a:cubicBezTo>
                    <a:pt x="201" y="1402"/>
                    <a:pt x="368" y="1535"/>
                    <a:pt x="568" y="1602"/>
                  </a:cubicBezTo>
                  <a:cubicBezTo>
                    <a:pt x="735" y="1669"/>
                    <a:pt x="868" y="1735"/>
                    <a:pt x="1035" y="1802"/>
                  </a:cubicBezTo>
                  <a:cubicBezTo>
                    <a:pt x="1135" y="1835"/>
                    <a:pt x="1235" y="1869"/>
                    <a:pt x="1302" y="1902"/>
                  </a:cubicBezTo>
                  <a:cubicBezTo>
                    <a:pt x="1869" y="2069"/>
                    <a:pt x="2402" y="2236"/>
                    <a:pt x="2936" y="2402"/>
                  </a:cubicBezTo>
                  <a:cubicBezTo>
                    <a:pt x="3103" y="2469"/>
                    <a:pt x="3270" y="2536"/>
                    <a:pt x="3436" y="2603"/>
                  </a:cubicBezTo>
                  <a:cubicBezTo>
                    <a:pt x="3503" y="2603"/>
                    <a:pt x="3570" y="2636"/>
                    <a:pt x="3637" y="2669"/>
                  </a:cubicBezTo>
                  <a:cubicBezTo>
                    <a:pt x="4437" y="2970"/>
                    <a:pt x="5238" y="3303"/>
                    <a:pt x="6005" y="3637"/>
                  </a:cubicBezTo>
                  <a:cubicBezTo>
                    <a:pt x="7740" y="4404"/>
                    <a:pt x="9507" y="5238"/>
                    <a:pt x="11075" y="6305"/>
                  </a:cubicBezTo>
                  <a:cubicBezTo>
                    <a:pt x="12576" y="7339"/>
                    <a:pt x="13544" y="8807"/>
                    <a:pt x="14644" y="10241"/>
                  </a:cubicBezTo>
                  <a:cubicBezTo>
                    <a:pt x="15679" y="11576"/>
                    <a:pt x="16979" y="12643"/>
                    <a:pt x="18614" y="13244"/>
                  </a:cubicBezTo>
                  <a:cubicBezTo>
                    <a:pt x="18747" y="13310"/>
                    <a:pt x="18914" y="13344"/>
                    <a:pt x="19048" y="13377"/>
                  </a:cubicBezTo>
                  <a:cubicBezTo>
                    <a:pt x="19248" y="13210"/>
                    <a:pt x="19548" y="13110"/>
                    <a:pt x="19748" y="12977"/>
                  </a:cubicBezTo>
                  <a:cubicBezTo>
                    <a:pt x="19815" y="12910"/>
                    <a:pt x="19915" y="12843"/>
                    <a:pt x="19982" y="12777"/>
                  </a:cubicBezTo>
                  <a:cubicBezTo>
                    <a:pt x="19815" y="12610"/>
                    <a:pt x="19715" y="12310"/>
                    <a:pt x="19615" y="12076"/>
                  </a:cubicBezTo>
                  <a:cubicBezTo>
                    <a:pt x="19481" y="11776"/>
                    <a:pt x="19348" y="11442"/>
                    <a:pt x="19281" y="11109"/>
                  </a:cubicBezTo>
                  <a:cubicBezTo>
                    <a:pt x="19081" y="10408"/>
                    <a:pt x="19014" y="9674"/>
                    <a:pt x="19014" y="8940"/>
                  </a:cubicBezTo>
                  <a:cubicBezTo>
                    <a:pt x="19014" y="8006"/>
                    <a:pt x="19048" y="6639"/>
                    <a:pt x="19815" y="5972"/>
                  </a:cubicBezTo>
                  <a:cubicBezTo>
                    <a:pt x="19648" y="5938"/>
                    <a:pt x="19515" y="5905"/>
                    <a:pt x="19348" y="5872"/>
                  </a:cubicBezTo>
                  <a:cubicBezTo>
                    <a:pt x="16012" y="5104"/>
                    <a:pt x="12710" y="4237"/>
                    <a:pt x="9441" y="3203"/>
                  </a:cubicBezTo>
                  <a:cubicBezTo>
                    <a:pt x="7806" y="2703"/>
                    <a:pt x="6172" y="2169"/>
                    <a:pt x="4571" y="1569"/>
                  </a:cubicBezTo>
                  <a:cubicBezTo>
                    <a:pt x="3737" y="1268"/>
                    <a:pt x="2903" y="968"/>
                    <a:pt x="2102" y="668"/>
                  </a:cubicBezTo>
                  <a:cubicBezTo>
                    <a:pt x="1568" y="434"/>
                    <a:pt x="1001" y="234"/>
                    <a:pt x="4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49"/>
            <p:cNvSpPr/>
            <p:nvPr/>
          </p:nvSpPr>
          <p:spPr>
            <a:xfrm>
              <a:off x="3683625" y="2309600"/>
              <a:ext cx="1683725" cy="1210875"/>
            </a:xfrm>
            <a:custGeom>
              <a:avLst/>
              <a:gdLst/>
              <a:ahLst/>
              <a:cxnLst/>
              <a:rect l="l" t="t" r="r" b="b"/>
              <a:pathLst>
                <a:path w="67349" h="48435" extrusionOk="0">
                  <a:moveTo>
                    <a:pt x="1" y="0"/>
                  </a:moveTo>
                  <a:lnTo>
                    <a:pt x="1" y="0"/>
                  </a:lnTo>
                  <a:cubicBezTo>
                    <a:pt x="34" y="234"/>
                    <a:pt x="68" y="434"/>
                    <a:pt x="101" y="667"/>
                  </a:cubicBezTo>
                  <a:cubicBezTo>
                    <a:pt x="1035" y="3603"/>
                    <a:pt x="3036" y="6572"/>
                    <a:pt x="2903" y="9641"/>
                  </a:cubicBezTo>
                  <a:cubicBezTo>
                    <a:pt x="3403" y="12809"/>
                    <a:pt x="7006" y="15445"/>
                    <a:pt x="9041" y="17746"/>
                  </a:cubicBezTo>
                  <a:cubicBezTo>
                    <a:pt x="10208" y="19014"/>
                    <a:pt x="11876" y="20682"/>
                    <a:pt x="12410" y="22516"/>
                  </a:cubicBezTo>
                  <a:cubicBezTo>
                    <a:pt x="13244" y="23117"/>
                    <a:pt x="14011" y="23817"/>
                    <a:pt x="14845" y="24451"/>
                  </a:cubicBezTo>
                  <a:cubicBezTo>
                    <a:pt x="15745" y="25152"/>
                    <a:pt x="16646" y="25819"/>
                    <a:pt x="17547" y="26486"/>
                  </a:cubicBezTo>
                  <a:cubicBezTo>
                    <a:pt x="20582" y="28788"/>
                    <a:pt x="23584" y="31556"/>
                    <a:pt x="24185" y="35526"/>
                  </a:cubicBezTo>
                  <a:cubicBezTo>
                    <a:pt x="24485" y="37561"/>
                    <a:pt x="24252" y="39595"/>
                    <a:pt x="23684" y="41530"/>
                  </a:cubicBezTo>
                  <a:cubicBezTo>
                    <a:pt x="24418" y="41764"/>
                    <a:pt x="25152" y="42064"/>
                    <a:pt x="25853" y="42331"/>
                  </a:cubicBezTo>
                  <a:cubicBezTo>
                    <a:pt x="26720" y="42631"/>
                    <a:pt x="27621" y="42931"/>
                    <a:pt x="28488" y="43231"/>
                  </a:cubicBezTo>
                  <a:cubicBezTo>
                    <a:pt x="31690" y="44332"/>
                    <a:pt x="34926" y="45333"/>
                    <a:pt x="38228" y="46167"/>
                  </a:cubicBezTo>
                  <a:cubicBezTo>
                    <a:pt x="39863" y="46600"/>
                    <a:pt x="41497" y="47001"/>
                    <a:pt x="43165" y="47368"/>
                  </a:cubicBezTo>
                  <a:cubicBezTo>
                    <a:pt x="43999" y="47534"/>
                    <a:pt x="44800" y="47701"/>
                    <a:pt x="45633" y="47868"/>
                  </a:cubicBezTo>
                  <a:cubicBezTo>
                    <a:pt x="46467" y="48035"/>
                    <a:pt x="47335" y="48135"/>
                    <a:pt x="48135" y="48402"/>
                  </a:cubicBezTo>
                  <a:cubicBezTo>
                    <a:pt x="48169" y="48402"/>
                    <a:pt x="48169" y="48435"/>
                    <a:pt x="48202" y="48435"/>
                  </a:cubicBezTo>
                  <a:cubicBezTo>
                    <a:pt x="48669" y="48201"/>
                    <a:pt x="49169" y="48068"/>
                    <a:pt x="49736" y="48068"/>
                  </a:cubicBezTo>
                  <a:cubicBezTo>
                    <a:pt x="53239" y="45666"/>
                    <a:pt x="57475" y="44465"/>
                    <a:pt x="61712" y="44199"/>
                  </a:cubicBezTo>
                  <a:cubicBezTo>
                    <a:pt x="62368" y="44157"/>
                    <a:pt x="63031" y="44138"/>
                    <a:pt x="63694" y="44138"/>
                  </a:cubicBezTo>
                  <a:cubicBezTo>
                    <a:pt x="64615" y="44138"/>
                    <a:pt x="65537" y="44174"/>
                    <a:pt x="66448" y="44232"/>
                  </a:cubicBezTo>
                  <a:cubicBezTo>
                    <a:pt x="67349" y="42264"/>
                    <a:pt x="67182" y="39996"/>
                    <a:pt x="66615" y="37927"/>
                  </a:cubicBezTo>
                  <a:cubicBezTo>
                    <a:pt x="66048" y="35926"/>
                    <a:pt x="65047" y="34058"/>
                    <a:pt x="64280" y="32123"/>
                  </a:cubicBezTo>
                  <a:cubicBezTo>
                    <a:pt x="63546" y="30355"/>
                    <a:pt x="63079" y="28521"/>
                    <a:pt x="62912" y="26619"/>
                  </a:cubicBezTo>
                  <a:cubicBezTo>
                    <a:pt x="62679" y="23184"/>
                    <a:pt x="63546" y="19414"/>
                    <a:pt x="65514" y="16545"/>
                  </a:cubicBezTo>
                  <a:lnTo>
                    <a:pt x="65514" y="16545"/>
                  </a:lnTo>
                  <a:cubicBezTo>
                    <a:pt x="65247" y="16612"/>
                    <a:pt x="64981" y="16679"/>
                    <a:pt x="64714" y="16746"/>
                  </a:cubicBezTo>
                  <a:cubicBezTo>
                    <a:pt x="58209" y="18480"/>
                    <a:pt x="51671" y="20015"/>
                    <a:pt x="44933" y="20315"/>
                  </a:cubicBezTo>
                  <a:cubicBezTo>
                    <a:pt x="44235" y="20341"/>
                    <a:pt x="43537" y="20355"/>
                    <a:pt x="42838" y="20355"/>
                  </a:cubicBezTo>
                  <a:cubicBezTo>
                    <a:pt x="37358" y="20355"/>
                    <a:pt x="31876" y="19517"/>
                    <a:pt x="26787" y="17446"/>
                  </a:cubicBezTo>
                  <a:cubicBezTo>
                    <a:pt x="24051" y="16345"/>
                    <a:pt x="21450" y="14911"/>
                    <a:pt x="19148" y="13076"/>
                  </a:cubicBezTo>
                  <a:cubicBezTo>
                    <a:pt x="16780" y="11242"/>
                    <a:pt x="14845" y="8940"/>
                    <a:pt x="12476" y="7105"/>
                  </a:cubicBezTo>
                  <a:cubicBezTo>
                    <a:pt x="10375" y="6438"/>
                    <a:pt x="8640" y="4804"/>
                    <a:pt x="6806" y="3670"/>
                  </a:cubicBezTo>
                  <a:cubicBezTo>
                    <a:pt x="5538" y="2902"/>
                    <a:pt x="4204" y="2202"/>
                    <a:pt x="2870" y="1535"/>
                  </a:cubicBezTo>
                  <a:cubicBezTo>
                    <a:pt x="2369" y="1268"/>
                    <a:pt x="1869" y="1001"/>
                    <a:pt x="1369" y="734"/>
                  </a:cubicBezTo>
                  <a:cubicBezTo>
                    <a:pt x="902" y="501"/>
                    <a:pt x="435" y="30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49"/>
            <p:cNvSpPr/>
            <p:nvPr/>
          </p:nvSpPr>
          <p:spPr>
            <a:xfrm>
              <a:off x="4377475" y="3975800"/>
              <a:ext cx="586275" cy="185975"/>
            </a:xfrm>
            <a:custGeom>
              <a:avLst/>
              <a:gdLst/>
              <a:ahLst/>
              <a:cxnLst/>
              <a:rect l="l" t="t" r="r" b="b"/>
              <a:pathLst>
                <a:path w="23451" h="7439" extrusionOk="0">
                  <a:moveTo>
                    <a:pt x="0" y="0"/>
                  </a:moveTo>
                  <a:lnTo>
                    <a:pt x="0" y="0"/>
                  </a:lnTo>
                  <a:cubicBezTo>
                    <a:pt x="200" y="133"/>
                    <a:pt x="400" y="267"/>
                    <a:pt x="600" y="367"/>
                  </a:cubicBezTo>
                  <a:cubicBezTo>
                    <a:pt x="1134" y="701"/>
                    <a:pt x="1635" y="1067"/>
                    <a:pt x="2102" y="1434"/>
                  </a:cubicBezTo>
                  <a:cubicBezTo>
                    <a:pt x="3102" y="2202"/>
                    <a:pt x="4036" y="3036"/>
                    <a:pt x="5037" y="3769"/>
                  </a:cubicBezTo>
                  <a:cubicBezTo>
                    <a:pt x="6104" y="4537"/>
                    <a:pt x="7205" y="5270"/>
                    <a:pt x="8373" y="5904"/>
                  </a:cubicBezTo>
                  <a:cubicBezTo>
                    <a:pt x="8940" y="6204"/>
                    <a:pt x="9507" y="6505"/>
                    <a:pt x="10074" y="6772"/>
                  </a:cubicBezTo>
                  <a:cubicBezTo>
                    <a:pt x="10374" y="6905"/>
                    <a:pt x="10674" y="7038"/>
                    <a:pt x="10975" y="7172"/>
                  </a:cubicBezTo>
                  <a:cubicBezTo>
                    <a:pt x="11175" y="7272"/>
                    <a:pt x="11308" y="7305"/>
                    <a:pt x="11408" y="7439"/>
                  </a:cubicBezTo>
                  <a:cubicBezTo>
                    <a:pt x="12091" y="7192"/>
                    <a:pt x="12849" y="7075"/>
                    <a:pt x="13585" y="7075"/>
                  </a:cubicBezTo>
                  <a:cubicBezTo>
                    <a:pt x="14143" y="7075"/>
                    <a:pt x="14688" y="7142"/>
                    <a:pt x="15178" y="7272"/>
                  </a:cubicBezTo>
                  <a:lnTo>
                    <a:pt x="15278" y="7272"/>
                  </a:lnTo>
                  <a:cubicBezTo>
                    <a:pt x="15908" y="6885"/>
                    <a:pt x="16626" y="6635"/>
                    <a:pt x="17620" y="6635"/>
                  </a:cubicBezTo>
                  <a:cubicBezTo>
                    <a:pt x="18255" y="6635"/>
                    <a:pt x="19004" y="6737"/>
                    <a:pt x="19914" y="6972"/>
                  </a:cubicBezTo>
                  <a:cubicBezTo>
                    <a:pt x="19914" y="6905"/>
                    <a:pt x="19981" y="6838"/>
                    <a:pt x="20081" y="6838"/>
                  </a:cubicBezTo>
                  <a:cubicBezTo>
                    <a:pt x="20815" y="6738"/>
                    <a:pt x="21315" y="6071"/>
                    <a:pt x="22082" y="6071"/>
                  </a:cubicBezTo>
                  <a:cubicBezTo>
                    <a:pt x="22216" y="6071"/>
                    <a:pt x="22383" y="6071"/>
                    <a:pt x="22516" y="6104"/>
                  </a:cubicBezTo>
                  <a:cubicBezTo>
                    <a:pt x="22516" y="6104"/>
                    <a:pt x="22516" y="6071"/>
                    <a:pt x="22516" y="6071"/>
                  </a:cubicBezTo>
                  <a:cubicBezTo>
                    <a:pt x="22549" y="5938"/>
                    <a:pt x="22650" y="5871"/>
                    <a:pt x="22750" y="5871"/>
                  </a:cubicBezTo>
                  <a:cubicBezTo>
                    <a:pt x="22850" y="5737"/>
                    <a:pt x="22983" y="5304"/>
                    <a:pt x="22983" y="5237"/>
                  </a:cubicBezTo>
                  <a:cubicBezTo>
                    <a:pt x="23083" y="5004"/>
                    <a:pt x="23150" y="4803"/>
                    <a:pt x="23183" y="4570"/>
                  </a:cubicBezTo>
                  <a:cubicBezTo>
                    <a:pt x="23317" y="4070"/>
                    <a:pt x="23383" y="3536"/>
                    <a:pt x="23417" y="3036"/>
                  </a:cubicBezTo>
                  <a:cubicBezTo>
                    <a:pt x="23450" y="2102"/>
                    <a:pt x="23217" y="1268"/>
                    <a:pt x="23016" y="400"/>
                  </a:cubicBezTo>
                  <a:cubicBezTo>
                    <a:pt x="22983" y="434"/>
                    <a:pt x="22916" y="467"/>
                    <a:pt x="22850" y="500"/>
                  </a:cubicBezTo>
                  <a:cubicBezTo>
                    <a:pt x="22449" y="934"/>
                    <a:pt x="21849" y="1268"/>
                    <a:pt x="21349" y="1501"/>
                  </a:cubicBezTo>
                  <a:cubicBezTo>
                    <a:pt x="20748" y="1835"/>
                    <a:pt x="20014" y="2035"/>
                    <a:pt x="19314" y="2202"/>
                  </a:cubicBezTo>
                  <a:cubicBezTo>
                    <a:pt x="19057" y="2251"/>
                    <a:pt x="18800" y="2273"/>
                    <a:pt x="18543" y="2273"/>
                  </a:cubicBezTo>
                  <a:cubicBezTo>
                    <a:pt x="18099" y="2273"/>
                    <a:pt x="17656" y="2207"/>
                    <a:pt x="17212" y="2102"/>
                  </a:cubicBezTo>
                  <a:cubicBezTo>
                    <a:pt x="16712" y="2001"/>
                    <a:pt x="16178" y="1901"/>
                    <a:pt x="15711" y="1635"/>
                  </a:cubicBezTo>
                  <a:cubicBezTo>
                    <a:pt x="15678" y="1668"/>
                    <a:pt x="15645" y="1668"/>
                    <a:pt x="15578" y="1668"/>
                  </a:cubicBezTo>
                  <a:cubicBezTo>
                    <a:pt x="15076" y="1692"/>
                    <a:pt x="14573" y="1702"/>
                    <a:pt x="14068" y="1702"/>
                  </a:cubicBezTo>
                  <a:cubicBezTo>
                    <a:pt x="12457" y="1702"/>
                    <a:pt x="10832" y="1595"/>
                    <a:pt x="9207" y="1468"/>
                  </a:cubicBezTo>
                  <a:cubicBezTo>
                    <a:pt x="6104" y="1201"/>
                    <a:pt x="3036" y="70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49"/>
            <p:cNvSpPr/>
            <p:nvPr/>
          </p:nvSpPr>
          <p:spPr>
            <a:xfrm>
              <a:off x="2351025" y="3491275"/>
              <a:ext cx="848950" cy="1345150"/>
            </a:xfrm>
            <a:custGeom>
              <a:avLst/>
              <a:gdLst/>
              <a:ahLst/>
              <a:cxnLst/>
              <a:rect l="l" t="t" r="r" b="b"/>
              <a:pathLst>
                <a:path w="33958" h="53806" extrusionOk="0">
                  <a:moveTo>
                    <a:pt x="2869" y="0"/>
                  </a:moveTo>
                  <a:cubicBezTo>
                    <a:pt x="2635" y="167"/>
                    <a:pt x="2369" y="334"/>
                    <a:pt x="2135" y="501"/>
                  </a:cubicBezTo>
                  <a:cubicBezTo>
                    <a:pt x="1368" y="1035"/>
                    <a:pt x="801" y="1201"/>
                    <a:pt x="501" y="2169"/>
                  </a:cubicBezTo>
                  <a:cubicBezTo>
                    <a:pt x="367" y="2636"/>
                    <a:pt x="200" y="3069"/>
                    <a:pt x="0" y="3436"/>
                  </a:cubicBezTo>
                  <a:cubicBezTo>
                    <a:pt x="734" y="4937"/>
                    <a:pt x="1635" y="6338"/>
                    <a:pt x="2669" y="7639"/>
                  </a:cubicBezTo>
                  <a:cubicBezTo>
                    <a:pt x="2936" y="7940"/>
                    <a:pt x="3236" y="8240"/>
                    <a:pt x="3469" y="8573"/>
                  </a:cubicBezTo>
                  <a:cubicBezTo>
                    <a:pt x="3469" y="8573"/>
                    <a:pt x="3503" y="8607"/>
                    <a:pt x="3536" y="8640"/>
                  </a:cubicBezTo>
                  <a:cubicBezTo>
                    <a:pt x="5070" y="10341"/>
                    <a:pt x="6838" y="11842"/>
                    <a:pt x="8673" y="13310"/>
                  </a:cubicBezTo>
                  <a:cubicBezTo>
                    <a:pt x="11909" y="15912"/>
                    <a:pt x="15211" y="18414"/>
                    <a:pt x="18213" y="21349"/>
                  </a:cubicBezTo>
                  <a:cubicBezTo>
                    <a:pt x="20115" y="23217"/>
                    <a:pt x="21849" y="25219"/>
                    <a:pt x="23384" y="27453"/>
                  </a:cubicBezTo>
                  <a:cubicBezTo>
                    <a:pt x="24251" y="28721"/>
                    <a:pt x="25018" y="30055"/>
                    <a:pt x="25652" y="31456"/>
                  </a:cubicBezTo>
                  <a:cubicBezTo>
                    <a:pt x="27620" y="35693"/>
                    <a:pt x="28320" y="40329"/>
                    <a:pt x="28687" y="44933"/>
                  </a:cubicBezTo>
                  <a:cubicBezTo>
                    <a:pt x="28854" y="46934"/>
                    <a:pt x="28954" y="48936"/>
                    <a:pt x="28621" y="50937"/>
                  </a:cubicBezTo>
                  <a:cubicBezTo>
                    <a:pt x="28487" y="51904"/>
                    <a:pt x="28220" y="52905"/>
                    <a:pt x="27787" y="53806"/>
                  </a:cubicBezTo>
                  <a:cubicBezTo>
                    <a:pt x="30589" y="50570"/>
                    <a:pt x="32423" y="46534"/>
                    <a:pt x="33191" y="42297"/>
                  </a:cubicBezTo>
                  <a:cubicBezTo>
                    <a:pt x="33958" y="37961"/>
                    <a:pt x="33491" y="33491"/>
                    <a:pt x="31990" y="29321"/>
                  </a:cubicBezTo>
                  <a:cubicBezTo>
                    <a:pt x="30522" y="25185"/>
                    <a:pt x="27987" y="21416"/>
                    <a:pt x="24851" y="18380"/>
                  </a:cubicBezTo>
                  <a:cubicBezTo>
                    <a:pt x="21215" y="14878"/>
                    <a:pt x="16679" y="12643"/>
                    <a:pt x="12643" y="9707"/>
                  </a:cubicBezTo>
                  <a:cubicBezTo>
                    <a:pt x="10574" y="8240"/>
                    <a:pt x="8573" y="6639"/>
                    <a:pt x="6672" y="4904"/>
                  </a:cubicBezTo>
                  <a:cubicBezTo>
                    <a:pt x="5171" y="3536"/>
                    <a:pt x="3503" y="2002"/>
                    <a:pt x="28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49"/>
            <p:cNvSpPr/>
            <p:nvPr/>
          </p:nvSpPr>
          <p:spPr>
            <a:xfrm>
              <a:off x="2336850" y="2711550"/>
              <a:ext cx="1145825" cy="1429375"/>
            </a:xfrm>
            <a:custGeom>
              <a:avLst/>
              <a:gdLst/>
              <a:ahLst/>
              <a:cxnLst/>
              <a:rect l="l" t="t" r="r" b="b"/>
              <a:pathLst>
                <a:path w="45833" h="57175" extrusionOk="0">
                  <a:moveTo>
                    <a:pt x="10674" y="0"/>
                  </a:moveTo>
                  <a:cubicBezTo>
                    <a:pt x="10474" y="467"/>
                    <a:pt x="10241" y="968"/>
                    <a:pt x="10007" y="1435"/>
                  </a:cubicBezTo>
                  <a:cubicBezTo>
                    <a:pt x="9307" y="2836"/>
                    <a:pt x="8540" y="4237"/>
                    <a:pt x="7405" y="5338"/>
                  </a:cubicBezTo>
                  <a:cubicBezTo>
                    <a:pt x="6271" y="6438"/>
                    <a:pt x="4737" y="7106"/>
                    <a:pt x="3369" y="7940"/>
                  </a:cubicBezTo>
                  <a:cubicBezTo>
                    <a:pt x="2602" y="8373"/>
                    <a:pt x="1901" y="8874"/>
                    <a:pt x="1168" y="9374"/>
                  </a:cubicBezTo>
                  <a:cubicBezTo>
                    <a:pt x="767" y="9641"/>
                    <a:pt x="400" y="9941"/>
                    <a:pt x="0" y="10208"/>
                  </a:cubicBezTo>
                  <a:cubicBezTo>
                    <a:pt x="834" y="10975"/>
                    <a:pt x="1568" y="11842"/>
                    <a:pt x="2002" y="12843"/>
                  </a:cubicBezTo>
                  <a:cubicBezTo>
                    <a:pt x="2202" y="13277"/>
                    <a:pt x="2302" y="13744"/>
                    <a:pt x="2368" y="14211"/>
                  </a:cubicBezTo>
                  <a:cubicBezTo>
                    <a:pt x="2502" y="14344"/>
                    <a:pt x="2602" y="14478"/>
                    <a:pt x="2702" y="14644"/>
                  </a:cubicBezTo>
                  <a:cubicBezTo>
                    <a:pt x="2735" y="14644"/>
                    <a:pt x="2735" y="14678"/>
                    <a:pt x="2735" y="14678"/>
                  </a:cubicBezTo>
                  <a:cubicBezTo>
                    <a:pt x="2769" y="14711"/>
                    <a:pt x="2769" y="14711"/>
                    <a:pt x="2769" y="14744"/>
                  </a:cubicBezTo>
                  <a:cubicBezTo>
                    <a:pt x="2936" y="15211"/>
                    <a:pt x="2936" y="15812"/>
                    <a:pt x="2969" y="16312"/>
                  </a:cubicBezTo>
                  <a:cubicBezTo>
                    <a:pt x="3002" y="16846"/>
                    <a:pt x="2969" y="17346"/>
                    <a:pt x="2802" y="17880"/>
                  </a:cubicBezTo>
                  <a:cubicBezTo>
                    <a:pt x="2769" y="17980"/>
                    <a:pt x="2635" y="18047"/>
                    <a:pt x="2535" y="18047"/>
                  </a:cubicBezTo>
                  <a:cubicBezTo>
                    <a:pt x="2502" y="18747"/>
                    <a:pt x="2435" y="19448"/>
                    <a:pt x="2435" y="20148"/>
                  </a:cubicBezTo>
                  <a:cubicBezTo>
                    <a:pt x="2402" y="20549"/>
                    <a:pt x="2435" y="20982"/>
                    <a:pt x="2535" y="21382"/>
                  </a:cubicBezTo>
                  <a:cubicBezTo>
                    <a:pt x="2602" y="21649"/>
                    <a:pt x="3169" y="22183"/>
                    <a:pt x="3403" y="22316"/>
                  </a:cubicBezTo>
                  <a:cubicBezTo>
                    <a:pt x="3584" y="22458"/>
                    <a:pt x="3753" y="22513"/>
                    <a:pt x="3925" y="22513"/>
                  </a:cubicBezTo>
                  <a:cubicBezTo>
                    <a:pt x="4037" y="22513"/>
                    <a:pt x="4151" y="22489"/>
                    <a:pt x="4270" y="22450"/>
                  </a:cubicBezTo>
                  <a:cubicBezTo>
                    <a:pt x="5104" y="21749"/>
                    <a:pt x="5771" y="20949"/>
                    <a:pt x="6571" y="19848"/>
                  </a:cubicBezTo>
                  <a:cubicBezTo>
                    <a:pt x="7205" y="18614"/>
                    <a:pt x="7572" y="17246"/>
                    <a:pt x="7872" y="15745"/>
                  </a:cubicBezTo>
                  <a:cubicBezTo>
                    <a:pt x="8106" y="14611"/>
                    <a:pt x="8606" y="12910"/>
                    <a:pt x="9807" y="12576"/>
                  </a:cubicBezTo>
                  <a:cubicBezTo>
                    <a:pt x="10037" y="12510"/>
                    <a:pt x="10246" y="12479"/>
                    <a:pt x="10438" y="12479"/>
                  </a:cubicBezTo>
                  <a:cubicBezTo>
                    <a:pt x="12863" y="12479"/>
                    <a:pt x="12355" y="17437"/>
                    <a:pt x="11675" y="19014"/>
                  </a:cubicBezTo>
                  <a:cubicBezTo>
                    <a:pt x="10641" y="21449"/>
                    <a:pt x="8606" y="23284"/>
                    <a:pt x="7939" y="25285"/>
                  </a:cubicBezTo>
                  <a:cubicBezTo>
                    <a:pt x="7439" y="26753"/>
                    <a:pt x="7072" y="28321"/>
                    <a:pt x="5938" y="29388"/>
                  </a:cubicBezTo>
                  <a:cubicBezTo>
                    <a:pt x="5304" y="29989"/>
                    <a:pt x="4537" y="30489"/>
                    <a:pt x="3803" y="30956"/>
                  </a:cubicBezTo>
                  <a:cubicBezTo>
                    <a:pt x="3970" y="31423"/>
                    <a:pt x="4203" y="31890"/>
                    <a:pt x="4503" y="32324"/>
                  </a:cubicBezTo>
                  <a:cubicBezTo>
                    <a:pt x="5137" y="33291"/>
                    <a:pt x="6004" y="34125"/>
                    <a:pt x="6872" y="34925"/>
                  </a:cubicBezTo>
                  <a:cubicBezTo>
                    <a:pt x="7839" y="35826"/>
                    <a:pt x="8840" y="36693"/>
                    <a:pt x="9840" y="37527"/>
                  </a:cubicBezTo>
                  <a:cubicBezTo>
                    <a:pt x="11675" y="39028"/>
                    <a:pt x="13610" y="40463"/>
                    <a:pt x="15611" y="41764"/>
                  </a:cubicBezTo>
                  <a:cubicBezTo>
                    <a:pt x="16679" y="40129"/>
                    <a:pt x="18613" y="38962"/>
                    <a:pt x="20381" y="38295"/>
                  </a:cubicBezTo>
                  <a:cubicBezTo>
                    <a:pt x="21676" y="37807"/>
                    <a:pt x="23041" y="37566"/>
                    <a:pt x="24402" y="37566"/>
                  </a:cubicBezTo>
                  <a:cubicBezTo>
                    <a:pt x="26581" y="37566"/>
                    <a:pt x="28753" y="38184"/>
                    <a:pt x="30622" y="39395"/>
                  </a:cubicBezTo>
                  <a:cubicBezTo>
                    <a:pt x="31789" y="40129"/>
                    <a:pt x="32723" y="41063"/>
                    <a:pt x="33591" y="42131"/>
                  </a:cubicBezTo>
                  <a:cubicBezTo>
                    <a:pt x="33457" y="41830"/>
                    <a:pt x="33357" y="41497"/>
                    <a:pt x="33257" y="41197"/>
                  </a:cubicBezTo>
                  <a:cubicBezTo>
                    <a:pt x="32457" y="38895"/>
                    <a:pt x="31956" y="36493"/>
                    <a:pt x="31322" y="34158"/>
                  </a:cubicBezTo>
                  <a:cubicBezTo>
                    <a:pt x="30589" y="31456"/>
                    <a:pt x="29821" y="28754"/>
                    <a:pt x="28987" y="26086"/>
                  </a:cubicBezTo>
                  <a:cubicBezTo>
                    <a:pt x="28220" y="23617"/>
                    <a:pt x="27486" y="21116"/>
                    <a:pt x="26486" y="18714"/>
                  </a:cubicBezTo>
                  <a:cubicBezTo>
                    <a:pt x="26052" y="17680"/>
                    <a:pt x="25552" y="16646"/>
                    <a:pt x="24918" y="15712"/>
                  </a:cubicBezTo>
                  <a:cubicBezTo>
                    <a:pt x="24284" y="14744"/>
                    <a:pt x="23517" y="13910"/>
                    <a:pt x="22683" y="13143"/>
                  </a:cubicBezTo>
                  <a:cubicBezTo>
                    <a:pt x="22602" y="13062"/>
                    <a:pt x="22675" y="12958"/>
                    <a:pt x="22758" y="12958"/>
                  </a:cubicBezTo>
                  <a:cubicBezTo>
                    <a:pt x="22778" y="12958"/>
                    <a:pt x="22798" y="12964"/>
                    <a:pt x="22816" y="12976"/>
                  </a:cubicBezTo>
                  <a:cubicBezTo>
                    <a:pt x="24885" y="14311"/>
                    <a:pt x="26185" y="16779"/>
                    <a:pt x="27119" y="18981"/>
                  </a:cubicBezTo>
                  <a:cubicBezTo>
                    <a:pt x="28087" y="21382"/>
                    <a:pt x="28921" y="23851"/>
                    <a:pt x="29721" y="26319"/>
                  </a:cubicBezTo>
                  <a:cubicBezTo>
                    <a:pt x="30555" y="28988"/>
                    <a:pt x="31356" y="31690"/>
                    <a:pt x="32023" y="34392"/>
                  </a:cubicBezTo>
                  <a:cubicBezTo>
                    <a:pt x="32223" y="35092"/>
                    <a:pt x="32357" y="35793"/>
                    <a:pt x="32523" y="36460"/>
                  </a:cubicBezTo>
                  <a:cubicBezTo>
                    <a:pt x="34658" y="41163"/>
                    <a:pt x="35092" y="46601"/>
                    <a:pt x="35926" y="51537"/>
                  </a:cubicBezTo>
                  <a:cubicBezTo>
                    <a:pt x="35959" y="51637"/>
                    <a:pt x="35959" y="51738"/>
                    <a:pt x="35992" y="51804"/>
                  </a:cubicBezTo>
                  <a:cubicBezTo>
                    <a:pt x="36259" y="52905"/>
                    <a:pt x="36560" y="53939"/>
                    <a:pt x="36993" y="54973"/>
                  </a:cubicBezTo>
                  <a:cubicBezTo>
                    <a:pt x="37260" y="55674"/>
                    <a:pt x="37594" y="56341"/>
                    <a:pt x="37961" y="57008"/>
                  </a:cubicBezTo>
                  <a:cubicBezTo>
                    <a:pt x="37994" y="57075"/>
                    <a:pt x="38027" y="57141"/>
                    <a:pt x="38094" y="57175"/>
                  </a:cubicBezTo>
                  <a:cubicBezTo>
                    <a:pt x="37927" y="56574"/>
                    <a:pt x="37794" y="55974"/>
                    <a:pt x="37694" y="55373"/>
                  </a:cubicBezTo>
                  <a:cubicBezTo>
                    <a:pt x="36726" y="50170"/>
                    <a:pt x="37927" y="44699"/>
                    <a:pt x="40262" y="40029"/>
                  </a:cubicBezTo>
                  <a:cubicBezTo>
                    <a:pt x="40996" y="38528"/>
                    <a:pt x="41863" y="37094"/>
                    <a:pt x="42831" y="35726"/>
                  </a:cubicBezTo>
                  <a:cubicBezTo>
                    <a:pt x="43164" y="35226"/>
                    <a:pt x="45833" y="32357"/>
                    <a:pt x="45733" y="31957"/>
                  </a:cubicBezTo>
                  <a:cubicBezTo>
                    <a:pt x="45699" y="31823"/>
                    <a:pt x="45666" y="31690"/>
                    <a:pt x="45633" y="31590"/>
                  </a:cubicBezTo>
                  <a:cubicBezTo>
                    <a:pt x="45599" y="31523"/>
                    <a:pt x="45599" y="31490"/>
                    <a:pt x="45566" y="31423"/>
                  </a:cubicBezTo>
                  <a:cubicBezTo>
                    <a:pt x="45566" y="31423"/>
                    <a:pt x="45566" y="31423"/>
                    <a:pt x="45566" y="31390"/>
                  </a:cubicBezTo>
                  <a:cubicBezTo>
                    <a:pt x="45099" y="30689"/>
                    <a:pt x="44732" y="29889"/>
                    <a:pt x="44332" y="29121"/>
                  </a:cubicBezTo>
                  <a:cubicBezTo>
                    <a:pt x="43965" y="28421"/>
                    <a:pt x="43598" y="27687"/>
                    <a:pt x="43231" y="26986"/>
                  </a:cubicBezTo>
                  <a:cubicBezTo>
                    <a:pt x="42597" y="25786"/>
                    <a:pt x="42030" y="24585"/>
                    <a:pt x="41263" y="23484"/>
                  </a:cubicBezTo>
                  <a:cubicBezTo>
                    <a:pt x="40896" y="22950"/>
                    <a:pt x="40429" y="22483"/>
                    <a:pt x="40062" y="21983"/>
                  </a:cubicBezTo>
                  <a:cubicBezTo>
                    <a:pt x="38861" y="20348"/>
                    <a:pt x="38961" y="17713"/>
                    <a:pt x="38294" y="15812"/>
                  </a:cubicBezTo>
                  <a:cubicBezTo>
                    <a:pt x="38127" y="15378"/>
                    <a:pt x="37961" y="14978"/>
                    <a:pt x="37794" y="14544"/>
                  </a:cubicBezTo>
                  <a:cubicBezTo>
                    <a:pt x="37794" y="14544"/>
                    <a:pt x="37760" y="14511"/>
                    <a:pt x="37760" y="14478"/>
                  </a:cubicBezTo>
                  <a:cubicBezTo>
                    <a:pt x="36126" y="11909"/>
                    <a:pt x="34391" y="10074"/>
                    <a:pt x="31856" y="8240"/>
                  </a:cubicBezTo>
                  <a:cubicBezTo>
                    <a:pt x="29921" y="6905"/>
                    <a:pt x="28087" y="5538"/>
                    <a:pt x="26686" y="3636"/>
                  </a:cubicBezTo>
                  <a:cubicBezTo>
                    <a:pt x="25631" y="3916"/>
                    <a:pt x="24503" y="4043"/>
                    <a:pt x="23347" y="4043"/>
                  </a:cubicBezTo>
                  <a:cubicBezTo>
                    <a:pt x="20921" y="4043"/>
                    <a:pt x="18371" y="3484"/>
                    <a:pt x="16112" y="2602"/>
                  </a:cubicBezTo>
                  <a:cubicBezTo>
                    <a:pt x="15711" y="2502"/>
                    <a:pt x="15278" y="2269"/>
                    <a:pt x="14911" y="2135"/>
                  </a:cubicBezTo>
                  <a:cubicBezTo>
                    <a:pt x="14377" y="1902"/>
                    <a:pt x="13843" y="1702"/>
                    <a:pt x="13343" y="1435"/>
                  </a:cubicBezTo>
                  <a:cubicBezTo>
                    <a:pt x="12843" y="1201"/>
                    <a:pt x="12342" y="968"/>
                    <a:pt x="11842" y="701"/>
                  </a:cubicBezTo>
                  <a:cubicBezTo>
                    <a:pt x="11475" y="501"/>
                    <a:pt x="11008" y="301"/>
                    <a:pt x="106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49"/>
            <p:cNvSpPr/>
            <p:nvPr/>
          </p:nvSpPr>
          <p:spPr>
            <a:xfrm>
              <a:off x="4018050" y="2453975"/>
              <a:ext cx="2237450" cy="407700"/>
            </a:xfrm>
            <a:custGeom>
              <a:avLst/>
              <a:gdLst/>
              <a:ahLst/>
              <a:cxnLst/>
              <a:rect l="l" t="t" r="r" b="b"/>
              <a:pathLst>
                <a:path w="89498" h="16308" extrusionOk="0">
                  <a:moveTo>
                    <a:pt x="65106" y="0"/>
                  </a:moveTo>
                  <a:cubicBezTo>
                    <a:pt x="62857" y="0"/>
                    <a:pt x="60608" y="208"/>
                    <a:pt x="58408" y="597"/>
                  </a:cubicBezTo>
                  <a:cubicBezTo>
                    <a:pt x="51403" y="1864"/>
                    <a:pt x="44865" y="4666"/>
                    <a:pt x="38194" y="6868"/>
                  </a:cubicBezTo>
                  <a:cubicBezTo>
                    <a:pt x="33086" y="8571"/>
                    <a:pt x="27680" y="9997"/>
                    <a:pt x="22265" y="9997"/>
                  </a:cubicBezTo>
                  <a:cubicBezTo>
                    <a:pt x="20891" y="9997"/>
                    <a:pt x="19517" y="9906"/>
                    <a:pt x="18146" y="9703"/>
                  </a:cubicBezTo>
                  <a:cubicBezTo>
                    <a:pt x="12642" y="8902"/>
                    <a:pt x="7139" y="6367"/>
                    <a:pt x="3870" y="1731"/>
                  </a:cubicBezTo>
                  <a:cubicBezTo>
                    <a:pt x="3703" y="1764"/>
                    <a:pt x="3536" y="1783"/>
                    <a:pt x="3372" y="1783"/>
                  </a:cubicBezTo>
                  <a:cubicBezTo>
                    <a:pt x="3043" y="1783"/>
                    <a:pt x="2724" y="1708"/>
                    <a:pt x="2435" y="1531"/>
                  </a:cubicBezTo>
                  <a:cubicBezTo>
                    <a:pt x="2368" y="1531"/>
                    <a:pt x="2302" y="1531"/>
                    <a:pt x="2235" y="1564"/>
                  </a:cubicBezTo>
                  <a:cubicBezTo>
                    <a:pt x="1905" y="1594"/>
                    <a:pt x="1569" y="1610"/>
                    <a:pt x="1231" y="1610"/>
                  </a:cubicBezTo>
                  <a:cubicBezTo>
                    <a:pt x="818" y="1610"/>
                    <a:pt x="404" y="1586"/>
                    <a:pt x="0" y="1531"/>
                  </a:cubicBezTo>
                  <a:lnTo>
                    <a:pt x="0" y="1531"/>
                  </a:lnTo>
                  <a:cubicBezTo>
                    <a:pt x="300" y="1764"/>
                    <a:pt x="601" y="1998"/>
                    <a:pt x="901" y="2264"/>
                  </a:cubicBezTo>
                  <a:cubicBezTo>
                    <a:pt x="2135" y="3265"/>
                    <a:pt x="3236" y="4366"/>
                    <a:pt x="4403" y="5433"/>
                  </a:cubicBezTo>
                  <a:cubicBezTo>
                    <a:pt x="5571" y="6467"/>
                    <a:pt x="6772" y="7401"/>
                    <a:pt x="8073" y="8235"/>
                  </a:cubicBezTo>
                  <a:cubicBezTo>
                    <a:pt x="10641" y="9870"/>
                    <a:pt x="13443" y="11137"/>
                    <a:pt x="16345" y="12038"/>
                  </a:cubicBezTo>
                  <a:cubicBezTo>
                    <a:pt x="20539" y="13347"/>
                    <a:pt x="24894" y="13889"/>
                    <a:pt x="29255" y="13889"/>
                  </a:cubicBezTo>
                  <a:cubicBezTo>
                    <a:pt x="31451" y="13889"/>
                    <a:pt x="33648" y="13752"/>
                    <a:pt x="35826" y="13506"/>
                  </a:cubicBezTo>
                  <a:cubicBezTo>
                    <a:pt x="39261" y="13105"/>
                    <a:pt x="42664" y="12438"/>
                    <a:pt x="46033" y="11604"/>
                  </a:cubicBezTo>
                  <a:cubicBezTo>
                    <a:pt x="49302" y="10837"/>
                    <a:pt x="52571" y="9870"/>
                    <a:pt x="55840" y="9103"/>
                  </a:cubicBezTo>
                  <a:cubicBezTo>
                    <a:pt x="59076" y="8335"/>
                    <a:pt x="62378" y="7735"/>
                    <a:pt x="65714" y="7668"/>
                  </a:cubicBezTo>
                  <a:cubicBezTo>
                    <a:pt x="65905" y="7664"/>
                    <a:pt x="66097" y="7662"/>
                    <a:pt x="66288" y="7662"/>
                  </a:cubicBezTo>
                  <a:cubicBezTo>
                    <a:pt x="69328" y="7662"/>
                    <a:pt x="72335" y="8157"/>
                    <a:pt x="75254" y="9036"/>
                  </a:cubicBezTo>
                  <a:cubicBezTo>
                    <a:pt x="78323" y="10003"/>
                    <a:pt x="81225" y="11338"/>
                    <a:pt x="84027" y="12839"/>
                  </a:cubicBezTo>
                  <a:cubicBezTo>
                    <a:pt x="85461" y="13606"/>
                    <a:pt x="86829" y="14406"/>
                    <a:pt x="88196" y="15240"/>
                  </a:cubicBezTo>
                  <a:cubicBezTo>
                    <a:pt x="88663" y="15541"/>
                    <a:pt x="89064" y="15941"/>
                    <a:pt x="89497" y="16308"/>
                  </a:cubicBezTo>
                  <a:cubicBezTo>
                    <a:pt x="89431" y="15841"/>
                    <a:pt x="89397" y="15607"/>
                    <a:pt x="89331" y="15140"/>
                  </a:cubicBezTo>
                  <a:cubicBezTo>
                    <a:pt x="88130" y="8736"/>
                    <a:pt x="82426" y="4266"/>
                    <a:pt x="76622" y="2031"/>
                  </a:cubicBezTo>
                  <a:cubicBezTo>
                    <a:pt x="72953" y="631"/>
                    <a:pt x="69029" y="0"/>
                    <a:pt x="651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49"/>
            <p:cNvSpPr/>
            <p:nvPr/>
          </p:nvSpPr>
          <p:spPr>
            <a:xfrm>
              <a:off x="2461925" y="3748950"/>
              <a:ext cx="393650" cy="379050"/>
            </a:xfrm>
            <a:custGeom>
              <a:avLst/>
              <a:gdLst/>
              <a:ahLst/>
              <a:cxnLst/>
              <a:rect l="l" t="t" r="r" b="b"/>
              <a:pathLst>
                <a:path w="15746" h="15162" extrusionOk="0">
                  <a:moveTo>
                    <a:pt x="1" y="1"/>
                  </a:moveTo>
                  <a:lnTo>
                    <a:pt x="1" y="1"/>
                  </a:lnTo>
                  <a:cubicBezTo>
                    <a:pt x="668" y="968"/>
                    <a:pt x="1268" y="2036"/>
                    <a:pt x="1835" y="3070"/>
                  </a:cubicBezTo>
                  <a:cubicBezTo>
                    <a:pt x="2769" y="4704"/>
                    <a:pt x="3637" y="6405"/>
                    <a:pt x="4504" y="8107"/>
                  </a:cubicBezTo>
                  <a:cubicBezTo>
                    <a:pt x="5371" y="9741"/>
                    <a:pt x="6172" y="11509"/>
                    <a:pt x="7373" y="12910"/>
                  </a:cubicBezTo>
                  <a:cubicBezTo>
                    <a:pt x="8507" y="14211"/>
                    <a:pt x="10008" y="15012"/>
                    <a:pt x="11709" y="15145"/>
                  </a:cubicBezTo>
                  <a:cubicBezTo>
                    <a:pt x="11868" y="15156"/>
                    <a:pt x="12026" y="15161"/>
                    <a:pt x="12183" y="15161"/>
                  </a:cubicBezTo>
                  <a:cubicBezTo>
                    <a:pt x="13471" y="15161"/>
                    <a:pt x="14675" y="14799"/>
                    <a:pt x="15745" y="14144"/>
                  </a:cubicBezTo>
                  <a:cubicBezTo>
                    <a:pt x="14444" y="12643"/>
                    <a:pt x="13043" y="11209"/>
                    <a:pt x="11576" y="9875"/>
                  </a:cubicBezTo>
                  <a:cubicBezTo>
                    <a:pt x="8573" y="7073"/>
                    <a:pt x="5238" y="4671"/>
                    <a:pt x="2136" y="1969"/>
                  </a:cubicBezTo>
                  <a:cubicBezTo>
                    <a:pt x="1402" y="1335"/>
                    <a:pt x="701" y="66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49"/>
            <p:cNvSpPr/>
            <p:nvPr/>
          </p:nvSpPr>
          <p:spPr>
            <a:xfrm>
              <a:off x="3748675" y="4046675"/>
              <a:ext cx="1464400" cy="805050"/>
            </a:xfrm>
            <a:custGeom>
              <a:avLst/>
              <a:gdLst/>
              <a:ahLst/>
              <a:cxnLst/>
              <a:rect l="l" t="t" r="r" b="b"/>
              <a:pathLst>
                <a:path w="58576" h="32202" extrusionOk="0">
                  <a:moveTo>
                    <a:pt x="9608" y="0"/>
                  </a:moveTo>
                  <a:cubicBezTo>
                    <a:pt x="9541" y="100"/>
                    <a:pt x="9474" y="167"/>
                    <a:pt x="9407" y="267"/>
                  </a:cubicBezTo>
                  <a:cubicBezTo>
                    <a:pt x="8607" y="1568"/>
                    <a:pt x="7673" y="2769"/>
                    <a:pt x="6605" y="3870"/>
                  </a:cubicBezTo>
                  <a:cubicBezTo>
                    <a:pt x="5271" y="5237"/>
                    <a:pt x="3703" y="6305"/>
                    <a:pt x="2069" y="7306"/>
                  </a:cubicBezTo>
                  <a:cubicBezTo>
                    <a:pt x="2202" y="7606"/>
                    <a:pt x="2136" y="7973"/>
                    <a:pt x="2169" y="8306"/>
                  </a:cubicBezTo>
                  <a:cubicBezTo>
                    <a:pt x="2169" y="8340"/>
                    <a:pt x="2169" y="8406"/>
                    <a:pt x="2202" y="8440"/>
                  </a:cubicBezTo>
                  <a:cubicBezTo>
                    <a:pt x="2202" y="8573"/>
                    <a:pt x="2236" y="8707"/>
                    <a:pt x="2236" y="8840"/>
                  </a:cubicBezTo>
                  <a:cubicBezTo>
                    <a:pt x="2302" y="9174"/>
                    <a:pt x="2336" y="9474"/>
                    <a:pt x="2302" y="9841"/>
                  </a:cubicBezTo>
                  <a:cubicBezTo>
                    <a:pt x="2302" y="9841"/>
                    <a:pt x="2302" y="9874"/>
                    <a:pt x="2302" y="9874"/>
                  </a:cubicBezTo>
                  <a:cubicBezTo>
                    <a:pt x="2469" y="11675"/>
                    <a:pt x="2302" y="13577"/>
                    <a:pt x="2002" y="15345"/>
                  </a:cubicBezTo>
                  <a:cubicBezTo>
                    <a:pt x="1669" y="17279"/>
                    <a:pt x="1068" y="19348"/>
                    <a:pt x="34" y="21082"/>
                  </a:cubicBezTo>
                  <a:cubicBezTo>
                    <a:pt x="34" y="21116"/>
                    <a:pt x="34" y="21149"/>
                    <a:pt x="1" y="21182"/>
                  </a:cubicBezTo>
                  <a:cubicBezTo>
                    <a:pt x="301" y="21182"/>
                    <a:pt x="568" y="21149"/>
                    <a:pt x="768" y="21082"/>
                  </a:cubicBezTo>
                  <a:cubicBezTo>
                    <a:pt x="5838" y="20015"/>
                    <a:pt x="19715" y="18680"/>
                    <a:pt x="30356" y="16546"/>
                  </a:cubicBezTo>
                  <a:cubicBezTo>
                    <a:pt x="31936" y="16218"/>
                    <a:pt x="35143" y="15863"/>
                    <a:pt x="37092" y="15863"/>
                  </a:cubicBezTo>
                  <a:cubicBezTo>
                    <a:pt x="37323" y="15863"/>
                    <a:pt x="37537" y="15868"/>
                    <a:pt x="37728" y="15878"/>
                  </a:cubicBezTo>
                  <a:cubicBezTo>
                    <a:pt x="38862" y="15945"/>
                    <a:pt x="39929" y="16546"/>
                    <a:pt x="40897" y="17179"/>
                  </a:cubicBezTo>
                  <a:cubicBezTo>
                    <a:pt x="41764" y="17746"/>
                    <a:pt x="42631" y="18380"/>
                    <a:pt x="43465" y="19047"/>
                  </a:cubicBezTo>
                  <a:cubicBezTo>
                    <a:pt x="44533" y="19881"/>
                    <a:pt x="45300" y="20915"/>
                    <a:pt x="46267" y="21883"/>
                  </a:cubicBezTo>
                  <a:cubicBezTo>
                    <a:pt x="47735" y="23350"/>
                    <a:pt x="49069" y="25118"/>
                    <a:pt x="50270" y="26820"/>
                  </a:cubicBezTo>
                  <a:cubicBezTo>
                    <a:pt x="51371" y="28454"/>
                    <a:pt x="52438" y="30222"/>
                    <a:pt x="53906" y="31556"/>
                  </a:cubicBezTo>
                  <a:cubicBezTo>
                    <a:pt x="54239" y="31857"/>
                    <a:pt x="54640" y="32123"/>
                    <a:pt x="55107" y="32190"/>
                  </a:cubicBezTo>
                  <a:cubicBezTo>
                    <a:pt x="55176" y="32198"/>
                    <a:pt x="55243" y="32201"/>
                    <a:pt x="55308" y="32201"/>
                  </a:cubicBezTo>
                  <a:cubicBezTo>
                    <a:pt x="56383" y="32201"/>
                    <a:pt x="57000" y="31202"/>
                    <a:pt x="57408" y="30322"/>
                  </a:cubicBezTo>
                  <a:cubicBezTo>
                    <a:pt x="57442" y="30189"/>
                    <a:pt x="57508" y="30055"/>
                    <a:pt x="57542" y="29955"/>
                  </a:cubicBezTo>
                  <a:cubicBezTo>
                    <a:pt x="57709" y="29622"/>
                    <a:pt x="57875" y="29288"/>
                    <a:pt x="58009" y="28954"/>
                  </a:cubicBezTo>
                  <a:cubicBezTo>
                    <a:pt x="58242" y="28287"/>
                    <a:pt x="58409" y="27553"/>
                    <a:pt x="58442" y="26820"/>
                  </a:cubicBezTo>
                  <a:cubicBezTo>
                    <a:pt x="58576" y="24585"/>
                    <a:pt x="57542" y="22483"/>
                    <a:pt x="56274" y="20682"/>
                  </a:cubicBezTo>
                  <a:cubicBezTo>
                    <a:pt x="55007" y="18847"/>
                    <a:pt x="53639" y="17079"/>
                    <a:pt x="52405" y="15245"/>
                  </a:cubicBezTo>
                  <a:cubicBezTo>
                    <a:pt x="51804" y="14311"/>
                    <a:pt x="51204" y="13410"/>
                    <a:pt x="50604" y="12476"/>
                  </a:cubicBezTo>
                  <a:cubicBezTo>
                    <a:pt x="49069" y="12443"/>
                    <a:pt x="47568" y="12109"/>
                    <a:pt x="46200" y="11475"/>
                  </a:cubicBezTo>
                  <a:cubicBezTo>
                    <a:pt x="44966" y="10875"/>
                    <a:pt x="43832" y="10108"/>
                    <a:pt x="42765" y="9274"/>
                  </a:cubicBezTo>
                  <a:cubicBezTo>
                    <a:pt x="41630" y="8440"/>
                    <a:pt x="40563" y="7539"/>
                    <a:pt x="39362" y="6839"/>
                  </a:cubicBezTo>
                  <a:cubicBezTo>
                    <a:pt x="39162" y="6739"/>
                    <a:pt x="38929" y="6605"/>
                    <a:pt x="38728" y="6505"/>
                  </a:cubicBezTo>
                  <a:cubicBezTo>
                    <a:pt x="38495" y="6705"/>
                    <a:pt x="38161" y="6905"/>
                    <a:pt x="37761" y="7139"/>
                  </a:cubicBezTo>
                  <a:cubicBezTo>
                    <a:pt x="35926" y="8140"/>
                    <a:pt x="33691" y="8306"/>
                    <a:pt x="31657" y="8373"/>
                  </a:cubicBezTo>
                  <a:cubicBezTo>
                    <a:pt x="31404" y="8378"/>
                    <a:pt x="31151" y="8380"/>
                    <a:pt x="30898" y="8380"/>
                  </a:cubicBezTo>
                  <a:cubicBezTo>
                    <a:pt x="27587" y="8380"/>
                    <a:pt x="24306" y="7971"/>
                    <a:pt x="21082" y="7072"/>
                  </a:cubicBezTo>
                  <a:cubicBezTo>
                    <a:pt x="18681" y="6405"/>
                    <a:pt x="17813" y="4737"/>
                    <a:pt x="16212" y="3036"/>
                  </a:cubicBezTo>
                  <a:cubicBezTo>
                    <a:pt x="15679" y="2469"/>
                    <a:pt x="15112" y="1935"/>
                    <a:pt x="14478" y="1501"/>
                  </a:cubicBezTo>
                  <a:cubicBezTo>
                    <a:pt x="13911" y="1135"/>
                    <a:pt x="13277" y="868"/>
                    <a:pt x="12643" y="668"/>
                  </a:cubicBezTo>
                  <a:cubicBezTo>
                    <a:pt x="12043" y="467"/>
                    <a:pt x="11409" y="334"/>
                    <a:pt x="10775" y="167"/>
                  </a:cubicBezTo>
                  <a:cubicBezTo>
                    <a:pt x="10608" y="167"/>
                    <a:pt x="10408" y="100"/>
                    <a:pt x="10241" y="67"/>
                  </a:cubicBezTo>
                  <a:cubicBezTo>
                    <a:pt x="10008" y="34"/>
                    <a:pt x="9808" y="0"/>
                    <a:pt x="96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49"/>
            <p:cNvSpPr/>
            <p:nvPr/>
          </p:nvSpPr>
          <p:spPr>
            <a:xfrm>
              <a:off x="4952875" y="3431575"/>
              <a:ext cx="1250075" cy="342425"/>
            </a:xfrm>
            <a:custGeom>
              <a:avLst/>
              <a:gdLst/>
              <a:ahLst/>
              <a:cxnLst/>
              <a:rect l="l" t="t" r="r" b="b"/>
              <a:pathLst>
                <a:path w="50003" h="13697" extrusionOk="0">
                  <a:moveTo>
                    <a:pt x="12627" y="0"/>
                  </a:moveTo>
                  <a:cubicBezTo>
                    <a:pt x="9262" y="0"/>
                    <a:pt x="5913" y="499"/>
                    <a:pt x="2802" y="1788"/>
                  </a:cubicBezTo>
                  <a:cubicBezTo>
                    <a:pt x="1835" y="2188"/>
                    <a:pt x="868" y="2655"/>
                    <a:pt x="0" y="3222"/>
                  </a:cubicBezTo>
                  <a:cubicBezTo>
                    <a:pt x="1068" y="3456"/>
                    <a:pt x="2102" y="4256"/>
                    <a:pt x="2969" y="4890"/>
                  </a:cubicBezTo>
                  <a:cubicBezTo>
                    <a:pt x="3970" y="5657"/>
                    <a:pt x="4937" y="6491"/>
                    <a:pt x="5771" y="7459"/>
                  </a:cubicBezTo>
                  <a:cubicBezTo>
                    <a:pt x="7406" y="9260"/>
                    <a:pt x="8673" y="11395"/>
                    <a:pt x="9507" y="13697"/>
                  </a:cubicBezTo>
                  <a:cubicBezTo>
                    <a:pt x="10441" y="13196"/>
                    <a:pt x="11375" y="12763"/>
                    <a:pt x="12343" y="12362"/>
                  </a:cubicBezTo>
                  <a:cubicBezTo>
                    <a:pt x="14611" y="11395"/>
                    <a:pt x="16946" y="10494"/>
                    <a:pt x="19248" y="9594"/>
                  </a:cubicBezTo>
                  <a:cubicBezTo>
                    <a:pt x="20482" y="9093"/>
                    <a:pt x="21683" y="8626"/>
                    <a:pt x="22917" y="8126"/>
                  </a:cubicBezTo>
                  <a:cubicBezTo>
                    <a:pt x="24051" y="7692"/>
                    <a:pt x="25218" y="7259"/>
                    <a:pt x="26419" y="7159"/>
                  </a:cubicBezTo>
                  <a:cubicBezTo>
                    <a:pt x="26608" y="7143"/>
                    <a:pt x="26797" y="7135"/>
                    <a:pt x="26985" y="7135"/>
                  </a:cubicBezTo>
                  <a:cubicBezTo>
                    <a:pt x="27594" y="7135"/>
                    <a:pt x="28194" y="7222"/>
                    <a:pt x="28754" y="7425"/>
                  </a:cubicBezTo>
                  <a:cubicBezTo>
                    <a:pt x="29088" y="7425"/>
                    <a:pt x="29421" y="7492"/>
                    <a:pt x="29722" y="7559"/>
                  </a:cubicBezTo>
                  <a:cubicBezTo>
                    <a:pt x="30022" y="7626"/>
                    <a:pt x="30289" y="7692"/>
                    <a:pt x="30589" y="7792"/>
                  </a:cubicBezTo>
                  <a:cubicBezTo>
                    <a:pt x="34458" y="8359"/>
                    <a:pt x="38128" y="9861"/>
                    <a:pt x="41664" y="11462"/>
                  </a:cubicBezTo>
                  <a:cubicBezTo>
                    <a:pt x="42598" y="11895"/>
                    <a:pt x="43498" y="12329"/>
                    <a:pt x="44399" y="12729"/>
                  </a:cubicBezTo>
                  <a:cubicBezTo>
                    <a:pt x="45267" y="13115"/>
                    <a:pt x="46196" y="13532"/>
                    <a:pt x="47158" y="13532"/>
                  </a:cubicBezTo>
                  <a:cubicBezTo>
                    <a:pt x="47195" y="13532"/>
                    <a:pt x="47231" y="13531"/>
                    <a:pt x="47268" y="13530"/>
                  </a:cubicBezTo>
                  <a:cubicBezTo>
                    <a:pt x="50003" y="13463"/>
                    <a:pt x="49769" y="10728"/>
                    <a:pt x="48068" y="8726"/>
                  </a:cubicBezTo>
                  <a:cubicBezTo>
                    <a:pt x="47368" y="7892"/>
                    <a:pt x="46667" y="7058"/>
                    <a:pt x="45867" y="6358"/>
                  </a:cubicBezTo>
                  <a:cubicBezTo>
                    <a:pt x="45133" y="5724"/>
                    <a:pt x="44299" y="5190"/>
                    <a:pt x="43365" y="4924"/>
                  </a:cubicBezTo>
                  <a:cubicBezTo>
                    <a:pt x="42331" y="4657"/>
                    <a:pt x="41263" y="4623"/>
                    <a:pt x="40196" y="4490"/>
                  </a:cubicBezTo>
                  <a:cubicBezTo>
                    <a:pt x="39295" y="4390"/>
                    <a:pt x="38395" y="4190"/>
                    <a:pt x="37627" y="3689"/>
                  </a:cubicBezTo>
                  <a:cubicBezTo>
                    <a:pt x="37227" y="3456"/>
                    <a:pt x="36894" y="3156"/>
                    <a:pt x="36560" y="2822"/>
                  </a:cubicBezTo>
                  <a:cubicBezTo>
                    <a:pt x="36293" y="3189"/>
                    <a:pt x="35526" y="3322"/>
                    <a:pt x="35126" y="3423"/>
                  </a:cubicBezTo>
                  <a:cubicBezTo>
                    <a:pt x="34558" y="3589"/>
                    <a:pt x="33991" y="3623"/>
                    <a:pt x="33391" y="3656"/>
                  </a:cubicBezTo>
                  <a:cubicBezTo>
                    <a:pt x="32190" y="3656"/>
                    <a:pt x="30889" y="3456"/>
                    <a:pt x="29755" y="3056"/>
                  </a:cubicBezTo>
                  <a:cubicBezTo>
                    <a:pt x="28754" y="2689"/>
                    <a:pt x="28020" y="2055"/>
                    <a:pt x="27287" y="1354"/>
                  </a:cubicBezTo>
                  <a:cubicBezTo>
                    <a:pt x="26986" y="1388"/>
                    <a:pt x="26686" y="1454"/>
                    <a:pt x="26453" y="1454"/>
                  </a:cubicBezTo>
                  <a:cubicBezTo>
                    <a:pt x="25952" y="1521"/>
                    <a:pt x="25452" y="1555"/>
                    <a:pt x="24918" y="1555"/>
                  </a:cubicBezTo>
                  <a:cubicBezTo>
                    <a:pt x="24751" y="1555"/>
                    <a:pt x="24518" y="1521"/>
                    <a:pt x="24318" y="1488"/>
                  </a:cubicBezTo>
                  <a:cubicBezTo>
                    <a:pt x="24284" y="1521"/>
                    <a:pt x="24284" y="1521"/>
                    <a:pt x="24251" y="1521"/>
                  </a:cubicBezTo>
                  <a:cubicBezTo>
                    <a:pt x="24051" y="1488"/>
                    <a:pt x="23884" y="1454"/>
                    <a:pt x="23684" y="1421"/>
                  </a:cubicBezTo>
                  <a:cubicBezTo>
                    <a:pt x="22116" y="1154"/>
                    <a:pt x="20548" y="754"/>
                    <a:pt x="18947" y="520"/>
                  </a:cubicBezTo>
                  <a:cubicBezTo>
                    <a:pt x="16872" y="198"/>
                    <a:pt x="14746" y="0"/>
                    <a:pt x="126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49"/>
            <p:cNvSpPr/>
            <p:nvPr/>
          </p:nvSpPr>
          <p:spPr>
            <a:xfrm>
              <a:off x="4776075" y="4154350"/>
              <a:ext cx="144300" cy="49200"/>
            </a:xfrm>
            <a:custGeom>
              <a:avLst/>
              <a:gdLst/>
              <a:ahLst/>
              <a:cxnLst/>
              <a:rect l="l" t="t" r="r" b="b"/>
              <a:pathLst>
                <a:path w="5772" h="1968" extrusionOk="0">
                  <a:moveTo>
                    <a:pt x="1585" y="0"/>
                  </a:moveTo>
                  <a:cubicBezTo>
                    <a:pt x="1294" y="0"/>
                    <a:pt x="1008" y="21"/>
                    <a:pt x="735" y="97"/>
                  </a:cubicBezTo>
                  <a:cubicBezTo>
                    <a:pt x="468" y="197"/>
                    <a:pt x="234" y="263"/>
                    <a:pt x="1" y="363"/>
                  </a:cubicBezTo>
                  <a:cubicBezTo>
                    <a:pt x="1555" y="946"/>
                    <a:pt x="3109" y="1968"/>
                    <a:pt x="4760" y="1968"/>
                  </a:cubicBezTo>
                  <a:cubicBezTo>
                    <a:pt x="5093" y="1968"/>
                    <a:pt x="5430" y="1926"/>
                    <a:pt x="5772" y="1831"/>
                  </a:cubicBezTo>
                  <a:cubicBezTo>
                    <a:pt x="5438" y="1364"/>
                    <a:pt x="5104" y="930"/>
                    <a:pt x="4704" y="530"/>
                  </a:cubicBezTo>
                  <a:cubicBezTo>
                    <a:pt x="4111" y="249"/>
                    <a:pt x="3430" y="27"/>
                    <a:pt x="2771" y="27"/>
                  </a:cubicBezTo>
                  <a:cubicBezTo>
                    <a:pt x="2726" y="27"/>
                    <a:pt x="2681" y="28"/>
                    <a:pt x="2636" y="30"/>
                  </a:cubicBezTo>
                  <a:cubicBezTo>
                    <a:pt x="2290" y="30"/>
                    <a:pt x="1935" y="0"/>
                    <a:pt x="15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49"/>
            <p:cNvSpPr/>
            <p:nvPr/>
          </p:nvSpPr>
          <p:spPr>
            <a:xfrm>
              <a:off x="5667550" y="3409550"/>
              <a:ext cx="112600" cy="24850"/>
            </a:xfrm>
            <a:custGeom>
              <a:avLst/>
              <a:gdLst/>
              <a:ahLst/>
              <a:cxnLst/>
              <a:rect l="l" t="t" r="r" b="b"/>
              <a:pathLst>
                <a:path w="4504" h="994" extrusionOk="0">
                  <a:moveTo>
                    <a:pt x="2769" y="0"/>
                  </a:moveTo>
                  <a:cubicBezTo>
                    <a:pt x="2035" y="0"/>
                    <a:pt x="1402" y="101"/>
                    <a:pt x="801" y="301"/>
                  </a:cubicBezTo>
                  <a:cubicBezTo>
                    <a:pt x="634" y="401"/>
                    <a:pt x="434" y="501"/>
                    <a:pt x="267" y="634"/>
                  </a:cubicBezTo>
                  <a:cubicBezTo>
                    <a:pt x="167" y="701"/>
                    <a:pt x="101" y="768"/>
                    <a:pt x="1" y="834"/>
                  </a:cubicBezTo>
                  <a:cubicBezTo>
                    <a:pt x="513" y="932"/>
                    <a:pt x="1044" y="994"/>
                    <a:pt x="1580" y="994"/>
                  </a:cubicBezTo>
                  <a:cubicBezTo>
                    <a:pt x="1776" y="994"/>
                    <a:pt x="1972" y="986"/>
                    <a:pt x="2169" y="968"/>
                  </a:cubicBezTo>
                  <a:cubicBezTo>
                    <a:pt x="2636" y="934"/>
                    <a:pt x="3103" y="868"/>
                    <a:pt x="3570" y="768"/>
                  </a:cubicBezTo>
                  <a:cubicBezTo>
                    <a:pt x="3870" y="701"/>
                    <a:pt x="4204" y="534"/>
                    <a:pt x="4504" y="467"/>
                  </a:cubicBezTo>
                  <a:cubicBezTo>
                    <a:pt x="4003" y="201"/>
                    <a:pt x="3436" y="34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49"/>
            <p:cNvSpPr/>
            <p:nvPr/>
          </p:nvSpPr>
          <p:spPr>
            <a:xfrm>
              <a:off x="4822775" y="3525100"/>
              <a:ext cx="359450" cy="327650"/>
            </a:xfrm>
            <a:custGeom>
              <a:avLst/>
              <a:gdLst/>
              <a:ahLst/>
              <a:cxnLst/>
              <a:rect l="l" t="t" r="r" b="b"/>
              <a:pathLst>
                <a:path w="14378" h="13106" extrusionOk="0">
                  <a:moveTo>
                    <a:pt x="4088" y="0"/>
                  </a:moveTo>
                  <a:cubicBezTo>
                    <a:pt x="3591" y="0"/>
                    <a:pt x="3089" y="94"/>
                    <a:pt x="2736" y="349"/>
                  </a:cubicBezTo>
                  <a:cubicBezTo>
                    <a:pt x="2169" y="749"/>
                    <a:pt x="1669" y="1116"/>
                    <a:pt x="1202" y="1616"/>
                  </a:cubicBezTo>
                  <a:cubicBezTo>
                    <a:pt x="735" y="2150"/>
                    <a:pt x="1" y="2784"/>
                    <a:pt x="34" y="3518"/>
                  </a:cubicBezTo>
                  <a:cubicBezTo>
                    <a:pt x="51" y="3534"/>
                    <a:pt x="84" y="3543"/>
                    <a:pt x="122" y="3543"/>
                  </a:cubicBezTo>
                  <a:cubicBezTo>
                    <a:pt x="159" y="3543"/>
                    <a:pt x="201" y="3534"/>
                    <a:pt x="234" y="3518"/>
                  </a:cubicBezTo>
                  <a:cubicBezTo>
                    <a:pt x="401" y="3418"/>
                    <a:pt x="534" y="3384"/>
                    <a:pt x="701" y="3351"/>
                  </a:cubicBezTo>
                  <a:lnTo>
                    <a:pt x="701" y="3351"/>
                  </a:lnTo>
                  <a:cubicBezTo>
                    <a:pt x="701" y="3351"/>
                    <a:pt x="701" y="3351"/>
                    <a:pt x="668" y="3384"/>
                  </a:cubicBezTo>
                  <a:cubicBezTo>
                    <a:pt x="1020" y="3267"/>
                    <a:pt x="1383" y="3218"/>
                    <a:pt x="1737" y="3218"/>
                  </a:cubicBezTo>
                  <a:cubicBezTo>
                    <a:pt x="1988" y="3218"/>
                    <a:pt x="2234" y="3243"/>
                    <a:pt x="2469" y="3284"/>
                  </a:cubicBezTo>
                  <a:cubicBezTo>
                    <a:pt x="3703" y="3484"/>
                    <a:pt x="4737" y="4218"/>
                    <a:pt x="5605" y="5052"/>
                  </a:cubicBezTo>
                  <a:cubicBezTo>
                    <a:pt x="6605" y="6019"/>
                    <a:pt x="7539" y="7054"/>
                    <a:pt x="8373" y="8121"/>
                  </a:cubicBezTo>
                  <a:cubicBezTo>
                    <a:pt x="9207" y="9155"/>
                    <a:pt x="9908" y="10256"/>
                    <a:pt x="10375" y="11457"/>
                  </a:cubicBezTo>
                  <a:cubicBezTo>
                    <a:pt x="10508" y="11824"/>
                    <a:pt x="10775" y="12524"/>
                    <a:pt x="10875" y="12958"/>
                  </a:cubicBezTo>
                  <a:cubicBezTo>
                    <a:pt x="10994" y="13061"/>
                    <a:pt x="11158" y="13106"/>
                    <a:pt x="11345" y="13106"/>
                  </a:cubicBezTo>
                  <a:cubicBezTo>
                    <a:pt x="11579" y="13106"/>
                    <a:pt x="11850" y="13036"/>
                    <a:pt x="12109" y="12924"/>
                  </a:cubicBezTo>
                  <a:cubicBezTo>
                    <a:pt x="13010" y="12524"/>
                    <a:pt x="13277" y="12324"/>
                    <a:pt x="14077" y="11857"/>
                  </a:cubicBezTo>
                  <a:cubicBezTo>
                    <a:pt x="14378" y="11557"/>
                    <a:pt x="13977" y="10189"/>
                    <a:pt x="13944" y="10056"/>
                  </a:cubicBezTo>
                  <a:cubicBezTo>
                    <a:pt x="13811" y="9589"/>
                    <a:pt x="13577" y="9088"/>
                    <a:pt x="13377" y="8655"/>
                  </a:cubicBezTo>
                  <a:cubicBezTo>
                    <a:pt x="12576" y="6953"/>
                    <a:pt x="11576" y="5286"/>
                    <a:pt x="10341" y="3818"/>
                  </a:cubicBezTo>
                  <a:cubicBezTo>
                    <a:pt x="9608" y="3017"/>
                    <a:pt x="8774" y="2250"/>
                    <a:pt x="7906" y="1583"/>
                  </a:cubicBezTo>
                  <a:cubicBezTo>
                    <a:pt x="7706" y="1416"/>
                    <a:pt x="7506" y="1283"/>
                    <a:pt x="7339" y="1149"/>
                  </a:cubicBezTo>
                  <a:cubicBezTo>
                    <a:pt x="6639" y="682"/>
                    <a:pt x="5872" y="282"/>
                    <a:pt x="5071" y="115"/>
                  </a:cubicBezTo>
                  <a:cubicBezTo>
                    <a:pt x="4782" y="46"/>
                    <a:pt x="4437" y="0"/>
                    <a:pt x="40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49"/>
            <p:cNvSpPr/>
            <p:nvPr/>
          </p:nvSpPr>
          <p:spPr>
            <a:xfrm>
              <a:off x="4887000" y="4136775"/>
              <a:ext cx="346100" cy="726350"/>
            </a:xfrm>
            <a:custGeom>
              <a:avLst/>
              <a:gdLst/>
              <a:ahLst/>
              <a:cxnLst/>
              <a:rect l="l" t="t" r="r" b="b"/>
              <a:pathLst>
                <a:path w="13844" h="29054" extrusionOk="0">
                  <a:moveTo>
                    <a:pt x="1718" y="1"/>
                  </a:moveTo>
                  <a:cubicBezTo>
                    <a:pt x="1570" y="1"/>
                    <a:pt x="1419" y="31"/>
                    <a:pt x="1268" y="99"/>
                  </a:cubicBezTo>
                  <a:cubicBezTo>
                    <a:pt x="1068" y="166"/>
                    <a:pt x="868" y="299"/>
                    <a:pt x="667" y="399"/>
                  </a:cubicBezTo>
                  <a:cubicBezTo>
                    <a:pt x="534" y="466"/>
                    <a:pt x="367" y="499"/>
                    <a:pt x="234" y="566"/>
                  </a:cubicBezTo>
                  <a:cubicBezTo>
                    <a:pt x="0" y="699"/>
                    <a:pt x="234" y="866"/>
                    <a:pt x="367" y="966"/>
                  </a:cubicBezTo>
                  <a:cubicBezTo>
                    <a:pt x="467" y="1033"/>
                    <a:pt x="534" y="1100"/>
                    <a:pt x="634" y="1200"/>
                  </a:cubicBezTo>
                  <a:cubicBezTo>
                    <a:pt x="801" y="1333"/>
                    <a:pt x="968" y="1533"/>
                    <a:pt x="1101" y="1700"/>
                  </a:cubicBezTo>
                  <a:cubicBezTo>
                    <a:pt x="1335" y="1934"/>
                    <a:pt x="1501" y="2201"/>
                    <a:pt x="1701" y="2467"/>
                  </a:cubicBezTo>
                  <a:cubicBezTo>
                    <a:pt x="1701" y="2501"/>
                    <a:pt x="1735" y="2534"/>
                    <a:pt x="1735" y="2567"/>
                  </a:cubicBezTo>
                  <a:cubicBezTo>
                    <a:pt x="1802" y="2668"/>
                    <a:pt x="1868" y="2768"/>
                    <a:pt x="1935" y="2868"/>
                  </a:cubicBezTo>
                  <a:cubicBezTo>
                    <a:pt x="2602" y="4002"/>
                    <a:pt x="3236" y="5136"/>
                    <a:pt x="3936" y="6270"/>
                  </a:cubicBezTo>
                  <a:cubicBezTo>
                    <a:pt x="5204" y="8372"/>
                    <a:pt x="6572" y="10406"/>
                    <a:pt x="7973" y="12408"/>
                  </a:cubicBezTo>
                  <a:cubicBezTo>
                    <a:pt x="9307" y="14343"/>
                    <a:pt x="10808" y="16177"/>
                    <a:pt x="11909" y="18245"/>
                  </a:cubicBezTo>
                  <a:cubicBezTo>
                    <a:pt x="12609" y="19646"/>
                    <a:pt x="13176" y="21147"/>
                    <a:pt x="13210" y="22715"/>
                  </a:cubicBezTo>
                  <a:cubicBezTo>
                    <a:pt x="13210" y="22662"/>
                    <a:pt x="13219" y="22608"/>
                    <a:pt x="13228" y="22555"/>
                  </a:cubicBezTo>
                  <a:lnTo>
                    <a:pt x="13228" y="22555"/>
                  </a:lnTo>
                  <a:cubicBezTo>
                    <a:pt x="13203" y="22948"/>
                    <a:pt x="13306" y="23365"/>
                    <a:pt x="13276" y="23783"/>
                  </a:cubicBezTo>
                  <a:cubicBezTo>
                    <a:pt x="13210" y="24216"/>
                    <a:pt x="13110" y="24650"/>
                    <a:pt x="12976" y="25084"/>
                  </a:cubicBezTo>
                  <a:cubicBezTo>
                    <a:pt x="12709" y="25951"/>
                    <a:pt x="12309" y="26785"/>
                    <a:pt x="11809" y="27552"/>
                  </a:cubicBezTo>
                  <a:cubicBezTo>
                    <a:pt x="11642" y="27852"/>
                    <a:pt x="11442" y="28119"/>
                    <a:pt x="11242" y="28386"/>
                  </a:cubicBezTo>
                  <a:cubicBezTo>
                    <a:pt x="11075" y="28553"/>
                    <a:pt x="10908" y="28920"/>
                    <a:pt x="10741" y="29053"/>
                  </a:cubicBezTo>
                  <a:cubicBezTo>
                    <a:pt x="10780" y="29034"/>
                    <a:pt x="10829" y="29015"/>
                    <a:pt x="10877" y="29015"/>
                  </a:cubicBezTo>
                  <a:cubicBezTo>
                    <a:pt x="10912" y="29015"/>
                    <a:pt x="10947" y="29025"/>
                    <a:pt x="10975" y="29053"/>
                  </a:cubicBezTo>
                  <a:cubicBezTo>
                    <a:pt x="11709" y="28186"/>
                    <a:pt x="12476" y="27352"/>
                    <a:pt x="13010" y="26351"/>
                  </a:cubicBezTo>
                  <a:cubicBezTo>
                    <a:pt x="13477" y="25451"/>
                    <a:pt x="13710" y="24450"/>
                    <a:pt x="13777" y="23449"/>
                  </a:cubicBezTo>
                  <a:cubicBezTo>
                    <a:pt x="13843" y="22348"/>
                    <a:pt x="13677" y="21248"/>
                    <a:pt x="13443" y="20180"/>
                  </a:cubicBezTo>
                  <a:cubicBezTo>
                    <a:pt x="13376" y="19980"/>
                    <a:pt x="13310" y="19746"/>
                    <a:pt x="13276" y="19546"/>
                  </a:cubicBezTo>
                  <a:cubicBezTo>
                    <a:pt x="13076" y="18979"/>
                    <a:pt x="12809" y="18412"/>
                    <a:pt x="12609" y="17845"/>
                  </a:cubicBezTo>
                  <a:cubicBezTo>
                    <a:pt x="12242" y="16978"/>
                    <a:pt x="11842" y="16177"/>
                    <a:pt x="11442" y="15377"/>
                  </a:cubicBezTo>
                  <a:cubicBezTo>
                    <a:pt x="10808" y="14142"/>
                    <a:pt x="10141" y="12908"/>
                    <a:pt x="9374" y="11741"/>
                  </a:cubicBezTo>
                  <a:cubicBezTo>
                    <a:pt x="7873" y="9339"/>
                    <a:pt x="6205" y="7037"/>
                    <a:pt x="4870" y="4536"/>
                  </a:cubicBezTo>
                  <a:cubicBezTo>
                    <a:pt x="4537" y="3935"/>
                    <a:pt x="4237" y="3335"/>
                    <a:pt x="3936" y="2701"/>
                  </a:cubicBezTo>
                  <a:cubicBezTo>
                    <a:pt x="3636" y="2067"/>
                    <a:pt x="3403" y="1367"/>
                    <a:pt x="2969" y="766"/>
                  </a:cubicBezTo>
                  <a:cubicBezTo>
                    <a:pt x="2685" y="353"/>
                    <a:pt x="2222" y="1"/>
                    <a:pt x="1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49"/>
            <p:cNvSpPr/>
            <p:nvPr/>
          </p:nvSpPr>
          <p:spPr>
            <a:xfrm>
              <a:off x="5715075" y="3382925"/>
              <a:ext cx="490375" cy="331875"/>
            </a:xfrm>
            <a:custGeom>
              <a:avLst/>
              <a:gdLst/>
              <a:ahLst/>
              <a:cxnLst/>
              <a:rect l="l" t="t" r="r" b="b"/>
              <a:pathLst>
                <a:path w="19615" h="13275" extrusionOk="0">
                  <a:moveTo>
                    <a:pt x="1816" y="0"/>
                  </a:moveTo>
                  <a:cubicBezTo>
                    <a:pt x="1478" y="0"/>
                    <a:pt x="1151" y="104"/>
                    <a:pt x="801" y="298"/>
                  </a:cubicBezTo>
                  <a:cubicBezTo>
                    <a:pt x="535" y="432"/>
                    <a:pt x="268" y="598"/>
                    <a:pt x="1" y="732"/>
                  </a:cubicBezTo>
                  <a:cubicBezTo>
                    <a:pt x="251" y="699"/>
                    <a:pt x="501" y="682"/>
                    <a:pt x="751" y="682"/>
                  </a:cubicBezTo>
                  <a:cubicBezTo>
                    <a:pt x="1002" y="682"/>
                    <a:pt x="1252" y="699"/>
                    <a:pt x="1502" y="732"/>
                  </a:cubicBezTo>
                  <a:cubicBezTo>
                    <a:pt x="3437" y="999"/>
                    <a:pt x="4604" y="2466"/>
                    <a:pt x="5838" y="3801"/>
                  </a:cubicBezTo>
                  <a:cubicBezTo>
                    <a:pt x="6506" y="4535"/>
                    <a:pt x="7239" y="5202"/>
                    <a:pt x="8173" y="5535"/>
                  </a:cubicBezTo>
                  <a:cubicBezTo>
                    <a:pt x="9208" y="5902"/>
                    <a:pt x="10342" y="5902"/>
                    <a:pt x="11442" y="6036"/>
                  </a:cubicBezTo>
                  <a:cubicBezTo>
                    <a:pt x="12477" y="6136"/>
                    <a:pt x="13477" y="6369"/>
                    <a:pt x="14411" y="6903"/>
                  </a:cubicBezTo>
                  <a:cubicBezTo>
                    <a:pt x="15312" y="7403"/>
                    <a:pt x="16079" y="8104"/>
                    <a:pt x="16780" y="8838"/>
                  </a:cubicBezTo>
                  <a:cubicBezTo>
                    <a:pt x="17513" y="9572"/>
                    <a:pt x="18214" y="10339"/>
                    <a:pt x="18781" y="11206"/>
                  </a:cubicBezTo>
                  <a:cubicBezTo>
                    <a:pt x="19081" y="11640"/>
                    <a:pt x="19415" y="12240"/>
                    <a:pt x="19482" y="12807"/>
                  </a:cubicBezTo>
                  <a:cubicBezTo>
                    <a:pt x="19548" y="12974"/>
                    <a:pt x="19582" y="13141"/>
                    <a:pt x="19615" y="13274"/>
                  </a:cubicBezTo>
                  <a:cubicBezTo>
                    <a:pt x="19615" y="13141"/>
                    <a:pt x="19615" y="12974"/>
                    <a:pt x="19615" y="12807"/>
                  </a:cubicBezTo>
                  <a:cubicBezTo>
                    <a:pt x="19548" y="11706"/>
                    <a:pt x="18914" y="10639"/>
                    <a:pt x="18247" y="9738"/>
                  </a:cubicBezTo>
                  <a:cubicBezTo>
                    <a:pt x="17213" y="8371"/>
                    <a:pt x="15812" y="7303"/>
                    <a:pt x="14278" y="6536"/>
                  </a:cubicBezTo>
                  <a:cubicBezTo>
                    <a:pt x="13477" y="6169"/>
                    <a:pt x="12643" y="5836"/>
                    <a:pt x="11809" y="5635"/>
                  </a:cubicBezTo>
                  <a:cubicBezTo>
                    <a:pt x="10909" y="5402"/>
                    <a:pt x="9941" y="5302"/>
                    <a:pt x="9074" y="5035"/>
                  </a:cubicBezTo>
                  <a:cubicBezTo>
                    <a:pt x="7373" y="4468"/>
                    <a:pt x="6439" y="2967"/>
                    <a:pt x="5205" y="1833"/>
                  </a:cubicBezTo>
                  <a:cubicBezTo>
                    <a:pt x="4437" y="1132"/>
                    <a:pt x="3470" y="565"/>
                    <a:pt x="2569" y="165"/>
                  </a:cubicBezTo>
                  <a:cubicBezTo>
                    <a:pt x="2305" y="53"/>
                    <a:pt x="2058" y="0"/>
                    <a:pt x="18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49"/>
            <p:cNvSpPr/>
            <p:nvPr/>
          </p:nvSpPr>
          <p:spPr>
            <a:xfrm>
              <a:off x="3561875" y="4239300"/>
              <a:ext cx="226850" cy="347500"/>
            </a:xfrm>
            <a:custGeom>
              <a:avLst/>
              <a:gdLst/>
              <a:ahLst/>
              <a:cxnLst/>
              <a:rect l="l" t="t" r="r" b="b"/>
              <a:pathLst>
                <a:path w="9074" h="13900" extrusionOk="0">
                  <a:moveTo>
                    <a:pt x="8874" y="1"/>
                  </a:moveTo>
                  <a:cubicBezTo>
                    <a:pt x="7373" y="868"/>
                    <a:pt x="5805" y="1802"/>
                    <a:pt x="4437" y="2903"/>
                  </a:cubicBezTo>
                  <a:cubicBezTo>
                    <a:pt x="4504" y="3170"/>
                    <a:pt x="4571" y="3437"/>
                    <a:pt x="4604" y="3737"/>
                  </a:cubicBezTo>
                  <a:cubicBezTo>
                    <a:pt x="4637" y="3870"/>
                    <a:pt x="4671" y="4037"/>
                    <a:pt x="4704" y="4204"/>
                  </a:cubicBezTo>
                  <a:cubicBezTo>
                    <a:pt x="4804" y="4771"/>
                    <a:pt x="4771" y="5305"/>
                    <a:pt x="4604" y="5838"/>
                  </a:cubicBezTo>
                  <a:cubicBezTo>
                    <a:pt x="4504" y="6506"/>
                    <a:pt x="4304" y="7173"/>
                    <a:pt x="4104" y="7773"/>
                  </a:cubicBezTo>
                  <a:cubicBezTo>
                    <a:pt x="3803" y="8640"/>
                    <a:pt x="3437" y="9441"/>
                    <a:pt x="2970" y="10208"/>
                  </a:cubicBezTo>
                  <a:cubicBezTo>
                    <a:pt x="2503" y="11009"/>
                    <a:pt x="1969" y="11776"/>
                    <a:pt x="1368" y="12477"/>
                  </a:cubicBezTo>
                  <a:cubicBezTo>
                    <a:pt x="1202" y="12643"/>
                    <a:pt x="201" y="13377"/>
                    <a:pt x="1" y="13511"/>
                  </a:cubicBezTo>
                  <a:cubicBezTo>
                    <a:pt x="665" y="13746"/>
                    <a:pt x="2236" y="13899"/>
                    <a:pt x="3858" y="13899"/>
                  </a:cubicBezTo>
                  <a:cubicBezTo>
                    <a:pt x="4763" y="13899"/>
                    <a:pt x="5684" y="13852"/>
                    <a:pt x="6472" y="13744"/>
                  </a:cubicBezTo>
                  <a:cubicBezTo>
                    <a:pt x="6972" y="12743"/>
                    <a:pt x="7573" y="11509"/>
                    <a:pt x="7940" y="10442"/>
                  </a:cubicBezTo>
                  <a:cubicBezTo>
                    <a:pt x="8340" y="9308"/>
                    <a:pt x="8640" y="8140"/>
                    <a:pt x="8807" y="6973"/>
                  </a:cubicBezTo>
                  <a:cubicBezTo>
                    <a:pt x="9007" y="5772"/>
                    <a:pt x="9074" y="4604"/>
                    <a:pt x="9074" y="3403"/>
                  </a:cubicBezTo>
                  <a:cubicBezTo>
                    <a:pt x="9074" y="2836"/>
                    <a:pt x="9074" y="2236"/>
                    <a:pt x="9007" y="1669"/>
                  </a:cubicBezTo>
                  <a:cubicBezTo>
                    <a:pt x="8974" y="1102"/>
                    <a:pt x="8840" y="535"/>
                    <a:pt x="88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49"/>
            <p:cNvSpPr/>
            <p:nvPr/>
          </p:nvSpPr>
          <p:spPr>
            <a:xfrm>
              <a:off x="3434300" y="2413825"/>
              <a:ext cx="41700" cy="81750"/>
            </a:xfrm>
            <a:custGeom>
              <a:avLst/>
              <a:gdLst/>
              <a:ahLst/>
              <a:cxnLst/>
              <a:rect l="l" t="t" r="r" b="b"/>
              <a:pathLst>
                <a:path w="1668" h="3270" extrusionOk="0">
                  <a:moveTo>
                    <a:pt x="1668" y="1"/>
                  </a:moveTo>
                  <a:lnTo>
                    <a:pt x="1668" y="1"/>
                  </a:lnTo>
                  <a:cubicBezTo>
                    <a:pt x="1334" y="134"/>
                    <a:pt x="967" y="268"/>
                    <a:pt x="601" y="368"/>
                  </a:cubicBezTo>
                  <a:cubicBezTo>
                    <a:pt x="434" y="1068"/>
                    <a:pt x="234" y="1769"/>
                    <a:pt x="0" y="2436"/>
                  </a:cubicBezTo>
                  <a:cubicBezTo>
                    <a:pt x="234" y="2703"/>
                    <a:pt x="434" y="3003"/>
                    <a:pt x="601" y="3270"/>
                  </a:cubicBezTo>
                  <a:cubicBezTo>
                    <a:pt x="767" y="2870"/>
                    <a:pt x="1001" y="2469"/>
                    <a:pt x="1201" y="2069"/>
                  </a:cubicBezTo>
                  <a:cubicBezTo>
                    <a:pt x="1334" y="1402"/>
                    <a:pt x="1468" y="735"/>
                    <a:pt x="1635" y="68"/>
                  </a:cubicBezTo>
                  <a:cubicBezTo>
                    <a:pt x="1635" y="34"/>
                    <a:pt x="1668" y="1"/>
                    <a:pt x="16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49"/>
            <p:cNvSpPr/>
            <p:nvPr/>
          </p:nvSpPr>
          <p:spPr>
            <a:xfrm>
              <a:off x="3325875" y="2484725"/>
              <a:ext cx="123450" cy="70900"/>
            </a:xfrm>
            <a:custGeom>
              <a:avLst/>
              <a:gdLst/>
              <a:ahLst/>
              <a:cxnLst/>
              <a:rect l="l" t="t" r="r" b="b"/>
              <a:pathLst>
                <a:path w="4938" h="2836" extrusionOk="0">
                  <a:moveTo>
                    <a:pt x="4204" y="0"/>
                  </a:moveTo>
                  <a:cubicBezTo>
                    <a:pt x="4070" y="367"/>
                    <a:pt x="3903" y="768"/>
                    <a:pt x="3737" y="1134"/>
                  </a:cubicBezTo>
                  <a:cubicBezTo>
                    <a:pt x="3692" y="1223"/>
                    <a:pt x="3588" y="1268"/>
                    <a:pt x="3485" y="1268"/>
                  </a:cubicBezTo>
                  <a:cubicBezTo>
                    <a:pt x="3433" y="1268"/>
                    <a:pt x="3381" y="1257"/>
                    <a:pt x="3336" y="1235"/>
                  </a:cubicBezTo>
                  <a:cubicBezTo>
                    <a:pt x="3003" y="1034"/>
                    <a:pt x="2669" y="901"/>
                    <a:pt x="2302" y="868"/>
                  </a:cubicBezTo>
                  <a:cubicBezTo>
                    <a:pt x="1969" y="868"/>
                    <a:pt x="1669" y="934"/>
                    <a:pt x="1335" y="934"/>
                  </a:cubicBezTo>
                  <a:cubicBezTo>
                    <a:pt x="1268" y="934"/>
                    <a:pt x="1202" y="901"/>
                    <a:pt x="1101" y="901"/>
                  </a:cubicBezTo>
                  <a:cubicBezTo>
                    <a:pt x="768" y="1235"/>
                    <a:pt x="401" y="1535"/>
                    <a:pt x="1" y="1802"/>
                  </a:cubicBezTo>
                  <a:cubicBezTo>
                    <a:pt x="134" y="1802"/>
                    <a:pt x="268" y="1835"/>
                    <a:pt x="401" y="1835"/>
                  </a:cubicBezTo>
                  <a:cubicBezTo>
                    <a:pt x="501" y="1868"/>
                    <a:pt x="601" y="1868"/>
                    <a:pt x="701" y="1868"/>
                  </a:cubicBezTo>
                  <a:cubicBezTo>
                    <a:pt x="2002" y="1968"/>
                    <a:pt x="3270" y="2335"/>
                    <a:pt x="4404" y="2836"/>
                  </a:cubicBezTo>
                  <a:cubicBezTo>
                    <a:pt x="4571" y="2335"/>
                    <a:pt x="4737" y="1835"/>
                    <a:pt x="4904" y="1335"/>
                  </a:cubicBezTo>
                  <a:cubicBezTo>
                    <a:pt x="4904" y="1335"/>
                    <a:pt x="4904" y="1301"/>
                    <a:pt x="4938" y="1268"/>
                  </a:cubicBezTo>
                  <a:cubicBezTo>
                    <a:pt x="4737" y="834"/>
                    <a:pt x="4537" y="434"/>
                    <a:pt x="4270" y="67"/>
                  </a:cubicBezTo>
                  <a:cubicBezTo>
                    <a:pt x="4270" y="34"/>
                    <a:pt x="4237" y="0"/>
                    <a:pt x="42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49"/>
            <p:cNvSpPr/>
            <p:nvPr/>
          </p:nvSpPr>
          <p:spPr>
            <a:xfrm>
              <a:off x="3184100" y="2077775"/>
              <a:ext cx="336100" cy="326925"/>
            </a:xfrm>
            <a:custGeom>
              <a:avLst/>
              <a:gdLst/>
              <a:ahLst/>
              <a:cxnLst/>
              <a:rect l="l" t="t" r="r" b="b"/>
              <a:pathLst>
                <a:path w="13444" h="13077" extrusionOk="0">
                  <a:moveTo>
                    <a:pt x="8883" y="2861"/>
                  </a:moveTo>
                  <a:cubicBezTo>
                    <a:pt x="9239" y="2861"/>
                    <a:pt x="9643" y="2979"/>
                    <a:pt x="9941" y="3036"/>
                  </a:cubicBezTo>
                  <a:cubicBezTo>
                    <a:pt x="10709" y="3169"/>
                    <a:pt x="11442" y="3402"/>
                    <a:pt x="12176" y="3669"/>
                  </a:cubicBezTo>
                  <a:cubicBezTo>
                    <a:pt x="12310" y="3703"/>
                    <a:pt x="12410" y="3803"/>
                    <a:pt x="12376" y="3936"/>
                  </a:cubicBezTo>
                  <a:cubicBezTo>
                    <a:pt x="12243" y="5504"/>
                    <a:pt x="12076" y="7105"/>
                    <a:pt x="11909" y="8673"/>
                  </a:cubicBezTo>
                  <a:cubicBezTo>
                    <a:pt x="11843" y="9340"/>
                    <a:pt x="11809" y="10007"/>
                    <a:pt x="11709" y="10674"/>
                  </a:cubicBezTo>
                  <a:cubicBezTo>
                    <a:pt x="11652" y="10989"/>
                    <a:pt x="11497" y="11303"/>
                    <a:pt x="11182" y="11303"/>
                  </a:cubicBezTo>
                  <a:cubicBezTo>
                    <a:pt x="11129" y="11303"/>
                    <a:pt x="11071" y="11294"/>
                    <a:pt x="11009" y="11275"/>
                  </a:cubicBezTo>
                  <a:cubicBezTo>
                    <a:pt x="10709" y="11208"/>
                    <a:pt x="10375" y="11008"/>
                    <a:pt x="10108" y="10874"/>
                  </a:cubicBezTo>
                  <a:cubicBezTo>
                    <a:pt x="9775" y="10741"/>
                    <a:pt x="9441" y="10608"/>
                    <a:pt x="9141" y="10441"/>
                  </a:cubicBezTo>
                  <a:lnTo>
                    <a:pt x="7273" y="9607"/>
                  </a:lnTo>
                  <a:cubicBezTo>
                    <a:pt x="6906" y="9440"/>
                    <a:pt x="6205" y="9273"/>
                    <a:pt x="6172" y="8806"/>
                  </a:cubicBezTo>
                  <a:cubicBezTo>
                    <a:pt x="6139" y="8573"/>
                    <a:pt x="6272" y="8339"/>
                    <a:pt x="6372" y="8106"/>
                  </a:cubicBezTo>
                  <a:cubicBezTo>
                    <a:pt x="6472" y="7806"/>
                    <a:pt x="6572" y="7505"/>
                    <a:pt x="6706" y="7205"/>
                  </a:cubicBezTo>
                  <a:cubicBezTo>
                    <a:pt x="6739" y="7138"/>
                    <a:pt x="6772" y="7038"/>
                    <a:pt x="6806" y="6938"/>
                  </a:cubicBezTo>
                  <a:cubicBezTo>
                    <a:pt x="6973" y="6405"/>
                    <a:pt x="7206" y="5838"/>
                    <a:pt x="7406" y="5304"/>
                  </a:cubicBezTo>
                  <a:cubicBezTo>
                    <a:pt x="7540" y="4937"/>
                    <a:pt x="7673" y="4537"/>
                    <a:pt x="7840" y="4170"/>
                  </a:cubicBezTo>
                  <a:cubicBezTo>
                    <a:pt x="7940" y="3836"/>
                    <a:pt x="8007" y="3469"/>
                    <a:pt x="8207" y="3169"/>
                  </a:cubicBezTo>
                  <a:cubicBezTo>
                    <a:pt x="8354" y="2934"/>
                    <a:pt x="8604" y="2861"/>
                    <a:pt x="8883" y="2861"/>
                  </a:cubicBezTo>
                  <a:close/>
                  <a:moveTo>
                    <a:pt x="6205" y="0"/>
                  </a:moveTo>
                  <a:cubicBezTo>
                    <a:pt x="5638" y="0"/>
                    <a:pt x="5071" y="500"/>
                    <a:pt x="4638" y="801"/>
                  </a:cubicBezTo>
                  <a:cubicBezTo>
                    <a:pt x="4104" y="1101"/>
                    <a:pt x="3604" y="1434"/>
                    <a:pt x="3103" y="1768"/>
                  </a:cubicBezTo>
                  <a:cubicBezTo>
                    <a:pt x="2169" y="2335"/>
                    <a:pt x="1202" y="3102"/>
                    <a:pt x="134" y="3469"/>
                  </a:cubicBezTo>
                  <a:cubicBezTo>
                    <a:pt x="101" y="3503"/>
                    <a:pt x="68" y="3569"/>
                    <a:pt x="1" y="3603"/>
                  </a:cubicBezTo>
                  <a:cubicBezTo>
                    <a:pt x="601" y="3803"/>
                    <a:pt x="1168" y="4203"/>
                    <a:pt x="1635" y="4670"/>
                  </a:cubicBezTo>
                  <a:cubicBezTo>
                    <a:pt x="2224" y="4322"/>
                    <a:pt x="4532" y="2105"/>
                    <a:pt x="5662" y="2105"/>
                  </a:cubicBezTo>
                  <a:cubicBezTo>
                    <a:pt x="5940" y="2105"/>
                    <a:pt x="6147" y="2239"/>
                    <a:pt x="6239" y="2569"/>
                  </a:cubicBezTo>
                  <a:cubicBezTo>
                    <a:pt x="6305" y="2735"/>
                    <a:pt x="6205" y="2869"/>
                    <a:pt x="6072" y="2902"/>
                  </a:cubicBezTo>
                  <a:cubicBezTo>
                    <a:pt x="5238" y="4537"/>
                    <a:pt x="4638" y="6305"/>
                    <a:pt x="4437" y="8106"/>
                  </a:cubicBezTo>
                  <a:cubicBezTo>
                    <a:pt x="4604" y="8273"/>
                    <a:pt x="4738" y="8473"/>
                    <a:pt x="4871" y="8640"/>
                  </a:cubicBezTo>
                  <a:cubicBezTo>
                    <a:pt x="5371" y="9340"/>
                    <a:pt x="5872" y="10041"/>
                    <a:pt x="6339" y="10741"/>
                  </a:cubicBezTo>
                  <a:cubicBezTo>
                    <a:pt x="6539" y="11008"/>
                    <a:pt x="6739" y="11275"/>
                    <a:pt x="6906" y="11542"/>
                  </a:cubicBezTo>
                  <a:cubicBezTo>
                    <a:pt x="8007" y="12142"/>
                    <a:pt x="9174" y="12676"/>
                    <a:pt x="10342" y="13076"/>
                  </a:cubicBezTo>
                  <a:cubicBezTo>
                    <a:pt x="10809" y="12943"/>
                    <a:pt x="11309" y="12776"/>
                    <a:pt x="11743" y="12576"/>
                  </a:cubicBezTo>
                  <a:cubicBezTo>
                    <a:pt x="11909" y="12509"/>
                    <a:pt x="12076" y="12409"/>
                    <a:pt x="12243" y="12342"/>
                  </a:cubicBezTo>
                  <a:cubicBezTo>
                    <a:pt x="12510" y="12109"/>
                    <a:pt x="12577" y="11842"/>
                    <a:pt x="12677" y="11475"/>
                  </a:cubicBezTo>
                  <a:cubicBezTo>
                    <a:pt x="12777" y="11041"/>
                    <a:pt x="12877" y="10608"/>
                    <a:pt x="12977" y="10174"/>
                  </a:cubicBezTo>
                  <a:cubicBezTo>
                    <a:pt x="13177" y="9273"/>
                    <a:pt x="13277" y="8339"/>
                    <a:pt x="13377" y="7405"/>
                  </a:cubicBezTo>
                  <a:cubicBezTo>
                    <a:pt x="13444" y="6471"/>
                    <a:pt x="13444" y="5537"/>
                    <a:pt x="13377" y="4603"/>
                  </a:cubicBezTo>
                  <a:cubicBezTo>
                    <a:pt x="13344" y="3903"/>
                    <a:pt x="13210" y="3169"/>
                    <a:pt x="13210" y="2468"/>
                  </a:cubicBezTo>
                  <a:cubicBezTo>
                    <a:pt x="13177" y="2335"/>
                    <a:pt x="13010" y="2168"/>
                    <a:pt x="12810" y="2135"/>
                  </a:cubicBezTo>
                  <a:cubicBezTo>
                    <a:pt x="12610" y="2068"/>
                    <a:pt x="12376" y="2001"/>
                    <a:pt x="12176" y="1935"/>
                  </a:cubicBezTo>
                  <a:cubicBezTo>
                    <a:pt x="11876" y="1835"/>
                    <a:pt x="11609" y="1768"/>
                    <a:pt x="11309" y="1668"/>
                  </a:cubicBezTo>
                  <a:cubicBezTo>
                    <a:pt x="10775" y="1468"/>
                    <a:pt x="10242" y="1301"/>
                    <a:pt x="9675" y="1101"/>
                  </a:cubicBezTo>
                  <a:cubicBezTo>
                    <a:pt x="9107" y="901"/>
                    <a:pt x="8540" y="701"/>
                    <a:pt x="7973" y="534"/>
                  </a:cubicBezTo>
                  <a:cubicBezTo>
                    <a:pt x="7440" y="334"/>
                    <a:pt x="6806" y="0"/>
                    <a:pt x="6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49"/>
            <p:cNvSpPr/>
            <p:nvPr/>
          </p:nvSpPr>
          <p:spPr>
            <a:xfrm>
              <a:off x="2997300" y="2168650"/>
              <a:ext cx="336950" cy="358625"/>
            </a:xfrm>
            <a:custGeom>
              <a:avLst/>
              <a:gdLst/>
              <a:ahLst/>
              <a:cxnLst/>
              <a:rect l="l" t="t" r="r" b="b"/>
              <a:pathLst>
                <a:path w="13478" h="14345" extrusionOk="0">
                  <a:moveTo>
                    <a:pt x="3938" y="5751"/>
                  </a:moveTo>
                  <a:cubicBezTo>
                    <a:pt x="4055" y="5751"/>
                    <a:pt x="4169" y="5818"/>
                    <a:pt x="4204" y="5939"/>
                  </a:cubicBezTo>
                  <a:cubicBezTo>
                    <a:pt x="5002" y="5869"/>
                    <a:pt x="5804" y="5836"/>
                    <a:pt x="6607" y="5836"/>
                  </a:cubicBezTo>
                  <a:cubicBezTo>
                    <a:pt x="8121" y="5836"/>
                    <a:pt x="9639" y="5954"/>
                    <a:pt x="11142" y="6172"/>
                  </a:cubicBezTo>
                  <a:cubicBezTo>
                    <a:pt x="11476" y="6239"/>
                    <a:pt x="11876" y="6305"/>
                    <a:pt x="11976" y="6706"/>
                  </a:cubicBezTo>
                  <a:cubicBezTo>
                    <a:pt x="12010" y="6906"/>
                    <a:pt x="11976" y="7173"/>
                    <a:pt x="11976" y="7373"/>
                  </a:cubicBezTo>
                  <a:cubicBezTo>
                    <a:pt x="11943" y="7706"/>
                    <a:pt x="11909" y="8007"/>
                    <a:pt x="11909" y="8340"/>
                  </a:cubicBezTo>
                  <a:cubicBezTo>
                    <a:pt x="11776" y="9574"/>
                    <a:pt x="11676" y="10809"/>
                    <a:pt x="11509" y="12043"/>
                  </a:cubicBezTo>
                  <a:cubicBezTo>
                    <a:pt x="11485" y="12187"/>
                    <a:pt x="11374" y="12297"/>
                    <a:pt x="11240" y="12297"/>
                  </a:cubicBezTo>
                  <a:cubicBezTo>
                    <a:pt x="11187" y="12297"/>
                    <a:pt x="11131" y="12280"/>
                    <a:pt x="11076" y="12243"/>
                  </a:cubicBezTo>
                  <a:cubicBezTo>
                    <a:pt x="9241" y="11242"/>
                    <a:pt x="7340" y="10375"/>
                    <a:pt x="5371" y="9675"/>
                  </a:cubicBezTo>
                  <a:cubicBezTo>
                    <a:pt x="4838" y="9508"/>
                    <a:pt x="4337" y="9341"/>
                    <a:pt x="3837" y="9174"/>
                  </a:cubicBezTo>
                  <a:cubicBezTo>
                    <a:pt x="3537" y="9107"/>
                    <a:pt x="3070" y="9041"/>
                    <a:pt x="2936" y="8707"/>
                  </a:cubicBezTo>
                  <a:cubicBezTo>
                    <a:pt x="2736" y="8374"/>
                    <a:pt x="3070" y="7807"/>
                    <a:pt x="3170" y="7473"/>
                  </a:cubicBezTo>
                  <a:cubicBezTo>
                    <a:pt x="3337" y="6973"/>
                    <a:pt x="3470" y="6439"/>
                    <a:pt x="3670" y="5939"/>
                  </a:cubicBezTo>
                  <a:cubicBezTo>
                    <a:pt x="3719" y="5810"/>
                    <a:pt x="3829" y="5751"/>
                    <a:pt x="3938" y="5751"/>
                  </a:cubicBezTo>
                  <a:close/>
                  <a:moveTo>
                    <a:pt x="6706" y="1"/>
                  </a:moveTo>
                  <a:cubicBezTo>
                    <a:pt x="6305" y="34"/>
                    <a:pt x="5905" y="168"/>
                    <a:pt x="5538" y="335"/>
                  </a:cubicBezTo>
                  <a:cubicBezTo>
                    <a:pt x="5005" y="501"/>
                    <a:pt x="4504" y="701"/>
                    <a:pt x="3970" y="902"/>
                  </a:cubicBezTo>
                  <a:cubicBezTo>
                    <a:pt x="3470" y="1102"/>
                    <a:pt x="2870" y="1269"/>
                    <a:pt x="2403" y="1502"/>
                  </a:cubicBezTo>
                  <a:cubicBezTo>
                    <a:pt x="2102" y="1669"/>
                    <a:pt x="1969" y="2069"/>
                    <a:pt x="1869" y="2436"/>
                  </a:cubicBezTo>
                  <a:cubicBezTo>
                    <a:pt x="1869" y="2469"/>
                    <a:pt x="1836" y="2469"/>
                    <a:pt x="1836" y="2503"/>
                  </a:cubicBezTo>
                  <a:cubicBezTo>
                    <a:pt x="1802" y="2670"/>
                    <a:pt x="1769" y="2803"/>
                    <a:pt x="1702" y="2936"/>
                  </a:cubicBezTo>
                  <a:cubicBezTo>
                    <a:pt x="1535" y="3437"/>
                    <a:pt x="1402" y="3904"/>
                    <a:pt x="1235" y="4371"/>
                  </a:cubicBezTo>
                  <a:cubicBezTo>
                    <a:pt x="1102" y="4871"/>
                    <a:pt x="1002" y="5338"/>
                    <a:pt x="902" y="5805"/>
                  </a:cubicBezTo>
                  <a:cubicBezTo>
                    <a:pt x="635" y="6973"/>
                    <a:pt x="335" y="8073"/>
                    <a:pt x="68" y="9241"/>
                  </a:cubicBezTo>
                  <a:cubicBezTo>
                    <a:pt x="34" y="9308"/>
                    <a:pt x="34" y="9341"/>
                    <a:pt x="1" y="9441"/>
                  </a:cubicBezTo>
                  <a:cubicBezTo>
                    <a:pt x="168" y="9508"/>
                    <a:pt x="368" y="9574"/>
                    <a:pt x="535" y="9641"/>
                  </a:cubicBezTo>
                  <a:cubicBezTo>
                    <a:pt x="802" y="9741"/>
                    <a:pt x="1068" y="9841"/>
                    <a:pt x="1302" y="9941"/>
                  </a:cubicBezTo>
                  <a:cubicBezTo>
                    <a:pt x="1902" y="10142"/>
                    <a:pt x="2469" y="10342"/>
                    <a:pt x="3036" y="10542"/>
                  </a:cubicBezTo>
                  <a:cubicBezTo>
                    <a:pt x="4204" y="10975"/>
                    <a:pt x="5405" y="11409"/>
                    <a:pt x="6606" y="11843"/>
                  </a:cubicBezTo>
                  <a:cubicBezTo>
                    <a:pt x="7706" y="12243"/>
                    <a:pt x="8874" y="12610"/>
                    <a:pt x="9975" y="13077"/>
                  </a:cubicBezTo>
                  <a:cubicBezTo>
                    <a:pt x="10375" y="13210"/>
                    <a:pt x="10775" y="13411"/>
                    <a:pt x="11109" y="13711"/>
                  </a:cubicBezTo>
                  <a:cubicBezTo>
                    <a:pt x="11242" y="13811"/>
                    <a:pt x="11376" y="13944"/>
                    <a:pt x="11509" y="14111"/>
                  </a:cubicBezTo>
                  <a:cubicBezTo>
                    <a:pt x="11543" y="14178"/>
                    <a:pt x="11576" y="14278"/>
                    <a:pt x="11609" y="14345"/>
                  </a:cubicBezTo>
                  <a:cubicBezTo>
                    <a:pt x="11843" y="14244"/>
                    <a:pt x="12043" y="14111"/>
                    <a:pt x="12243" y="13978"/>
                  </a:cubicBezTo>
                  <a:cubicBezTo>
                    <a:pt x="12643" y="13744"/>
                    <a:pt x="13044" y="13444"/>
                    <a:pt x="13411" y="13144"/>
                  </a:cubicBezTo>
                  <a:cubicBezTo>
                    <a:pt x="13244" y="13044"/>
                    <a:pt x="13077" y="12910"/>
                    <a:pt x="12910" y="12777"/>
                  </a:cubicBezTo>
                  <a:cubicBezTo>
                    <a:pt x="12843" y="12710"/>
                    <a:pt x="12777" y="12610"/>
                    <a:pt x="12810" y="12510"/>
                  </a:cubicBezTo>
                  <a:cubicBezTo>
                    <a:pt x="13144" y="11643"/>
                    <a:pt x="13310" y="10742"/>
                    <a:pt x="13411" y="9808"/>
                  </a:cubicBezTo>
                  <a:cubicBezTo>
                    <a:pt x="13477" y="9074"/>
                    <a:pt x="13411" y="8374"/>
                    <a:pt x="13411" y="7673"/>
                  </a:cubicBezTo>
                  <a:cubicBezTo>
                    <a:pt x="12910" y="6906"/>
                    <a:pt x="12376" y="6172"/>
                    <a:pt x="11843" y="5438"/>
                  </a:cubicBezTo>
                  <a:cubicBezTo>
                    <a:pt x="11709" y="5238"/>
                    <a:pt x="11543" y="5005"/>
                    <a:pt x="11376" y="4804"/>
                  </a:cubicBezTo>
                  <a:cubicBezTo>
                    <a:pt x="9527" y="4414"/>
                    <a:pt x="7659" y="4227"/>
                    <a:pt x="5770" y="4227"/>
                  </a:cubicBezTo>
                  <a:cubicBezTo>
                    <a:pt x="5238" y="4227"/>
                    <a:pt x="4705" y="4241"/>
                    <a:pt x="4171" y="4271"/>
                  </a:cubicBezTo>
                  <a:cubicBezTo>
                    <a:pt x="4157" y="4273"/>
                    <a:pt x="4144" y="4274"/>
                    <a:pt x="4132" y="4274"/>
                  </a:cubicBezTo>
                  <a:cubicBezTo>
                    <a:pt x="3930" y="4274"/>
                    <a:pt x="3870" y="4028"/>
                    <a:pt x="3870" y="3870"/>
                  </a:cubicBezTo>
                  <a:cubicBezTo>
                    <a:pt x="3970" y="3403"/>
                    <a:pt x="4071" y="2936"/>
                    <a:pt x="4371" y="2569"/>
                  </a:cubicBezTo>
                  <a:cubicBezTo>
                    <a:pt x="4671" y="2203"/>
                    <a:pt x="5171" y="2036"/>
                    <a:pt x="5638" y="1869"/>
                  </a:cubicBezTo>
                  <a:cubicBezTo>
                    <a:pt x="6205" y="1702"/>
                    <a:pt x="6772" y="1535"/>
                    <a:pt x="7340" y="1402"/>
                  </a:cubicBezTo>
                  <a:cubicBezTo>
                    <a:pt x="7740" y="1302"/>
                    <a:pt x="8207" y="1302"/>
                    <a:pt x="8607" y="1202"/>
                  </a:cubicBezTo>
                  <a:cubicBezTo>
                    <a:pt x="8374" y="935"/>
                    <a:pt x="8140" y="735"/>
                    <a:pt x="7873" y="535"/>
                  </a:cubicBezTo>
                  <a:cubicBezTo>
                    <a:pt x="7506" y="301"/>
                    <a:pt x="7139" y="134"/>
                    <a:pt x="67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49"/>
            <p:cNvSpPr/>
            <p:nvPr/>
          </p:nvSpPr>
          <p:spPr>
            <a:xfrm>
              <a:off x="4009700" y="2055425"/>
              <a:ext cx="243525" cy="352450"/>
            </a:xfrm>
            <a:custGeom>
              <a:avLst/>
              <a:gdLst/>
              <a:ahLst/>
              <a:cxnLst/>
              <a:rect l="l" t="t" r="r" b="b"/>
              <a:pathLst>
                <a:path w="9741" h="14098" extrusionOk="0">
                  <a:moveTo>
                    <a:pt x="3650" y="0"/>
                  </a:moveTo>
                  <a:cubicBezTo>
                    <a:pt x="3200" y="0"/>
                    <a:pt x="2678" y="169"/>
                    <a:pt x="2269" y="360"/>
                  </a:cubicBezTo>
                  <a:cubicBezTo>
                    <a:pt x="1301" y="794"/>
                    <a:pt x="1001" y="1027"/>
                    <a:pt x="601" y="1795"/>
                  </a:cubicBezTo>
                  <a:cubicBezTo>
                    <a:pt x="468" y="2062"/>
                    <a:pt x="301" y="2729"/>
                    <a:pt x="234" y="3029"/>
                  </a:cubicBezTo>
                  <a:cubicBezTo>
                    <a:pt x="1" y="4130"/>
                    <a:pt x="201" y="5264"/>
                    <a:pt x="434" y="6331"/>
                  </a:cubicBezTo>
                  <a:cubicBezTo>
                    <a:pt x="935" y="8733"/>
                    <a:pt x="2235" y="11001"/>
                    <a:pt x="4070" y="12669"/>
                  </a:cubicBezTo>
                  <a:cubicBezTo>
                    <a:pt x="4788" y="13359"/>
                    <a:pt x="6199" y="14098"/>
                    <a:pt x="7344" y="14098"/>
                  </a:cubicBezTo>
                  <a:cubicBezTo>
                    <a:pt x="7529" y="14098"/>
                    <a:pt x="7706" y="14078"/>
                    <a:pt x="7873" y="14037"/>
                  </a:cubicBezTo>
                  <a:cubicBezTo>
                    <a:pt x="8773" y="13470"/>
                    <a:pt x="9374" y="12969"/>
                    <a:pt x="9741" y="11969"/>
                  </a:cubicBezTo>
                  <a:cubicBezTo>
                    <a:pt x="8740" y="11602"/>
                    <a:pt x="7372" y="10768"/>
                    <a:pt x="6639" y="10001"/>
                  </a:cubicBezTo>
                  <a:cubicBezTo>
                    <a:pt x="4704" y="8066"/>
                    <a:pt x="3837" y="5164"/>
                    <a:pt x="3737" y="2495"/>
                  </a:cubicBezTo>
                  <a:cubicBezTo>
                    <a:pt x="3737" y="1828"/>
                    <a:pt x="3770" y="1128"/>
                    <a:pt x="4003" y="494"/>
                  </a:cubicBezTo>
                  <a:cubicBezTo>
                    <a:pt x="4037" y="460"/>
                    <a:pt x="4103" y="327"/>
                    <a:pt x="4137" y="227"/>
                  </a:cubicBezTo>
                  <a:lnTo>
                    <a:pt x="4103" y="227"/>
                  </a:lnTo>
                  <a:cubicBezTo>
                    <a:pt x="4103" y="127"/>
                    <a:pt x="4037" y="27"/>
                    <a:pt x="3937" y="27"/>
                  </a:cubicBezTo>
                  <a:cubicBezTo>
                    <a:pt x="3846" y="9"/>
                    <a:pt x="3750" y="0"/>
                    <a:pt x="36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49"/>
            <p:cNvSpPr/>
            <p:nvPr/>
          </p:nvSpPr>
          <p:spPr>
            <a:xfrm>
              <a:off x="2010775" y="2991125"/>
              <a:ext cx="386125" cy="248325"/>
            </a:xfrm>
            <a:custGeom>
              <a:avLst/>
              <a:gdLst/>
              <a:ahLst/>
              <a:cxnLst/>
              <a:rect l="l" t="t" r="r" b="b"/>
              <a:pathLst>
                <a:path w="15445" h="9933" extrusionOk="0">
                  <a:moveTo>
                    <a:pt x="7541" y="1"/>
                  </a:moveTo>
                  <a:cubicBezTo>
                    <a:pt x="5770" y="1"/>
                    <a:pt x="4016" y="541"/>
                    <a:pt x="2636" y="1727"/>
                  </a:cubicBezTo>
                  <a:cubicBezTo>
                    <a:pt x="2135" y="2194"/>
                    <a:pt x="1702" y="2761"/>
                    <a:pt x="1335" y="3361"/>
                  </a:cubicBezTo>
                  <a:cubicBezTo>
                    <a:pt x="1135" y="3728"/>
                    <a:pt x="968" y="4128"/>
                    <a:pt x="868" y="4562"/>
                  </a:cubicBezTo>
                  <a:cubicBezTo>
                    <a:pt x="668" y="5196"/>
                    <a:pt x="67" y="6497"/>
                    <a:pt x="34" y="7197"/>
                  </a:cubicBezTo>
                  <a:cubicBezTo>
                    <a:pt x="34" y="7731"/>
                    <a:pt x="0" y="8298"/>
                    <a:pt x="167" y="9065"/>
                  </a:cubicBezTo>
                  <a:cubicBezTo>
                    <a:pt x="267" y="9366"/>
                    <a:pt x="334" y="9632"/>
                    <a:pt x="367" y="9933"/>
                  </a:cubicBezTo>
                  <a:cubicBezTo>
                    <a:pt x="334" y="9599"/>
                    <a:pt x="934" y="8198"/>
                    <a:pt x="1068" y="7931"/>
                  </a:cubicBezTo>
                  <a:cubicBezTo>
                    <a:pt x="1235" y="7498"/>
                    <a:pt x="1468" y="7131"/>
                    <a:pt x="1735" y="6764"/>
                  </a:cubicBezTo>
                  <a:cubicBezTo>
                    <a:pt x="2202" y="6097"/>
                    <a:pt x="2736" y="5396"/>
                    <a:pt x="3370" y="4929"/>
                  </a:cubicBezTo>
                  <a:cubicBezTo>
                    <a:pt x="3603" y="4729"/>
                    <a:pt x="3870" y="4595"/>
                    <a:pt x="4103" y="4462"/>
                  </a:cubicBezTo>
                  <a:cubicBezTo>
                    <a:pt x="5319" y="3727"/>
                    <a:pt x="6774" y="3471"/>
                    <a:pt x="8185" y="3471"/>
                  </a:cubicBezTo>
                  <a:cubicBezTo>
                    <a:pt x="8439" y="3471"/>
                    <a:pt x="8691" y="3479"/>
                    <a:pt x="8940" y="3495"/>
                  </a:cubicBezTo>
                  <a:cubicBezTo>
                    <a:pt x="10241" y="3595"/>
                    <a:pt x="11542" y="3895"/>
                    <a:pt x="12743" y="4462"/>
                  </a:cubicBezTo>
                  <a:cubicBezTo>
                    <a:pt x="13343" y="4696"/>
                    <a:pt x="13877" y="4996"/>
                    <a:pt x="14411" y="5363"/>
                  </a:cubicBezTo>
                  <a:cubicBezTo>
                    <a:pt x="14544" y="5463"/>
                    <a:pt x="15311" y="5996"/>
                    <a:pt x="15445" y="6097"/>
                  </a:cubicBezTo>
                  <a:cubicBezTo>
                    <a:pt x="15445" y="5229"/>
                    <a:pt x="15411" y="4362"/>
                    <a:pt x="15278" y="3528"/>
                  </a:cubicBezTo>
                  <a:cubicBezTo>
                    <a:pt x="15211" y="3495"/>
                    <a:pt x="14544" y="2894"/>
                    <a:pt x="14511" y="2861"/>
                  </a:cubicBezTo>
                  <a:cubicBezTo>
                    <a:pt x="14144" y="2561"/>
                    <a:pt x="13877" y="2294"/>
                    <a:pt x="13510" y="1994"/>
                  </a:cubicBezTo>
                  <a:cubicBezTo>
                    <a:pt x="12810" y="1493"/>
                    <a:pt x="12009" y="1126"/>
                    <a:pt x="11242" y="793"/>
                  </a:cubicBezTo>
                  <a:cubicBezTo>
                    <a:pt x="10087" y="278"/>
                    <a:pt x="8809" y="1"/>
                    <a:pt x="7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49"/>
            <p:cNvSpPr/>
            <p:nvPr/>
          </p:nvSpPr>
          <p:spPr>
            <a:xfrm>
              <a:off x="3777025" y="2831625"/>
              <a:ext cx="205175" cy="267925"/>
            </a:xfrm>
            <a:custGeom>
              <a:avLst/>
              <a:gdLst/>
              <a:ahLst/>
              <a:cxnLst/>
              <a:rect l="l" t="t" r="r" b="b"/>
              <a:pathLst>
                <a:path w="8207" h="10717" extrusionOk="0">
                  <a:moveTo>
                    <a:pt x="6405" y="1"/>
                  </a:moveTo>
                  <a:cubicBezTo>
                    <a:pt x="6305" y="2069"/>
                    <a:pt x="5271" y="3937"/>
                    <a:pt x="3870" y="5472"/>
                  </a:cubicBezTo>
                  <a:cubicBezTo>
                    <a:pt x="3503" y="5872"/>
                    <a:pt x="3136" y="6239"/>
                    <a:pt x="2703" y="6572"/>
                  </a:cubicBezTo>
                  <a:cubicBezTo>
                    <a:pt x="1936" y="7273"/>
                    <a:pt x="1068" y="7907"/>
                    <a:pt x="168" y="8474"/>
                  </a:cubicBezTo>
                  <a:cubicBezTo>
                    <a:pt x="101" y="8507"/>
                    <a:pt x="68" y="8540"/>
                    <a:pt x="1" y="8574"/>
                  </a:cubicBezTo>
                  <a:cubicBezTo>
                    <a:pt x="168" y="8640"/>
                    <a:pt x="301" y="8674"/>
                    <a:pt x="468" y="8741"/>
                  </a:cubicBezTo>
                  <a:cubicBezTo>
                    <a:pt x="1135" y="9007"/>
                    <a:pt x="1602" y="9107"/>
                    <a:pt x="1602" y="9107"/>
                  </a:cubicBezTo>
                  <a:cubicBezTo>
                    <a:pt x="1602" y="9107"/>
                    <a:pt x="2236" y="10242"/>
                    <a:pt x="2403" y="10442"/>
                  </a:cubicBezTo>
                  <a:cubicBezTo>
                    <a:pt x="2518" y="10603"/>
                    <a:pt x="2569" y="10716"/>
                    <a:pt x="2667" y="10716"/>
                  </a:cubicBezTo>
                  <a:cubicBezTo>
                    <a:pt x="2711" y="10716"/>
                    <a:pt x="2764" y="10694"/>
                    <a:pt x="2836" y="10642"/>
                  </a:cubicBezTo>
                  <a:cubicBezTo>
                    <a:pt x="3170" y="10408"/>
                    <a:pt x="3403" y="9708"/>
                    <a:pt x="3570" y="9341"/>
                  </a:cubicBezTo>
                  <a:cubicBezTo>
                    <a:pt x="3837" y="8674"/>
                    <a:pt x="3970" y="8173"/>
                    <a:pt x="4337" y="7706"/>
                  </a:cubicBezTo>
                  <a:cubicBezTo>
                    <a:pt x="4337" y="7673"/>
                    <a:pt x="4371" y="7673"/>
                    <a:pt x="4371" y="7640"/>
                  </a:cubicBezTo>
                  <a:cubicBezTo>
                    <a:pt x="4738" y="6939"/>
                    <a:pt x="5038" y="6205"/>
                    <a:pt x="5605" y="5638"/>
                  </a:cubicBezTo>
                  <a:cubicBezTo>
                    <a:pt x="6205" y="5071"/>
                    <a:pt x="6906" y="4671"/>
                    <a:pt x="7506" y="4137"/>
                  </a:cubicBezTo>
                  <a:cubicBezTo>
                    <a:pt x="7873" y="3804"/>
                    <a:pt x="8107" y="3437"/>
                    <a:pt x="8173" y="2970"/>
                  </a:cubicBezTo>
                  <a:cubicBezTo>
                    <a:pt x="8207" y="2770"/>
                    <a:pt x="8173" y="2569"/>
                    <a:pt x="8173" y="2369"/>
                  </a:cubicBezTo>
                  <a:cubicBezTo>
                    <a:pt x="7506" y="1635"/>
                    <a:pt x="7173" y="701"/>
                    <a:pt x="64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49"/>
            <p:cNvSpPr/>
            <p:nvPr/>
          </p:nvSpPr>
          <p:spPr>
            <a:xfrm>
              <a:off x="3337550" y="3130175"/>
              <a:ext cx="316925" cy="175275"/>
            </a:xfrm>
            <a:custGeom>
              <a:avLst/>
              <a:gdLst/>
              <a:ahLst/>
              <a:cxnLst/>
              <a:rect l="l" t="t" r="r" b="b"/>
              <a:pathLst>
                <a:path w="12677" h="7011" extrusionOk="0">
                  <a:moveTo>
                    <a:pt x="12076" y="1"/>
                  </a:moveTo>
                  <a:cubicBezTo>
                    <a:pt x="12043" y="34"/>
                    <a:pt x="12009" y="34"/>
                    <a:pt x="11976" y="68"/>
                  </a:cubicBezTo>
                  <a:cubicBezTo>
                    <a:pt x="9486" y="1652"/>
                    <a:pt x="6180" y="3825"/>
                    <a:pt x="3016" y="3825"/>
                  </a:cubicBezTo>
                  <a:cubicBezTo>
                    <a:pt x="1985" y="3825"/>
                    <a:pt x="969" y="3594"/>
                    <a:pt x="1" y="3036"/>
                  </a:cubicBezTo>
                  <a:lnTo>
                    <a:pt x="1" y="3036"/>
                  </a:lnTo>
                  <a:cubicBezTo>
                    <a:pt x="1" y="3236"/>
                    <a:pt x="67" y="3403"/>
                    <a:pt x="101" y="3603"/>
                  </a:cubicBezTo>
                  <a:cubicBezTo>
                    <a:pt x="401" y="4804"/>
                    <a:pt x="1435" y="5672"/>
                    <a:pt x="2136" y="6639"/>
                  </a:cubicBezTo>
                  <a:cubicBezTo>
                    <a:pt x="2536" y="6706"/>
                    <a:pt x="2936" y="6839"/>
                    <a:pt x="3370" y="6906"/>
                  </a:cubicBezTo>
                  <a:cubicBezTo>
                    <a:pt x="3803" y="6972"/>
                    <a:pt x="4270" y="7006"/>
                    <a:pt x="4737" y="7006"/>
                  </a:cubicBezTo>
                  <a:cubicBezTo>
                    <a:pt x="4834" y="7009"/>
                    <a:pt x="4931" y="7011"/>
                    <a:pt x="5027" y="7011"/>
                  </a:cubicBezTo>
                  <a:cubicBezTo>
                    <a:pt x="5891" y="7011"/>
                    <a:pt x="6725" y="6876"/>
                    <a:pt x="7506" y="6606"/>
                  </a:cubicBezTo>
                  <a:cubicBezTo>
                    <a:pt x="8507" y="6305"/>
                    <a:pt x="9407" y="5805"/>
                    <a:pt x="10308" y="5338"/>
                  </a:cubicBezTo>
                  <a:cubicBezTo>
                    <a:pt x="10775" y="5104"/>
                    <a:pt x="11209" y="4871"/>
                    <a:pt x="11676" y="4604"/>
                  </a:cubicBezTo>
                  <a:cubicBezTo>
                    <a:pt x="11876" y="4504"/>
                    <a:pt x="12676" y="4004"/>
                    <a:pt x="12676" y="4004"/>
                  </a:cubicBezTo>
                  <a:cubicBezTo>
                    <a:pt x="12676" y="4004"/>
                    <a:pt x="12343" y="3570"/>
                    <a:pt x="12243" y="3437"/>
                  </a:cubicBezTo>
                  <a:cubicBezTo>
                    <a:pt x="12209" y="3403"/>
                    <a:pt x="12176" y="3370"/>
                    <a:pt x="12176" y="3337"/>
                  </a:cubicBezTo>
                  <a:cubicBezTo>
                    <a:pt x="11976" y="3203"/>
                    <a:pt x="11809" y="3070"/>
                    <a:pt x="11709" y="2903"/>
                  </a:cubicBezTo>
                  <a:cubicBezTo>
                    <a:pt x="11609" y="2703"/>
                    <a:pt x="11742" y="2436"/>
                    <a:pt x="11809" y="2236"/>
                  </a:cubicBezTo>
                  <a:cubicBezTo>
                    <a:pt x="11876" y="2069"/>
                    <a:pt x="11909" y="1869"/>
                    <a:pt x="11943" y="1669"/>
                  </a:cubicBezTo>
                  <a:cubicBezTo>
                    <a:pt x="11976" y="1368"/>
                    <a:pt x="12009" y="1035"/>
                    <a:pt x="12043" y="735"/>
                  </a:cubicBezTo>
                  <a:cubicBezTo>
                    <a:pt x="12043" y="601"/>
                    <a:pt x="12076" y="468"/>
                    <a:pt x="12076" y="334"/>
                  </a:cubicBezTo>
                  <a:cubicBezTo>
                    <a:pt x="12076" y="234"/>
                    <a:pt x="12076" y="134"/>
                    <a:pt x="120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49"/>
            <p:cNvSpPr/>
            <p:nvPr/>
          </p:nvSpPr>
          <p:spPr>
            <a:xfrm>
              <a:off x="3641950" y="3055125"/>
              <a:ext cx="191825" cy="211025"/>
            </a:xfrm>
            <a:custGeom>
              <a:avLst/>
              <a:gdLst/>
              <a:ahLst/>
              <a:cxnLst/>
              <a:rect l="l" t="t" r="r" b="b"/>
              <a:pathLst>
                <a:path w="7673" h="8441" extrusionOk="0">
                  <a:moveTo>
                    <a:pt x="4837" y="1"/>
                  </a:moveTo>
                  <a:cubicBezTo>
                    <a:pt x="3336" y="935"/>
                    <a:pt x="1835" y="1802"/>
                    <a:pt x="334" y="2736"/>
                  </a:cubicBezTo>
                  <a:cubicBezTo>
                    <a:pt x="334" y="2769"/>
                    <a:pt x="334" y="2803"/>
                    <a:pt x="334" y="2836"/>
                  </a:cubicBezTo>
                  <a:cubicBezTo>
                    <a:pt x="300" y="3203"/>
                    <a:pt x="300" y="3537"/>
                    <a:pt x="267" y="3870"/>
                  </a:cubicBezTo>
                  <a:cubicBezTo>
                    <a:pt x="234" y="4471"/>
                    <a:pt x="100" y="5071"/>
                    <a:pt x="0" y="5638"/>
                  </a:cubicBezTo>
                  <a:cubicBezTo>
                    <a:pt x="0" y="5705"/>
                    <a:pt x="467" y="6172"/>
                    <a:pt x="534" y="6238"/>
                  </a:cubicBezTo>
                  <a:cubicBezTo>
                    <a:pt x="667" y="6439"/>
                    <a:pt x="801" y="6605"/>
                    <a:pt x="967" y="6806"/>
                  </a:cubicBezTo>
                  <a:cubicBezTo>
                    <a:pt x="1268" y="7206"/>
                    <a:pt x="1568" y="7639"/>
                    <a:pt x="1768" y="8140"/>
                  </a:cubicBezTo>
                  <a:cubicBezTo>
                    <a:pt x="1801" y="8140"/>
                    <a:pt x="1801" y="8140"/>
                    <a:pt x="1801" y="8173"/>
                  </a:cubicBezTo>
                  <a:cubicBezTo>
                    <a:pt x="1839" y="8169"/>
                    <a:pt x="1875" y="8166"/>
                    <a:pt x="1911" y="8166"/>
                  </a:cubicBezTo>
                  <a:cubicBezTo>
                    <a:pt x="2134" y="8166"/>
                    <a:pt x="2339" y="8245"/>
                    <a:pt x="2569" y="8273"/>
                  </a:cubicBezTo>
                  <a:cubicBezTo>
                    <a:pt x="2769" y="8340"/>
                    <a:pt x="2969" y="8340"/>
                    <a:pt x="3169" y="8440"/>
                  </a:cubicBezTo>
                  <a:cubicBezTo>
                    <a:pt x="3369" y="8240"/>
                    <a:pt x="3536" y="8040"/>
                    <a:pt x="3703" y="7873"/>
                  </a:cubicBezTo>
                  <a:cubicBezTo>
                    <a:pt x="3569" y="7840"/>
                    <a:pt x="3436" y="7773"/>
                    <a:pt x="3269" y="7740"/>
                  </a:cubicBezTo>
                  <a:cubicBezTo>
                    <a:pt x="3002" y="7639"/>
                    <a:pt x="2602" y="7606"/>
                    <a:pt x="2368" y="7439"/>
                  </a:cubicBezTo>
                  <a:cubicBezTo>
                    <a:pt x="2168" y="7339"/>
                    <a:pt x="2135" y="7172"/>
                    <a:pt x="2035" y="7006"/>
                  </a:cubicBezTo>
                  <a:cubicBezTo>
                    <a:pt x="1901" y="6739"/>
                    <a:pt x="1768" y="6472"/>
                    <a:pt x="1601" y="6205"/>
                  </a:cubicBezTo>
                  <a:cubicBezTo>
                    <a:pt x="1434" y="5905"/>
                    <a:pt x="1168" y="5671"/>
                    <a:pt x="967" y="5405"/>
                  </a:cubicBezTo>
                  <a:cubicBezTo>
                    <a:pt x="901" y="5271"/>
                    <a:pt x="867" y="5171"/>
                    <a:pt x="901" y="5038"/>
                  </a:cubicBezTo>
                  <a:cubicBezTo>
                    <a:pt x="934" y="4671"/>
                    <a:pt x="1101" y="4304"/>
                    <a:pt x="1168" y="3970"/>
                  </a:cubicBezTo>
                  <a:cubicBezTo>
                    <a:pt x="1268" y="3637"/>
                    <a:pt x="1368" y="3303"/>
                    <a:pt x="1534" y="3003"/>
                  </a:cubicBezTo>
                  <a:lnTo>
                    <a:pt x="1568" y="3003"/>
                  </a:lnTo>
                  <a:cubicBezTo>
                    <a:pt x="1601" y="2936"/>
                    <a:pt x="1668" y="2903"/>
                    <a:pt x="1735" y="2869"/>
                  </a:cubicBezTo>
                  <a:cubicBezTo>
                    <a:pt x="2468" y="2336"/>
                    <a:pt x="3336" y="1902"/>
                    <a:pt x="4103" y="1468"/>
                  </a:cubicBezTo>
                  <a:cubicBezTo>
                    <a:pt x="4339" y="1337"/>
                    <a:pt x="4513" y="1247"/>
                    <a:pt x="4739" y="1247"/>
                  </a:cubicBezTo>
                  <a:cubicBezTo>
                    <a:pt x="4800" y="1247"/>
                    <a:pt x="4866" y="1254"/>
                    <a:pt x="4937" y="1268"/>
                  </a:cubicBezTo>
                  <a:cubicBezTo>
                    <a:pt x="5170" y="1302"/>
                    <a:pt x="5404" y="1368"/>
                    <a:pt x="5637" y="1402"/>
                  </a:cubicBezTo>
                  <a:cubicBezTo>
                    <a:pt x="5771" y="1435"/>
                    <a:pt x="6004" y="1435"/>
                    <a:pt x="6104" y="1535"/>
                  </a:cubicBezTo>
                  <a:cubicBezTo>
                    <a:pt x="6238" y="1635"/>
                    <a:pt x="6305" y="1869"/>
                    <a:pt x="6371" y="2002"/>
                  </a:cubicBezTo>
                  <a:cubicBezTo>
                    <a:pt x="6471" y="2202"/>
                    <a:pt x="6571" y="2369"/>
                    <a:pt x="6705" y="2536"/>
                  </a:cubicBezTo>
                  <a:cubicBezTo>
                    <a:pt x="6872" y="2803"/>
                    <a:pt x="7038" y="3036"/>
                    <a:pt x="7239" y="3270"/>
                  </a:cubicBezTo>
                  <a:cubicBezTo>
                    <a:pt x="7405" y="3003"/>
                    <a:pt x="7539" y="2703"/>
                    <a:pt x="7639" y="2402"/>
                  </a:cubicBezTo>
                  <a:cubicBezTo>
                    <a:pt x="7639" y="2369"/>
                    <a:pt x="7672" y="2336"/>
                    <a:pt x="7672" y="2336"/>
                  </a:cubicBezTo>
                  <a:cubicBezTo>
                    <a:pt x="7672" y="2302"/>
                    <a:pt x="7639" y="2302"/>
                    <a:pt x="7639" y="2269"/>
                  </a:cubicBezTo>
                  <a:cubicBezTo>
                    <a:pt x="7505" y="1935"/>
                    <a:pt x="7339" y="1635"/>
                    <a:pt x="7138" y="1335"/>
                  </a:cubicBezTo>
                  <a:cubicBezTo>
                    <a:pt x="7138" y="1302"/>
                    <a:pt x="7138" y="1302"/>
                    <a:pt x="7138" y="1302"/>
                  </a:cubicBezTo>
                  <a:cubicBezTo>
                    <a:pt x="7105" y="1268"/>
                    <a:pt x="7105" y="1268"/>
                    <a:pt x="7105" y="1268"/>
                  </a:cubicBezTo>
                  <a:cubicBezTo>
                    <a:pt x="6972" y="1068"/>
                    <a:pt x="6838" y="868"/>
                    <a:pt x="6738" y="668"/>
                  </a:cubicBezTo>
                  <a:cubicBezTo>
                    <a:pt x="6338" y="534"/>
                    <a:pt x="5971" y="401"/>
                    <a:pt x="5571" y="268"/>
                  </a:cubicBezTo>
                  <a:cubicBezTo>
                    <a:pt x="5337" y="201"/>
                    <a:pt x="5037" y="167"/>
                    <a:pt x="48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49"/>
            <p:cNvSpPr/>
            <p:nvPr/>
          </p:nvSpPr>
          <p:spPr>
            <a:xfrm>
              <a:off x="3672800" y="3094325"/>
              <a:ext cx="145125" cy="149300"/>
            </a:xfrm>
            <a:custGeom>
              <a:avLst/>
              <a:gdLst/>
              <a:ahLst/>
              <a:cxnLst/>
              <a:rect l="l" t="t" r="r" b="b"/>
              <a:pathLst>
                <a:path w="5805" h="5972" extrusionOk="0">
                  <a:moveTo>
                    <a:pt x="3503" y="0"/>
                  </a:moveTo>
                  <a:cubicBezTo>
                    <a:pt x="3303" y="0"/>
                    <a:pt x="3136" y="134"/>
                    <a:pt x="2969" y="234"/>
                  </a:cubicBezTo>
                  <a:cubicBezTo>
                    <a:pt x="2302" y="601"/>
                    <a:pt x="1635" y="968"/>
                    <a:pt x="934" y="1335"/>
                  </a:cubicBezTo>
                  <a:cubicBezTo>
                    <a:pt x="767" y="1468"/>
                    <a:pt x="567" y="1535"/>
                    <a:pt x="467" y="1735"/>
                  </a:cubicBezTo>
                  <a:cubicBezTo>
                    <a:pt x="401" y="1835"/>
                    <a:pt x="367" y="1935"/>
                    <a:pt x="300" y="2069"/>
                  </a:cubicBezTo>
                  <a:cubicBezTo>
                    <a:pt x="267" y="2436"/>
                    <a:pt x="167" y="2769"/>
                    <a:pt x="67" y="3136"/>
                  </a:cubicBezTo>
                  <a:cubicBezTo>
                    <a:pt x="0" y="3470"/>
                    <a:pt x="34" y="3603"/>
                    <a:pt x="267" y="3870"/>
                  </a:cubicBezTo>
                  <a:cubicBezTo>
                    <a:pt x="401" y="4070"/>
                    <a:pt x="534" y="4237"/>
                    <a:pt x="667" y="4437"/>
                  </a:cubicBezTo>
                  <a:cubicBezTo>
                    <a:pt x="801" y="4604"/>
                    <a:pt x="934" y="4804"/>
                    <a:pt x="1034" y="5004"/>
                  </a:cubicBezTo>
                  <a:cubicBezTo>
                    <a:pt x="1168" y="5238"/>
                    <a:pt x="1201" y="5471"/>
                    <a:pt x="1468" y="5571"/>
                  </a:cubicBezTo>
                  <a:cubicBezTo>
                    <a:pt x="1868" y="5771"/>
                    <a:pt x="2402" y="5738"/>
                    <a:pt x="2802" y="5971"/>
                  </a:cubicBezTo>
                  <a:cubicBezTo>
                    <a:pt x="3569" y="5104"/>
                    <a:pt x="4303" y="4237"/>
                    <a:pt x="4970" y="3303"/>
                  </a:cubicBezTo>
                  <a:cubicBezTo>
                    <a:pt x="5271" y="2903"/>
                    <a:pt x="5538" y="2502"/>
                    <a:pt x="5804" y="2102"/>
                  </a:cubicBezTo>
                  <a:cubicBezTo>
                    <a:pt x="5771" y="2102"/>
                    <a:pt x="5771" y="2069"/>
                    <a:pt x="5771" y="2069"/>
                  </a:cubicBezTo>
                  <a:cubicBezTo>
                    <a:pt x="5404" y="1668"/>
                    <a:pt x="5137" y="1201"/>
                    <a:pt x="4870" y="734"/>
                  </a:cubicBezTo>
                  <a:cubicBezTo>
                    <a:pt x="4804" y="634"/>
                    <a:pt x="4737" y="401"/>
                    <a:pt x="4670" y="301"/>
                  </a:cubicBezTo>
                  <a:cubicBezTo>
                    <a:pt x="4537" y="167"/>
                    <a:pt x="4303" y="167"/>
                    <a:pt x="4137" y="134"/>
                  </a:cubicBezTo>
                  <a:cubicBezTo>
                    <a:pt x="3936" y="101"/>
                    <a:pt x="3703" y="0"/>
                    <a:pt x="35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49"/>
            <p:cNvSpPr/>
            <p:nvPr/>
          </p:nvSpPr>
          <p:spPr>
            <a:xfrm>
              <a:off x="3400100" y="3300300"/>
              <a:ext cx="221025" cy="193500"/>
            </a:xfrm>
            <a:custGeom>
              <a:avLst/>
              <a:gdLst/>
              <a:ahLst/>
              <a:cxnLst/>
              <a:rect l="l" t="t" r="r" b="b"/>
              <a:pathLst>
                <a:path w="8841" h="7740" extrusionOk="0">
                  <a:moveTo>
                    <a:pt x="5905" y="1"/>
                  </a:moveTo>
                  <a:cubicBezTo>
                    <a:pt x="5604" y="134"/>
                    <a:pt x="5304" y="234"/>
                    <a:pt x="5004" y="334"/>
                  </a:cubicBezTo>
                  <a:cubicBezTo>
                    <a:pt x="4164" y="574"/>
                    <a:pt x="3271" y="706"/>
                    <a:pt x="2372" y="706"/>
                  </a:cubicBezTo>
                  <a:cubicBezTo>
                    <a:pt x="2271" y="706"/>
                    <a:pt x="2170" y="705"/>
                    <a:pt x="2069" y="701"/>
                  </a:cubicBezTo>
                  <a:cubicBezTo>
                    <a:pt x="1468" y="668"/>
                    <a:pt x="668" y="634"/>
                    <a:pt x="0" y="401"/>
                  </a:cubicBezTo>
                  <a:lnTo>
                    <a:pt x="0" y="401"/>
                  </a:lnTo>
                  <a:cubicBezTo>
                    <a:pt x="634" y="1402"/>
                    <a:pt x="1168" y="2502"/>
                    <a:pt x="1702" y="3537"/>
                  </a:cubicBezTo>
                  <a:cubicBezTo>
                    <a:pt x="2035" y="4170"/>
                    <a:pt x="2402" y="4804"/>
                    <a:pt x="2736" y="5471"/>
                  </a:cubicBezTo>
                  <a:cubicBezTo>
                    <a:pt x="3069" y="6105"/>
                    <a:pt x="3470" y="6772"/>
                    <a:pt x="3770" y="7473"/>
                  </a:cubicBezTo>
                  <a:cubicBezTo>
                    <a:pt x="3803" y="7573"/>
                    <a:pt x="3803" y="7639"/>
                    <a:pt x="3803" y="7740"/>
                  </a:cubicBezTo>
                  <a:cubicBezTo>
                    <a:pt x="4637" y="6739"/>
                    <a:pt x="5538" y="5805"/>
                    <a:pt x="6472" y="4871"/>
                  </a:cubicBezTo>
                  <a:cubicBezTo>
                    <a:pt x="7239" y="4104"/>
                    <a:pt x="8040" y="3336"/>
                    <a:pt x="8840" y="2603"/>
                  </a:cubicBezTo>
                  <a:cubicBezTo>
                    <a:pt x="8640" y="2436"/>
                    <a:pt x="8306" y="2202"/>
                    <a:pt x="8206" y="2102"/>
                  </a:cubicBezTo>
                  <a:cubicBezTo>
                    <a:pt x="7939" y="1869"/>
                    <a:pt x="7673" y="1635"/>
                    <a:pt x="7372" y="1402"/>
                  </a:cubicBezTo>
                  <a:cubicBezTo>
                    <a:pt x="6872" y="968"/>
                    <a:pt x="6338" y="501"/>
                    <a:pt x="59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49"/>
            <p:cNvSpPr/>
            <p:nvPr/>
          </p:nvSpPr>
          <p:spPr>
            <a:xfrm>
              <a:off x="4077250" y="3412875"/>
              <a:ext cx="1000750" cy="600475"/>
            </a:xfrm>
            <a:custGeom>
              <a:avLst/>
              <a:gdLst/>
              <a:ahLst/>
              <a:cxnLst/>
              <a:rect l="l" t="t" r="r" b="b"/>
              <a:pathLst>
                <a:path w="40030" h="24019" extrusionOk="0">
                  <a:moveTo>
                    <a:pt x="6805" y="1"/>
                  </a:moveTo>
                  <a:cubicBezTo>
                    <a:pt x="6739" y="34"/>
                    <a:pt x="6639" y="101"/>
                    <a:pt x="6505" y="168"/>
                  </a:cubicBezTo>
                  <a:cubicBezTo>
                    <a:pt x="6272" y="268"/>
                    <a:pt x="6038" y="301"/>
                    <a:pt x="5905" y="568"/>
                  </a:cubicBezTo>
                  <a:cubicBezTo>
                    <a:pt x="5705" y="1335"/>
                    <a:pt x="5404" y="2736"/>
                    <a:pt x="5271" y="3603"/>
                  </a:cubicBezTo>
                  <a:cubicBezTo>
                    <a:pt x="5004" y="5438"/>
                    <a:pt x="4337" y="7206"/>
                    <a:pt x="3603" y="8974"/>
                  </a:cubicBezTo>
                  <a:cubicBezTo>
                    <a:pt x="3870" y="9007"/>
                    <a:pt x="4137" y="9141"/>
                    <a:pt x="4304" y="9174"/>
                  </a:cubicBezTo>
                  <a:cubicBezTo>
                    <a:pt x="4604" y="9274"/>
                    <a:pt x="4904" y="9341"/>
                    <a:pt x="5238" y="9441"/>
                  </a:cubicBezTo>
                  <a:cubicBezTo>
                    <a:pt x="5905" y="9641"/>
                    <a:pt x="6605" y="9808"/>
                    <a:pt x="7272" y="10008"/>
                  </a:cubicBezTo>
                  <a:cubicBezTo>
                    <a:pt x="8340" y="10308"/>
                    <a:pt x="9441" y="10609"/>
                    <a:pt x="10475" y="10942"/>
                  </a:cubicBezTo>
                  <a:cubicBezTo>
                    <a:pt x="13043" y="11376"/>
                    <a:pt x="15645" y="11976"/>
                    <a:pt x="17713" y="13577"/>
                  </a:cubicBezTo>
                  <a:cubicBezTo>
                    <a:pt x="17828" y="13664"/>
                    <a:pt x="17770" y="13824"/>
                    <a:pt x="17645" y="13824"/>
                  </a:cubicBezTo>
                  <a:cubicBezTo>
                    <a:pt x="17624" y="13824"/>
                    <a:pt x="17603" y="13820"/>
                    <a:pt x="17580" y="13811"/>
                  </a:cubicBezTo>
                  <a:cubicBezTo>
                    <a:pt x="15211" y="12610"/>
                    <a:pt x="12676" y="11943"/>
                    <a:pt x="10074" y="11543"/>
                  </a:cubicBezTo>
                  <a:cubicBezTo>
                    <a:pt x="8773" y="11309"/>
                    <a:pt x="7472" y="11142"/>
                    <a:pt x="6205" y="10909"/>
                  </a:cubicBezTo>
                  <a:cubicBezTo>
                    <a:pt x="5571" y="10809"/>
                    <a:pt x="4904" y="10675"/>
                    <a:pt x="4270" y="10542"/>
                  </a:cubicBezTo>
                  <a:cubicBezTo>
                    <a:pt x="3937" y="10442"/>
                    <a:pt x="3470" y="10408"/>
                    <a:pt x="3069" y="10242"/>
                  </a:cubicBezTo>
                  <a:cubicBezTo>
                    <a:pt x="2802" y="10909"/>
                    <a:pt x="2536" y="11576"/>
                    <a:pt x="2302" y="12243"/>
                  </a:cubicBezTo>
                  <a:cubicBezTo>
                    <a:pt x="1535" y="14311"/>
                    <a:pt x="868" y="16112"/>
                    <a:pt x="0" y="18181"/>
                  </a:cubicBezTo>
                  <a:cubicBezTo>
                    <a:pt x="901" y="18414"/>
                    <a:pt x="2002" y="18948"/>
                    <a:pt x="2869" y="19281"/>
                  </a:cubicBezTo>
                  <a:cubicBezTo>
                    <a:pt x="3837" y="19615"/>
                    <a:pt x="4804" y="19949"/>
                    <a:pt x="5805" y="20282"/>
                  </a:cubicBezTo>
                  <a:cubicBezTo>
                    <a:pt x="7973" y="20983"/>
                    <a:pt x="10174" y="21550"/>
                    <a:pt x="12409" y="22017"/>
                  </a:cubicBezTo>
                  <a:cubicBezTo>
                    <a:pt x="14177" y="22350"/>
                    <a:pt x="15945" y="22617"/>
                    <a:pt x="17713" y="22784"/>
                  </a:cubicBezTo>
                  <a:cubicBezTo>
                    <a:pt x="19715" y="23017"/>
                    <a:pt x="21749" y="23151"/>
                    <a:pt x="23751" y="23184"/>
                  </a:cubicBezTo>
                  <a:lnTo>
                    <a:pt x="24284" y="23184"/>
                  </a:lnTo>
                  <a:cubicBezTo>
                    <a:pt x="24685" y="23251"/>
                    <a:pt x="25085" y="23251"/>
                    <a:pt x="25452" y="23284"/>
                  </a:cubicBezTo>
                  <a:cubicBezTo>
                    <a:pt x="26853" y="23318"/>
                    <a:pt x="28254" y="23284"/>
                    <a:pt x="29655" y="23551"/>
                  </a:cubicBezTo>
                  <a:cubicBezTo>
                    <a:pt x="29121" y="23618"/>
                    <a:pt x="28588" y="23651"/>
                    <a:pt x="28020" y="23651"/>
                  </a:cubicBezTo>
                  <a:cubicBezTo>
                    <a:pt x="28121" y="23685"/>
                    <a:pt x="28221" y="23718"/>
                    <a:pt x="28321" y="23718"/>
                  </a:cubicBezTo>
                  <a:cubicBezTo>
                    <a:pt x="28821" y="23818"/>
                    <a:pt x="29388" y="23985"/>
                    <a:pt x="29955" y="24018"/>
                  </a:cubicBezTo>
                  <a:cubicBezTo>
                    <a:pt x="30255" y="24018"/>
                    <a:pt x="30589" y="23985"/>
                    <a:pt x="30889" y="23951"/>
                  </a:cubicBezTo>
                  <a:cubicBezTo>
                    <a:pt x="31356" y="23851"/>
                    <a:pt x="31823" y="23651"/>
                    <a:pt x="32257" y="23518"/>
                  </a:cubicBezTo>
                  <a:cubicBezTo>
                    <a:pt x="32690" y="23384"/>
                    <a:pt x="33157" y="23151"/>
                    <a:pt x="33591" y="23084"/>
                  </a:cubicBezTo>
                  <a:cubicBezTo>
                    <a:pt x="34358" y="22684"/>
                    <a:pt x="35059" y="22250"/>
                    <a:pt x="35693" y="21750"/>
                  </a:cubicBezTo>
                  <a:cubicBezTo>
                    <a:pt x="37260" y="20516"/>
                    <a:pt x="38595" y="19015"/>
                    <a:pt x="40029" y="17680"/>
                  </a:cubicBezTo>
                  <a:cubicBezTo>
                    <a:pt x="39862" y="17180"/>
                    <a:pt x="39729" y="16646"/>
                    <a:pt x="39529" y="16146"/>
                  </a:cubicBezTo>
                  <a:cubicBezTo>
                    <a:pt x="39295" y="15645"/>
                    <a:pt x="39028" y="15145"/>
                    <a:pt x="38728" y="14645"/>
                  </a:cubicBezTo>
                  <a:cubicBezTo>
                    <a:pt x="38094" y="13611"/>
                    <a:pt x="37294" y="12677"/>
                    <a:pt x="36460" y="11776"/>
                  </a:cubicBezTo>
                  <a:cubicBezTo>
                    <a:pt x="35626" y="10909"/>
                    <a:pt x="34759" y="10041"/>
                    <a:pt x="33825" y="9241"/>
                  </a:cubicBezTo>
                  <a:cubicBezTo>
                    <a:pt x="33358" y="8841"/>
                    <a:pt x="32824" y="8474"/>
                    <a:pt x="32190" y="8340"/>
                  </a:cubicBezTo>
                  <a:cubicBezTo>
                    <a:pt x="31967" y="8279"/>
                    <a:pt x="31747" y="8256"/>
                    <a:pt x="31529" y="8256"/>
                  </a:cubicBezTo>
                  <a:cubicBezTo>
                    <a:pt x="31027" y="8256"/>
                    <a:pt x="30533" y="8381"/>
                    <a:pt x="30022" y="8474"/>
                  </a:cubicBezTo>
                  <a:cubicBezTo>
                    <a:pt x="29855" y="8707"/>
                    <a:pt x="29655" y="8941"/>
                    <a:pt x="29488" y="9208"/>
                  </a:cubicBezTo>
                  <a:cubicBezTo>
                    <a:pt x="28888" y="10041"/>
                    <a:pt x="28221" y="10942"/>
                    <a:pt x="27353" y="11576"/>
                  </a:cubicBezTo>
                  <a:cubicBezTo>
                    <a:pt x="27386" y="11554"/>
                    <a:pt x="27448" y="11545"/>
                    <a:pt x="27529" y="11545"/>
                  </a:cubicBezTo>
                  <a:cubicBezTo>
                    <a:pt x="27937" y="11545"/>
                    <a:pt x="28843" y="11782"/>
                    <a:pt x="29121" y="11809"/>
                  </a:cubicBezTo>
                  <a:cubicBezTo>
                    <a:pt x="29368" y="11809"/>
                    <a:pt x="29628" y="11831"/>
                    <a:pt x="29886" y="11831"/>
                  </a:cubicBezTo>
                  <a:cubicBezTo>
                    <a:pt x="30188" y="11831"/>
                    <a:pt x="30486" y="11802"/>
                    <a:pt x="30756" y="11676"/>
                  </a:cubicBezTo>
                  <a:cubicBezTo>
                    <a:pt x="31023" y="11576"/>
                    <a:pt x="31223" y="11376"/>
                    <a:pt x="31423" y="11109"/>
                  </a:cubicBezTo>
                  <a:cubicBezTo>
                    <a:pt x="31523" y="11009"/>
                    <a:pt x="31590" y="10942"/>
                    <a:pt x="31723" y="10909"/>
                  </a:cubicBezTo>
                  <a:lnTo>
                    <a:pt x="31723" y="10909"/>
                  </a:lnTo>
                  <a:cubicBezTo>
                    <a:pt x="31423" y="11709"/>
                    <a:pt x="30589" y="12110"/>
                    <a:pt x="29822" y="12243"/>
                  </a:cubicBezTo>
                  <a:cubicBezTo>
                    <a:pt x="29281" y="12330"/>
                    <a:pt x="28723" y="12381"/>
                    <a:pt x="28165" y="12381"/>
                  </a:cubicBezTo>
                  <a:cubicBezTo>
                    <a:pt x="27655" y="12381"/>
                    <a:pt x="27147" y="12339"/>
                    <a:pt x="26653" y="12243"/>
                  </a:cubicBezTo>
                  <a:lnTo>
                    <a:pt x="26619" y="12243"/>
                  </a:lnTo>
                  <a:cubicBezTo>
                    <a:pt x="26253" y="12143"/>
                    <a:pt x="25852" y="12010"/>
                    <a:pt x="25519" y="11876"/>
                  </a:cubicBezTo>
                  <a:cubicBezTo>
                    <a:pt x="23884" y="11242"/>
                    <a:pt x="22550" y="10208"/>
                    <a:pt x="21516" y="8841"/>
                  </a:cubicBezTo>
                  <a:cubicBezTo>
                    <a:pt x="20348" y="7373"/>
                    <a:pt x="19414" y="5805"/>
                    <a:pt x="17813" y="4738"/>
                  </a:cubicBezTo>
                  <a:cubicBezTo>
                    <a:pt x="16179" y="3603"/>
                    <a:pt x="14311" y="2703"/>
                    <a:pt x="12476" y="1869"/>
                  </a:cubicBezTo>
                  <a:cubicBezTo>
                    <a:pt x="12443" y="1869"/>
                    <a:pt x="12376" y="1836"/>
                    <a:pt x="12343" y="1802"/>
                  </a:cubicBezTo>
                  <a:cubicBezTo>
                    <a:pt x="11942" y="1702"/>
                    <a:pt x="11542" y="1502"/>
                    <a:pt x="11208" y="1369"/>
                  </a:cubicBezTo>
                  <a:cubicBezTo>
                    <a:pt x="10675" y="1202"/>
                    <a:pt x="10141" y="1035"/>
                    <a:pt x="9607" y="868"/>
                  </a:cubicBezTo>
                  <a:cubicBezTo>
                    <a:pt x="8707" y="601"/>
                    <a:pt x="7673" y="401"/>
                    <a:pt x="68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49"/>
            <p:cNvSpPr/>
            <p:nvPr/>
          </p:nvSpPr>
          <p:spPr>
            <a:xfrm>
              <a:off x="3274175" y="2900850"/>
              <a:ext cx="1018250" cy="1661225"/>
            </a:xfrm>
            <a:custGeom>
              <a:avLst/>
              <a:gdLst/>
              <a:ahLst/>
              <a:cxnLst/>
              <a:rect l="l" t="t" r="r" b="b"/>
              <a:pathLst>
                <a:path w="40730" h="66449" extrusionOk="0">
                  <a:moveTo>
                    <a:pt x="28754" y="1"/>
                  </a:moveTo>
                  <a:cubicBezTo>
                    <a:pt x="28754" y="468"/>
                    <a:pt x="28621" y="935"/>
                    <a:pt x="28354" y="1268"/>
                  </a:cubicBezTo>
                  <a:cubicBezTo>
                    <a:pt x="27854" y="1935"/>
                    <a:pt x="27087" y="2369"/>
                    <a:pt x="26453" y="2869"/>
                  </a:cubicBezTo>
                  <a:cubicBezTo>
                    <a:pt x="25786" y="3436"/>
                    <a:pt x="25419" y="4104"/>
                    <a:pt x="25052" y="4871"/>
                  </a:cubicBezTo>
                  <a:cubicBezTo>
                    <a:pt x="24852" y="5404"/>
                    <a:pt x="24651" y="5938"/>
                    <a:pt x="24418" y="6439"/>
                  </a:cubicBezTo>
                  <a:cubicBezTo>
                    <a:pt x="24952" y="5938"/>
                    <a:pt x="25619" y="5538"/>
                    <a:pt x="26319" y="5371"/>
                  </a:cubicBezTo>
                  <a:cubicBezTo>
                    <a:pt x="26340" y="5363"/>
                    <a:pt x="26359" y="5359"/>
                    <a:pt x="26376" y="5359"/>
                  </a:cubicBezTo>
                  <a:cubicBezTo>
                    <a:pt x="26499" y="5359"/>
                    <a:pt x="26536" y="5546"/>
                    <a:pt x="26419" y="5605"/>
                  </a:cubicBezTo>
                  <a:cubicBezTo>
                    <a:pt x="25519" y="6138"/>
                    <a:pt x="24752" y="6772"/>
                    <a:pt x="24084" y="7573"/>
                  </a:cubicBezTo>
                  <a:cubicBezTo>
                    <a:pt x="23751" y="8006"/>
                    <a:pt x="23451" y="8473"/>
                    <a:pt x="23150" y="8940"/>
                  </a:cubicBezTo>
                  <a:cubicBezTo>
                    <a:pt x="22917" y="9307"/>
                    <a:pt x="22750" y="9708"/>
                    <a:pt x="22483" y="10008"/>
                  </a:cubicBezTo>
                  <a:cubicBezTo>
                    <a:pt x="17079" y="18414"/>
                    <a:pt x="7406" y="24351"/>
                    <a:pt x="3103" y="33558"/>
                  </a:cubicBezTo>
                  <a:cubicBezTo>
                    <a:pt x="768" y="38461"/>
                    <a:pt x="1" y="43498"/>
                    <a:pt x="1301" y="48836"/>
                  </a:cubicBezTo>
                  <a:cubicBezTo>
                    <a:pt x="1535" y="49870"/>
                    <a:pt x="1869" y="50870"/>
                    <a:pt x="2069" y="51904"/>
                  </a:cubicBezTo>
                  <a:cubicBezTo>
                    <a:pt x="2102" y="51237"/>
                    <a:pt x="2102" y="50537"/>
                    <a:pt x="2135" y="49870"/>
                  </a:cubicBezTo>
                  <a:cubicBezTo>
                    <a:pt x="2235" y="48135"/>
                    <a:pt x="2702" y="46434"/>
                    <a:pt x="3570" y="44966"/>
                  </a:cubicBezTo>
                  <a:cubicBezTo>
                    <a:pt x="3592" y="44911"/>
                    <a:pt x="3636" y="44888"/>
                    <a:pt x="3683" y="44888"/>
                  </a:cubicBezTo>
                  <a:cubicBezTo>
                    <a:pt x="3777" y="44888"/>
                    <a:pt x="3881" y="44977"/>
                    <a:pt x="3837" y="45066"/>
                  </a:cubicBezTo>
                  <a:cubicBezTo>
                    <a:pt x="3169" y="46767"/>
                    <a:pt x="2836" y="48435"/>
                    <a:pt x="2769" y="50270"/>
                  </a:cubicBezTo>
                  <a:cubicBezTo>
                    <a:pt x="2736" y="51871"/>
                    <a:pt x="2769" y="53539"/>
                    <a:pt x="2202" y="55073"/>
                  </a:cubicBezTo>
                  <a:cubicBezTo>
                    <a:pt x="2069" y="56207"/>
                    <a:pt x="1768" y="57308"/>
                    <a:pt x="1802" y="58442"/>
                  </a:cubicBezTo>
                  <a:cubicBezTo>
                    <a:pt x="1869" y="61678"/>
                    <a:pt x="4504" y="64380"/>
                    <a:pt x="7506" y="65548"/>
                  </a:cubicBezTo>
                  <a:cubicBezTo>
                    <a:pt x="8707" y="66015"/>
                    <a:pt x="9974" y="66281"/>
                    <a:pt x="11275" y="66448"/>
                  </a:cubicBezTo>
                  <a:cubicBezTo>
                    <a:pt x="11909" y="65948"/>
                    <a:pt x="12409" y="65247"/>
                    <a:pt x="12910" y="64614"/>
                  </a:cubicBezTo>
                  <a:cubicBezTo>
                    <a:pt x="13443" y="63880"/>
                    <a:pt x="13910" y="63146"/>
                    <a:pt x="14344" y="62345"/>
                  </a:cubicBezTo>
                  <a:cubicBezTo>
                    <a:pt x="14778" y="61478"/>
                    <a:pt x="15145" y="60544"/>
                    <a:pt x="15345" y="59610"/>
                  </a:cubicBezTo>
                  <a:cubicBezTo>
                    <a:pt x="15512" y="58676"/>
                    <a:pt x="15512" y="57809"/>
                    <a:pt x="15445" y="56875"/>
                  </a:cubicBezTo>
                  <a:lnTo>
                    <a:pt x="15445" y="56875"/>
                  </a:lnTo>
                  <a:cubicBezTo>
                    <a:pt x="15412" y="57208"/>
                    <a:pt x="14077" y="58309"/>
                    <a:pt x="13844" y="58643"/>
                  </a:cubicBezTo>
                  <a:cubicBezTo>
                    <a:pt x="13410" y="59243"/>
                    <a:pt x="13010" y="59777"/>
                    <a:pt x="12543" y="60310"/>
                  </a:cubicBezTo>
                  <a:cubicBezTo>
                    <a:pt x="12309" y="60577"/>
                    <a:pt x="12343" y="61144"/>
                    <a:pt x="11842" y="61511"/>
                  </a:cubicBezTo>
                  <a:cubicBezTo>
                    <a:pt x="11209" y="59110"/>
                    <a:pt x="14911" y="56241"/>
                    <a:pt x="16512" y="55040"/>
                  </a:cubicBezTo>
                  <a:cubicBezTo>
                    <a:pt x="18614" y="53472"/>
                    <a:pt x="20982" y="52171"/>
                    <a:pt x="23084" y="50704"/>
                  </a:cubicBezTo>
                  <a:cubicBezTo>
                    <a:pt x="24084" y="50003"/>
                    <a:pt x="24985" y="49236"/>
                    <a:pt x="25819" y="48435"/>
                  </a:cubicBezTo>
                  <a:cubicBezTo>
                    <a:pt x="26886" y="47168"/>
                    <a:pt x="27787" y="45800"/>
                    <a:pt x="28588" y="44366"/>
                  </a:cubicBezTo>
                  <a:cubicBezTo>
                    <a:pt x="30456" y="41030"/>
                    <a:pt x="31723" y="37394"/>
                    <a:pt x="33091" y="33825"/>
                  </a:cubicBezTo>
                  <a:cubicBezTo>
                    <a:pt x="34158" y="31023"/>
                    <a:pt x="35626" y="28354"/>
                    <a:pt x="36393" y="25452"/>
                  </a:cubicBezTo>
                  <a:cubicBezTo>
                    <a:pt x="36760" y="24018"/>
                    <a:pt x="37060" y="22417"/>
                    <a:pt x="36827" y="20882"/>
                  </a:cubicBezTo>
                  <a:cubicBezTo>
                    <a:pt x="36793" y="20715"/>
                    <a:pt x="36760" y="20582"/>
                    <a:pt x="36760" y="20415"/>
                  </a:cubicBezTo>
                  <a:cubicBezTo>
                    <a:pt x="36693" y="20382"/>
                    <a:pt x="36660" y="20248"/>
                    <a:pt x="36727" y="20182"/>
                  </a:cubicBezTo>
                  <a:cubicBezTo>
                    <a:pt x="37060" y="19881"/>
                    <a:pt x="37494" y="19781"/>
                    <a:pt x="37861" y="19515"/>
                  </a:cubicBezTo>
                  <a:cubicBezTo>
                    <a:pt x="40730" y="15945"/>
                    <a:pt x="39929" y="10608"/>
                    <a:pt x="37294" y="7006"/>
                  </a:cubicBezTo>
                  <a:cubicBezTo>
                    <a:pt x="37127" y="6805"/>
                    <a:pt x="36960" y="6639"/>
                    <a:pt x="36793" y="6439"/>
                  </a:cubicBezTo>
                  <a:cubicBezTo>
                    <a:pt x="35459" y="5038"/>
                    <a:pt x="33925" y="3903"/>
                    <a:pt x="32424" y="2769"/>
                  </a:cubicBezTo>
                  <a:cubicBezTo>
                    <a:pt x="31189" y="1835"/>
                    <a:pt x="29989" y="901"/>
                    <a:pt x="287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49"/>
            <p:cNvSpPr/>
            <p:nvPr/>
          </p:nvSpPr>
          <p:spPr>
            <a:xfrm>
              <a:off x="2049975" y="1742650"/>
              <a:ext cx="1878025" cy="1465900"/>
            </a:xfrm>
            <a:custGeom>
              <a:avLst/>
              <a:gdLst/>
              <a:ahLst/>
              <a:cxnLst/>
              <a:rect l="l" t="t" r="r" b="b"/>
              <a:pathLst>
                <a:path w="75121" h="58636" extrusionOk="0">
                  <a:moveTo>
                    <a:pt x="54296" y="4638"/>
                  </a:moveTo>
                  <a:cubicBezTo>
                    <a:pt x="54349" y="4638"/>
                    <a:pt x="54406" y="4674"/>
                    <a:pt x="54406" y="4732"/>
                  </a:cubicBezTo>
                  <a:cubicBezTo>
                    <a:pt x="54072" y="6800"/>
                    <a:pt x="52838" y="8502"/>
                    <a:pt x="51304" y="9869"/>
                  </a:cubicBezTo>
                  <a:cubicBezTo>
                    <a:pt x="50336" y="10703"/>
                    <a:pt x="49269" y="11437"/>
                    <a:pt x="48168" y="12137"/>
                  </a:cubicBezTo>
                  <a:cubicBezTo>
                    <a:pt x="47768" y="12404"/>
                    <a:pt x="47301" y="12638"/>
                    <a:pt x="46867" y="12905"/>
                  </a:cubicBezTo>
                  <a:cubicBezTo>
                    <a:pt x="45700" y="13605"/>
                    <a:pt x="44532" y="14372"/>
                    <a:pt x="44132" y="15707"/>
                  </a:cubicBezTo>
                  <a:cubicBezTo>
                    <a:pt x="44103" y="15807"/>
                    <a:pt x="44019" y="15852"/>
                    <a:pt x="43932" y="15852"/>
                  </a:cubicBezTo>
                  <a:cubicBezTo>
                    <a:pt x="43817" y="15852"/>
                    <a:pt x="43698" y="15773"/>
                    <a:pt x="43698" y="15640"/>
                  </a:cubicBezTo>
                  <a:cubicBezTo>
                    <a:pt x="43698" y="14439"/>
                    <a:pt x="44565" y="13605"/>
                    <a:pt x="45566" y="12938"/>
                  </a:cubicBezTo>
                  <a:cubicBezTo>
                    <a:pt x="43298" y="12371"/>
                    <a:pt x="42597" y="8268"/>
                    <a:pt x="42030" y="6433"/>
                  </a:cubicBezTo>
                  <a:lnTo>
                    <a:pt x="42030" y="6433"/>
                  </a:lnTo>
                  <a:cubicBezTo>
                    <a:pt x="42831" y="8368"/>
                    <a:pt x="43698" y="12471"/>
                    <a:pt x="46333" y="12471"/>
                  </a:cubicBezTo>
                  <a:cubicBezTo>
                    <a:pt x="46767" y="12238"/>
                    <a:pt x="47201" y="12004"/>
                    <a:pt x="47568" y="11771"/>
                  </a:cubicBezTo>
                  <a:cubicBezTo>
                    <a:pt x="48335" y="11304"/>
                    <a:pt x="49069" y="10803"/>
                    <a:pt x="49736" y="10303"/>
                  </a:cubicBezTo>
                  <a:lnTo>
                    <a:pt x="49736" y="10303"/>
                  </a:lnTo>
                  <a:cubicBezTo>
                    <a:pt x="49547" y="10352"/>
                    <a:pt x="49340" y="10373"/>
                    <a:pt x="49126" y="10373"/>
                  </a:cubicBezTo>
                  <a:cubicBezTo>
                    <a:pt x="48316" y="10373"/>
                    <a:pt x="47387" y="10073"/>
                    <a:pt x="46834" y="9836"/>
                  </a:cubicBezTo>
                  <a:cubicBezTo>
                    <a:pt x="46807" y="9809"/>
                    <a:pt x="46823" y="9760"/>
                    <a:pt x="46848" y="9760"/>
                  </a:cubicBezTo>
                  <a:cubicBezTo>
                    <a:pt x="46854" y="9760"/>
                    <a:pt x="46861" y="9763"/>
                    <a:pt x="46867" y="9769"/>
                  </a:cubicBezTo>
                  <a:cubicBezTo>
                    <a:pt x="47467" y="9936"/>
                    <a:pt x="48101" y="10036"/>
                    <a:pt x="48735" y="10069"/>
                  </a:cubicBezTo>
                  <a:cubicBezTo>
                    <a:pt x="49402" y="10069"/>
                    <a:pt x="49869" y="9769"/>
                    <a:pt x="50503" y="9636"/>
                  </a:cubicBezTo>
                  <a:cubicBezTo>
                    <a:pt x="50536" y="9636"/>
                    <a:pt x="50536" y="9669"/>
                    <a:pt x="50570" y="9669"/>
                  </a:cubicBezTo>
                  <a:cubicBezTo>
                    <a:pt x="52137" y="8368"/>
                    <a:pt x="53405" y="6834"/>
                    <a:pt x="54206" y="4699"/>
                  </a:cubicBezTo>
                  <a:cubicBezTo>
                    <a:pt x="54220" y="4657"/>
                    <a:pt x="54257" y="4638"/>
                    <a:pt x="54296" y="4638"/>
                  </a:cubicBezTo>
                  <a:close/>
                  <a:moveTo>
                    <a:pt x="40458" y="16136"/>
                  </a:moveTo>
                  <a:lnTo>
                    <a:pt x="40458" y="16136"/>
                  </a:lnTo>
                  <a:cubicBezTo>
                    <a:pt x="40460" y="16138"/>
                    <a:pt x="40461" y="16139"/>
                    <a:pt x="40462" y="16140"/>
                  </a:cubicBezTo>
                  <a:cubicBezTo>
                    <a:pt x="40461" y="16139"/>
                    <a:pt x="40460" y="16138"/>
                    <a:pt x="40458" y="16136"/>
                  </a:cubicBezTo>
                  <a:close/>
                  <a:moveTo>
                    <a:pt x="59299" y="0"/>
                  </a:moveTo>
                  <a:cubicBezTo>
                    <a:pt x="57162" y="0"/>
                    <a:pt x="55058" y="793"/>
                    <a:pt x="52805" y="1463"/>
                  </a:cubicBezTo>
                  <a:cubicBezTo>
                    <a:pt x="53138" y="1597"/>
                    <a:pt x="53472" y="1730"/>
                    <a:pt x="53805" y="1930"/>
                  </a:cubicBezTo>
                  <a:cubicBezTo>
                    <a:pt x="54100" y="2078"/>
                    <a:pt x="53926" y="2486"/>
                    <a:pt x="53650" y="2486"/>
                  </a:cubicBezTo>
                  <a:cubicBezTo>
                    <a:pt x="53615" y="2486"/>
                    <a:pt x="53577" y="2479"/>
                    <a:pt x="53538" y="2464"/>
                  </a:cubicBezTo>
                  <a:cubicBezTo>
                    <a:pt x="52279" y="1891"/>
                    <a:pt x="51087" y="1683"/>
                    <a:pt x="49913" y="1683"/>
                  </a:cubicBezTo>
                  <a:cubicBezTo>
                    <a:pt x="48010" y="1683"/>
                    <a:pt x="46154" y="2231"/>
                    <a:pt x="44132" y="2664"/>
                  </a:cubicBezTo>
                  <a:cubicBezTo>
                    <a:pt x="44832" y="3565"/>
                    <a:pt x="45599" y="4499"/>
                    <a:pt x="45733" y="5533"/>
                  </a:cubicBezTo>
                  <a:cubicBezTo>
                    <a:pt x="45758" y="5608"/>
                    <a:pt x="45670" y="5702"/>
                    <a:pt x="45583" y="5702"/>
                  </a:cubicBezTo>
                  <a:cubicBezTo>
                    <a:pt x="45554" y="5702"/>
                    <a:pt x="45524" y="5691"/>
                    <a:pt x="45499" y="5666"/>
                  </a:cubicBezTo>
                  <a:cubicBezTo>
                    <a:pt x="44966" y="4932"/>
                    <a:pt x="44432" y="4198"/>
                    <a:pt x="43898" y="3465"/>
                  </a:cubicBezTo>
                  <a:cubicBezTo>
                    <a:pt x="43598" y="4332"/>
                    <a:pt x="42797" y="4999"/>
                    <a:pt x="42364" y="5800"/>
                  </a:cubicBezTo>
                  <a:cubicBezTo>
                    <a:pt x="42230" y="6033"/>
                    <a:pt x="42164" y="6233"/>
                    <a:pt x="42030" y="6433"/>
                  </a:cubicBezTo>
                  <a:cubicBezTo>
                    <a:pt x="41863" y="6700"/>
                    <a:pt x="41663" y="6900"/>
                    <a:pt x="41296" y="7000"/>
                  </a:cubicBezTo>
                  <a:cubicBezTo>
                    <a:pt x="40963" y="7100"/>
                    <a:pt x="40629" y="7134"/>
                    <a:pt x="40296" y="7234"/>
                  </a:cubicBezTo>
                  <a:cubicBezTo>
                    <a:pt x="40362" y="7901"/>
                    <a:pt x="40596" y="8668"/>
                    <a:pt x="40696" y="9302"/>
                  </a:cubicBezTo>
                  <a:cubicBezTo>
                    <a:pt x="40796" y="10003"/>
                    <a:pt x="40929" y="10670"/>
                    <a:pt x="41096" y="11337"/>
                  </a:cubicBezTo>
                  <a:cubicBezTo>
                    <a:pt x="41130" y="11504"/>
                    <a:pt x="41163" y="11704"/>
                    <a:pt x="41196" y="11871"/>
                  </a:cubicBezTo>
                  <a:cubicBezTo>
                    <a:pt x="41196" y="11971"/>
                    <a:pt x="41230" y="12071"/>
                    <a:pt x="41196" y="12204"/>
                  </a:cubicBezTo>
                  <a:cubicBezTo>
                    <a:pt x="41160" y="12373"/>
                    <a:pt x="41108" y="12440"/>
                    <a:pt x="41050" y="12440"/>
                  </a:cubicBezTo>
                  <a:cubicBezTo>
                    <a:pt x="40845" y="12440"/>
                    <a:pt x="40555" y="11600"/>
                    <a:pt x="40529" y="11470"/>
                  </a:cubicBezTo>
                  <a:cubicBezTo>
                    <a:pt x="40329" y="10303"/>
                    <a:pt x="40162" y="9102"/>
                    <a:pt x="39962" y="7901"/>
                  </a:cubicBezTo>
                  <a:cubicBezTo>
                    <a:pt x="39929" y="7734"/>
                    <a:pt x="39895" y="7534"/>
                    <a:pt x="39862" y="7334"/>
                  </a:cubicBezTo>
                  <a:cubicBezTo>
                    <a:pt x="39562" y="7434"/>
                    <a:pt x="39262" y="7567"/>
                    <a:pt x="38928" y="7668"/>
                  </a:cubicBezTo>
                  <a:cubicBezTo>
                    <a:pt x="38194" y="7968"/>
                    <a:pt x="37494" y="8235"/>
                    <a:pt x="36760" y="8568"/>
                  </a:cubicBezTo>
                  <a:cubicBezTo>
                    <a:pt x="36426" y="8735"/>
                    <a:pt x="36059" y="8902"/>
                    <a:pt x="35726" y="9102"/>
                  </a:cubicBezTo>
                  <a:cubicBezTo>
                    <a:pt x="35826" y="9235"/>
                    <a:pt x="35893" y="9369"/>
                    <a:pt x="35993" y="9502"/>
                  </a:cubicBezTo>
                  <a:cubicBezTo>
                    <a:pt x="36259" y="9936"/>
                    <a:pt x="36526" y="10336"/>
                    <a:pt x="36793" y="10736"/>
                  </a:cubicBezTo>
                  <a:cubicBezTo>
                    <a:pt x="36960" y="11003"/>
                    <a:pt x="37193" y="11270"/>
                    <a:pt x="37327" y="11604"/>
                  </a:cubicBezTo>
                  <a:cubicBezTo>
                    <a:pt x="38628" y="13305"/>
                    <a:pt x="40096" y="14873"/>
                    <a:pt x="41663" y="16340"/>
                  </a:cubicBezTo>
                  <a:cubicBezTo>
                    <a:pt x="41697" y="16340"/>
                    <a:pt x="41697" y="16374"/>
                    <a:pt x="41730" y="16407"/>
                  </a:cubicBezTo>
                  <a:cubicBezTo>
                    <a:pt x="41797" y="16474"/>
                    <a:pt x="41830" y="16541"/>
                    <a:pt x="41863" y="16607"/>
                  </a:cubicBezTo>
                  <a:cubicBezTo>
                    <a:pt x="41886" y="16835"/>
                    <a:pt x="41675" y="16939"/>
                    <a:pt x="41454" y="16939"/>
                  </a:cubicBezTo>
                  <a:cubicBezTo>
                    <a:pt x="41352" y="16939"/>
                    <a:pt x="41247" y="16916"/>
                    <a:pt x="41163" y="16874"/>
                  </a:cubicBezTo>
                  <a:cubicBezTo>
                    <a:pt x="40928" y="16764"/>
                    <a:pt x="40690" y="16718"/>
                    <a:pt x="40449" y="16718"/>
                  </a:cubicBezTo>
                  <a:cubicBezTo>
                    <a:pt x="39524" y="16718"/>
                    <a:pt x="38567" y="17397"/>
                    <a:pt x="37694" y="17741"/>
                  </a:cubicBezTo>
                  <a:cubicBezTo>
                    <a:pt x="35520" y="19046"/>
                    <a:pt x="32960" y="19788"/>
                    <a:pt x="30416" y="19788"/>
                  </a:cubicBezTo>
                  <a:cubicBezTo>
                    <a:pt x="28665" y="19788"/>
                    <a:pt x="26923" y="19437"/>
                    <a:pt x="25318" y="18675"/>
                  </a:cubicBezTo>
                  <a:cubicBezTo>
                    <a:pt x="25152" y="18575"/>
                    <a:pt x="25252" y="18342"/>
                    <a:pt x="25418" y="18342"/>
                  </a:cubicBezTo>
                  <a:cubicBezTo>
                    <a:pt x="27425" y="18522"/>
                    <a:pt x="29297" y="19239"/>
                    <a:pt x="31324" y="19239"/>
                  </a:cubicBezTo>
                  <a:cubicBezTo>
                    <a:pt x="31555" y="19239"/>
                    <a:pt x="31788" y="19230"/>
                    <a:pt x="32023" y="19209"/>
                  </a:cubicBezTo>
                  <a:cubicBezTo>
                    <a:pt x="33191" y="19109"/>
                    <a:pt x="34258" y="18776"/>
                    <a:pt x="35292" y="18375"/>
                  </a:cubicBezTo>
                  <a:cubicBezTo>
                    <a:pt x="37494" y="17241"/>
                    <a:pt x="36993" y="14839"/>
                    <a:pt x="35993" y="12905"/>
                  </a:cubicBezTo>
                  <a:cubicBezTo>
                    <a:pt x="35969" y="12857"/>
                    <a:pt x="36012" y="12810"/>
                    <a:pt x="36051" y="12810"/>
                  </a:cubicBezTo>
                  <a:cubicBezTo>
                    <a:pt x="36067" y="12810"/>
                    <a:pt x="36083" y="12818"/>
                    <a:pt x="36093" y="12838"/>
                  </a:cubicBezTo>
                  <a:cubicBezTo>
                    <a:pt x="36860" y="14005"/>
                    <a:pt x="37527" y="15373"/>
                    <a:pt x="37160" y="16807"/>
                  </a:cubicBezTo>
                  <a:cubicBezTo>
                    <a:pt x="37093" y="17108"/>
                    <a:pt x="36960" y="17408"/>
                    <a:pt x="36827" y="17675"/>
                  </a:cubicBezTo>
                  <a:cubicBezTo>
                    <a:pt x="37135" y="17520"/>
                    <a:pt x="39754" y="16111"/>
                    <a:pt x="40358" y="16111"/>
                  </a:cubicBezTo>
                  <a:cubicBezTo>
                    <a:pt x="40403" y="16111"/>
                    <a:pt x="40438" y="16119"/>
                    <a:pt x="40458" y="16136"/>
                  </a:cubicBezTo>
                  <a:lnTo>
                    <a:pt x="40458" y="16136"/>
                  </a:lnTo>
                  <a:cubicBezTo>
                    <a:pt x="40060" y="15770"/>
                    <a:pt x="39727" y="15305"/>
                    <a:pt x="39395" y="14873"/>
                  </a:cubicBezTo>
                  <a:cubicBezTo>
                    <a:pt x="38194" y="13238"/>
                    <a:pt x="36726" y="11871"/>
                    <a:pt x="35826" y="10003"/>
                  </a:cubicBezTo>
                  <a:lnTo>
                    <a:pt x="35559" y="9569"/>
                  </a:lnTo>
                  <a:cubicBezTo>
                    <a:pt x="35492" y="9502"/>
                    <a:pt x="35459" y="9402"/>
                    <a:pt x="35392" y="9302"/>
                  </a:cubicBezTo>
                  <a:cubicBezTo>
                    <a:pt x="35192" y="9436"/>
                    <a:pt x="34959" y="9569"/>
                    <a:pt x="34725" y="9636"/>
                  </a:cubicBezTo>
                  <a:cubicBezTo>
                    <a:pt x="34469" y="9725"/>
                    <a:pt x="34189" y="9756"/>
                    <a:pt x="33900" y="9756"/>
                  </a:cubicBezTo>
                  <a:cubicBezTo>
                    <a:pt x="33438" y="9756"/>
                    <a:pt x="32955" y="9677"/>
                    <a:pt x="32523" y="9636"/>
                  </a:cubicBezTo>
                  <a:cubicBezTo>
                    <a:pt x="31723" y="9569"/>
                    <a:pt x="30922" y="9569"/>
                    <a:pt x="30122" y="9402"/>
                  </a:cubicBezTo>
                  <a:cubicBezTo>
                    <a:pt x="29988" y="9436"/>
                    <a:pt x="29822" y="9436"/>
                    <a:pt x="29688" y="9469"/>
                  </a:cubicBezTo>
                  <a:cubicBezTo>
                    <a:pt x="29588" y="9469"/>
                    <a:pt x="29588" y="11237"/>
                    <a:pt x="29555" y="11404"/>
                  </a:cubicBezTo>
                  <a:cubicBezTo>
                    <a:pt x="29521" y="11470"/>
                    <a:pt x="29455" y="11470"/>
                    <a:pt x="29421" y="11470"/>
                  </a:cubicBezTo>
                  <a:cubicBezTo>
                    <a:pt x="29355" y="11470"/>
                    <a:pt x="29254" y="11437"/>
                    <a:pt x="29254" y="11337"/>
                  </a:cubicBezTo>
                  <a:cubicBezTo>
                    <a:pt x="29254" y="11170"/>
                    <a:pt x="29254" y="10970"/>
                    <a:pt x="29254" y="10803"/>
                  </a:cubicBezTo>
                  <a:cubicBezTo>
                    <a:pt x="29254" y="10703"/>
                    <a:pt x="29254" y="10636"/>
                    <a:pt x="29254" y="10536"/>
                  </a:cubicBezTo>
                  <a:cubicBezTo>
                    <a:pt x="28921" y="10636"/>
                    <a:pt x="28554" y="10770"/>
                    <a:pt x="28220" y="10903"/>
                  </a:cubicBezTo>
                  <a:cubicBezTo>
                    <a:pt x="28220" y="10903"/>
                    <a:pt x="28220" y="10903"/>
                    <a:pt x="28187" y="10870"/>
                  </a:cubicBezTo>
                  <a:cubicBezTo>
                    <a:pt x="28020" y="10970"/>
                    <a:pt x="27820" y="11037"/>
                    <a:pt x="27653" y="11103"/>
                  </a:cubicBezTo>
                  <a:cubicBezTo>
                    <a:pt x="27620" y="11137"/>
                    <a:pt x="27553" y="11137"/>
                    <a:pt x="27520" y="11170"/>
                  </a:cubicBezTo>
                  <a:cubicBezTo>
                    <a:pt x="27487" y="11170"/>
                    <a:pt x="27487" y="11203"/>
                    <a:pt x="27453" y="11203"/>
                  </a:cubicBezTo>
                  <a:cubicBezTo>
                    <a:pt x="26953" y="11470"/>
                    <a:pt x="26486" y="11737"/>
                    <a:pt x="26052" y="12137"/>
                  </a:cubicBezTo>
                  <a:cubicBezTo>
                    <a:pt x="25218" y="12871"/>
                    <a:pt x="24551" y="13772"/>
                    <a:pt x="23650" y="14472"/>
                  </a:cubicBezTo>
                  <a:cubicBezTo>
                    <a:pt x="23635" y="14487"/>
                    <a:pt x="23617" y="14494"/>
                    <a:pt x="23598" y="14494"/>
                  </a:cubicBezTo>
                  <a:cubicBezTo>
                    <a:pt x="23534" y="14494"/>
                    <a:pt x="23465" y="14417"/>
                    <a:pt x="23517" y="14339"/>
                  </a:cubicBezTo>
                  <a:cubicBezTo>
                    <a:pt x="23717" y="13939"/>
                    <a:pt x="23984" y="13505"/>
                    <a:pt x="24284" y="13105"/>
                  </a:cubicBezTo>
                  <a:lnTo>
                    <a:pt x="24284" y="13105"/>
                  </a:lnTo>
                  <a:cubicBezTo>
                    <a:pt x="20715" y="13272"/>
                    <a:pt x="17279" y="14939"/>
                    <a:pt x="15445" y="18142"/>
                  </a:cubicBezTo>
                  <a:cubicBezTo>
                    <a:pt x="13477" y="21511"/>
                    <a:pt x="14210" y="26181"/>
                    <a:pt x="14244" y="29917"/>
                  </a:cubicBezTo>
                  <a:cubicBezTo>
                    <a:pt x="14244" y="30096"/>
                    <a:pt x="14117" y="30180"/>
                    <a:pt x="13986" y="30180"/>
                  </a:cubicBezTo>
                  <a:cubicBezTo>
                    <a:pt x="13850" y="30180"/>
                    <a:pt x="13710" y="30088"/>
                    <a:pt x="13710" y="29917"/>
                  </a:cubicBezTo>
                  <a:cubicBezTo>
                    <a:pt x="13510" y="27749"/>
                    <a:pt x="13310" y="25213"/>
                    <a:pt x="13543" y="22812"/>
                  </a:cubicBezTo>
                  <a:lnTo>
                    <a:pt x="13543" y="22812"/>
                  </a:lnTo>
                  <a:cubicBezTo>
                    <a:pt x="13276" y="23279"/>
                    <a:pt x="13010" y="23746"/>
                    <a:pt x="12743" y="24213"/>
                  </a:cubicBezTo>
                  <a:cubicBezTo>
                    <a:pt x="12342" y="24913"/>
                    <a:pt x="11909" y="25647"/>
                    <a:pt x="11508" y="26348"/>
                  </a:cubicBezTo>
                  <a:cubicBezTo>
                    <a:pt x="10708" y="27715"/>
                    <a:pt x="9774" y="29050"/>
                    <a:pt x="9207" y="30517"/>
                  </a:cubicBezTo>
                  <a:cubicBezTo>
                    <a:pt x="8640" y="31918"/>
                    <a:pt x="8807" y="33286"/>
                    <a:pt x="8973" y="34720"/>
                  </a:cubicBezTo>
                  <a:cubicBezTo>
                    <a:pt x="9040" y="35354"/>
                    <a:pt x="9107" y="36055"/>
                    <a:pt x="9040" y="36688"/>
                  </a:cubicBezTo>
                  <a:cubicBezTo>
                    <a:pt x="10007" y="35187"/>
                    <a:pt x="11142" y="33853"/>
                    <a:pt x="12442" y="32619"/>
                  </a:cubicBezTo>
                  <a:cubicBezTo>
                    <a:pt x="12455" y="32613"/>
                    <a:pt x="12467" y="32610"/>
                    <a:pt x="12479" y="32610"/>
                  </a:cubicBezTo>
                  <a:cubicBezTo>
                    <a:pt x="12530" y="32610"/>
                    <a:pt x="12570" y="32664"/>
                    <a:pt x="12543" y="32719"/>
                  </a:cubicBezTo>
                  <a:cubicBezTo>
                    <a:pt x="11175" y="34187"/>
                    <a:pt x="10007" y="35854"/>
                    <a:pt x="9107" y="37622"/>
                  </a:cubicBezTo>
                  <a:cubicBezTo>
                    <a:pt x="8640" y="38523"/>
                    <a:pt x="8239" y="39490"/>
                    <a:pt x="7906" y="40424"/>
                  </a:cubicBezTo>
                  <a:cubicBezTo>
                    <a:pt x="7772" y="40858"/>
                    <a:pt x="7606" y="41325"/>
                    <a:pt x="7506" y="41759"/>
                  </a:cubicBezTo>
                  <a:cubicBezTo>
                    <a:pt x="7372" y="42192"/>
                    <a:pt x="7339" y="42693"/>
                    <a:pt x="7005" y="43026"/>
                  </a:cubicBezTo>
                  <a:cubicBezTo>
                    <a:pt x="6972" y="43060"/>
                    <a:pt x="6931" y="43074"/>
                    <a:pt x="6890" y="43074"/>
                  </a:cubicBezTo>
                  <a:cubicBezTo>
                    <a:pt x="6809" y="43074"/>
                    <a:pt x="6727" y="43015"/>
                    <a:pt x="6705" y="42926"/>
                  </a:cubicBezTo>
                  <a:cubicBezTo>
                    <a:pt x="6538" y="42492"/>
                    <a:pt x="6772" y="41925"/>
                    <a:pt x="6905" y="41492"/>
                  </a:cubicBezTo>
                  <a:cubicBezTo>
                    <a:pt x="7039" y="41025"/>
                    <a:pt x="7205" y="40524"/>
                    <a:pt x="7406" y="40057"/>
                  </a:cubicBezTo>
                  <a:cubicBezTo>
                    <a:pt x="7839" y="38857"/>
                    <a:pt x="8573" y="37389"/>
                    <a:pt x="8573" y="37255"/>
                  </a:cubicBezTo>
                  <a:cubicBezTo>
                    <a:pt x="8506" y="36355"/>
                    <a:pt x="8340" y="34854"/>
                    <a:pt x="8273" y="34053"/>
                  </a:cubicBezTo>
                  <a:cubicBezTo>
                    <a:pt x="8239" y="34020"/>
                    <a:pt x="8239" y="33953"/>
                    <a:pt x="8239" y="33920"/>
                  </a:cubicBezTo>
                  <a:cubicBezTo>
                    <a:pt x="8073" y="34420"/>
                    <a:pt x="7839" y="34920"/>
                    <a:pt x="7639" y="35421"/>
                  </a:cubicBezTo>
                  <a:cubicBezTo>
                    <a:pt x="7372" y="36021"/>
                    <a:pt x="7105" y="36622"/>
                    <a:pt x="6772" y="37189"/>
                  </a:cubicBezTo>
                  <a:cubicBezTo>
                    <a:pt x="5638" y="39324"/>
                    <a:pt x="4137" y="41258"/>
                    <a:pt x="2402" y="42960"/>
                  </a:cubicBezTo>
                  <a:cubicBezTo>
                    <a:pt x="1935" y="43393"/>
                    <a:pt x="1501" y="43793"/>
                    <a:pt x="1001" y="44194"/>
                  </a:cubicBezTo>
                  <a:cubicBezTo>
                    <a:pt x="767" y="44394"/>
                    <a:pt x="501" y="44561"/>
                    <a:pt x="334" y="44861"/>
                  </a:cubicBezTo>
                  <a:cubicBezTo>
                    <a:pt x="167" y="45161"/>
                    <a:pt x="134" y="45528"/>
                    <a:pt x="100" y="45862"/>
                  </a:cubicBezTo>
                  <a:cubicBezTo>
                    <a:pt x="0" y="46962"/>
                    <a:pt x="34" y="48130"/>
                    <a:pt x="167" y="49197"/>
                  </a:cubicBezTo>
                  <a:cubicBezTo>
                    <a:pt x="167" y="49464"/>
                    <a:pt x="134" y="49698"/>
                    <a:pt x="134" y="49965"/>
                  </a:cubicBezTo>
                  <a:cubicBezTo>
                    <a:pt x="167" y="50598"/>
                    <a:pt x="234" y="51199"/>
                    <a:pt x="334" y="51833"/>
                  </a:cubicBezTo>
                  <a:cubicBezTo>
                    <a:pt x="1101" y="50999"/>
                    <a:pt x="2102" y="50365"/>
                    <a:pt x="3169" y="49965"/>
                  </a:cubicBezTo>
                  <a:cubicBezTo>
                    <a:pt x="3236" y="49931"/>
                    <a:pt x="3269" y="49931"/>
                    <a:pt x="3336" y="49898"/>
                  </a:cubicBezTo>
                  <a:cubicBezTo>
                    <a:pt x="4170" y="49598"/>
                    <a:pt x="5037" y="49464"/>
                    <a:pt x="5871" y="49431"/>
                  </a:cubicBezTo>
                  <a:cubicBezTo>
                    <a:pt x="5928" y="49430"/>
                    <a:pt x="5984" y="49429"/>
                    <a:pt x="6040" y="49429"/>
                  </a:cubicBezTo>
                  <a:cubicBezTo>
                    <a:pt x="7549" y="49429"/>
                    <a:pt x="9024" y="49856"/>
                    <a:pt x="10374" y="50532"/>
                  </a:cubicBezTo>
                  <a:cubicBezTo>
                    <a:pt x="11108" y="50899"/>
                    <a:pt x="11809" y="51332"/>
                    <a:pt x="12476" y="51799"/>
                  </a:cubicBezTo>
                  <a:cubicBezTo>
                    <a:pt x="12609" y="51899"/>
                    <a:pt x="12743" y="51999"/>
                    <a:pt x="12876" y="52099"/>
                  </a:cubicBezTo>
                  <a:cubicBezTo>
                    <a:pt x="12042" y="49631"/>
                    <a:pt x="9374" y="47963"/>
                    <a:pt x="7072" y="47129"/>
                  </a:cubicBezTo>
                  <a:cubicBezTo>
                    <a:pt x="6472" y="46929"/>
                    <a:pt x="5838" y="46762"/>
                    <a:pt x="5204" y="46629"/>
                  </a:cubicBezTo>
                  <a:cubicBezTo>
                    <a:pt x="4839" y="46560"/>
                    <a:pt x="4304" y="46399"/>
                    <a:pt x="3841" y="46399"/>
                  </a:cubicBezTo>
                  <a:cubicBezTo>
                    <a:pt x="3627" y="46399"/>
                    <a:pt x="3428" y="46434"/>
                    <a:pt x="3269" y="46529"/>
                  </a:cubicBezTo>
                  <a:cubicBezTo>
                    <a:pt x="3269" y="46538"/>
                    <a:pt x="3264" y="46543"/>
                    <a:pt x="3255" y="46543"/>
                  </a:cubicBezTo>
                  <a:cubicBezTo>
                    <a:pt x="3236" y="46543"/>
                    <a:pt x="3203" y="46519"/>
                    <a:pt x="3203" y="46495"/>
                  </a:cubicBezTo>
                  <a:cubicBezTo>
                    <a:pt x="3153" y="46029"/>
                    <a:pt x="3665" y="45942"/>
                    <a:pt x="4098" y="45942"/>
                  </a:cubicBezTo>
                  <a:cubicBezTo>
                    <a:pt x="4253" y="45942"/>
                    <a:pt x="4398" y="45953"/>
                    <a:pt x="4503" y="45962"/>
                  </a:cubicBezTo>
                  <a:cubicBezTo>
                    <a:pt x="5304" y="45995"/>
                    <a:pt x="6071" y="46095"/>
                    <a:pt x="6838" y="46329"/>
                  </a:cubicBezTo>
                  <a:cubicBezTo>
                    <a:pt x="8239" y="46729"/>
                    <a:pt x="9574" y="47396"/>
                    <a:pt x="10708" y="48297"/>
                  </a:cubicBezTo>
                  <a:cubicBezTo>
                    <a:pt x="10775" y="48363"/>
                    <a:pt x="10841" y="48430"/>
                    <a:pt x="10941" y="48497"/>
                  </a:cubicBezTo>
                  <a:cubicBezTo>
                    <a:pt x="11008" y="48430"/>
                    <a:pt x="11075" y="48363"/>
                    <a:pt x="11175" y="48297"/>
                  </a:cubicBezTo>
                  <a:cubicBezTo>
                    <a:pt x="11542" y="48030"/>
                    <a:pt x="11909" y="47763"/>
                    <a:pt x="12309" y="47463"/>
                  </a:cubicBezTo>
                  <a:cubicBezTo>
                    <a:pt x="13043" y="46929"/>
                    <a:pt x="13843" y="46429"/>
                    <a:pt x="14611" y="45962"/>
                  </a:cubicBezTo>
                  <a:cubicBezTo>
                    <a:pt x="16012" y="45128"/>
                    <a:pt x="17513" y="44494"/>
                    <a:pt x="18647" y="43326"/>
                  </a:cubicBezTo>
                  <a:cubicBezTo>
                    <a:pt x="19748" y="42192"/>
                    <a:pt x="20515" y="40758"/>
                    <a:pt x="21182" y="39390"/>
                  </a:cubicBezTo>
                  <a:cubicBezTo>
                    <a:pt x="21949" y="37889"/>
                    <a:pt x="22583" y="36355"/>
                    <a:pt x="23083" y="34754"/>
                  </a:cubicBezTo>
                  <a:cubicBezTo>
                    <a:pt x="23317" y="33986"/>
                    <a:pt x="23550" y="33186"/>
                    <a:pt x="23751" y="32352"/>
                  </a:cubicBezTo>
                  <a:cubicBezTo>
                    <a:pt x="23951" y="31551"/>
                    <a:pt x="24051" y="30717"/>
                    <a:pt x="24318" y="29950"/>
                  </a:cubicBezTo>
                  <a:cubicBezTo>
                    <a:pt x="24318" y="29920"/>
                    <a:pt x="24338" y="29904"/>
                    <a:pt x="24360" y="29904"/>
                  </a:cubicBezTo>
                  <a:cubicBezTo>
                    <a:pt x="24387" y="29904"/>
                    <a:pt x="24418" y="29928"/>
                    <a:pt x="24418" y="29984"/>
                  </a:cubicBezTo>
                  <a:cubicBezTo>
                    <a:pt x="24484" y="30918"/>
                    <a:pt x="24251" y="31852"/>
                    <a:pt x="24051" y="32786"/>
                  </a:cubicBezTo>
                  <a:cubicBezTo>
                    <a:pt x="23884" y="33686"/>
                    <a:pt x="23650" y="34587"/>
                    <a:pt x="23384" y="35487"/>
                  </a:cubicBezTo>
                  <a:cubicBezTo>
                    <a:pt x="23083" y="36421"/>
                    <a:pt x="22750" y="37322"/>
                    <a:pt x="22383" y="38223"/>
                  </a:cubicBezTo>
                  <a:cubicBezTo>
                    <a:pt x="22616" y="38289"/>
                    <a:pt x="22817" y="38423"/>
                    <a:pt x="23017" y="38523"/>
                  </a:cubicBezTo>
                  <a:cubicBezTo>
                    <a:pt x="23384" y="38723"/>
                    <a:pt x="23784" y="38890"/>
                    <a:pt x="24151" y="39090"/>
                  </a:cubicBezTo>
                  <a:cubicBezTo>
                    <a:pt x="24518" y="39290"/>
                    <a:pt x="24918" y="39490"/>
                    <a:pt x="25285" y="39724"/>
                  </a:cubicBezTo>
                  <a:cubicBezTo>
                    <a:pt x="25985" y="39891"/>
                    <a:pt x="26686" y="40124"/>
                    <a:pt x="27353" y="40324"/>
                  </a:cubicBezTo>
                  <a:cubicBezTo>
                    <a:pt x="28421" y="40624"/>
                    <a:pt x="29455" y="40925"/>
                    <a:pt x="30522" y="41192"/>
                  </a:cubicBezTo>
                  <a:cubicBezTo>
                    <a:pt x="31623" y="41458"/>
                    <a:pt x="32757" y="41659"/>
                    <a:pt x="33858" y="41792"/>
                  </a:cubicBezTo>
                  <a:cubicBezTo>
                    <a:pt x="34191" y="41825"/>
                    <a:pt x="34492" y="41825"/>
                    <a:pt x="34825" y="41859"/>
                  </a:cubicBezTo>
                  <a:cubicBezTo>
                    <a:pt x="35826" y="41792"/>
                    <a:pt x="36793" y="41692"/>
                    <a:pt x="37761" y="41558"/>
                  </a:cubicBezTo>
                  <a:cubicBezTo>
                    <a:pt x="37799" y="41539"/>
                    <a:pt x="37849" y="41520"/>
                    <a:pt x="37897" y="41520"/>
                  </a:cubicBezTo>
                  <a:cubicBezTo>
                    <a:pt x="37932" y="41520"/>
                    <a:pt x="37966" y="41530"/>
                    <a:pt x="37994" y="41558"/>
                  </a:cubicBezTo>
                  <a:cubicBezTo>
                    <a:pt x="38027" y="41558"/>
                    <a:pt x="38061" y="41525"/>
                    <a:pt x="38061" y="41525"/>
                  </a:cubicBezTo>
                  <a:cubicBezTo>
                    <a:pt x="38261" y="41792"/>
                    <a:pt x="38528" y="41992"/>
                    <a:pt x="38761" y="42226"/>
                  </a:cubicBezTo>
                  <a:cubicBezTo>
                    <a:pt x="38728" y="42226"/>
                    <a:pt x="38695" y="42226"/>
                    <a:pt x="38661" y="42259"/>
                  </a:cubicBezTo>
                  <a:cubicBezTo>
                    <a:pt x="40796" y="44427"/>
                    <a:pt x="43431" y="45895"/>
                    <a:pt x="45833" y="47763"/>
                  </a:cubicBezTo>
                  <a:cubicBezTo>
                    <a:pt x="47501" y="49097"/>
                    <a:pt x="49402" y="50798"/>
                    <a:pt x="49936" y="52967"/>
                  </a:cubicBezTo>
                  <a:cubicBezTo>
                    <a:pt x="50269" y="53701"/>
                    <a:pt x="50536" y="54468"/>
                    <a:pt x="50770" y="55235"/>
                  </a:cubicBezTo>
                  <a:cubicBezTo>
                    <a:pt x="50770" y="55268"/>
                    <a:pt x="50770" y="55268"/>
                    <a:pt x="50803" y="55302"/>
                  </a:cubicBezTo>
                  <a:cubicBezTo>
                    <a:pt x="51003" y="55902"/>
                    <a:pt x="51137" y="56536"/>
                    <a:pt x="51270" y="57170"/>
                  </a:cubicBezTo>
                  <a:cubicBezTo>
                    <a:pt x="51304" y="57336"/>
                    <a:pt x="51337" y="57537"/>
                    <a:pt x="51370" y="57737"/>
                  </a:cubicBezTo>
                  <a:cubicBezTo>
                    <a:pt x="52372" y="58365"/>
                    <a:pt x="53547" y="58635"/>
                    <a:pt x="54732" y="58635"/>
                  </a:cubicBezTo>
                  <a:cubicBezTo>
                    <a:pt x="55560" y="58635"/>
                    <a:pt x="56393" y="58504"/>
                    <a:pt x="57174" y="58270"/>
                  </a:cubicBezTo>
                  <a:cubicBezTo>
                    <a:pt x="59142" y="57703"/>
                    <a:pt x="60877" y="56503"/>
                    <a:pt x="62578" y="55368"/>
                  </a:cubicBezTo>
                  <a:cubicBezTo>
                    <a:pt x="64346" y="54201"/>
                    <a:pt x="66214" y="53200"/>
                    <a:pt x="68049" y="52166"/>
                  </a:cubicBezTo>
                  <a:cubicBezTo>
                    <a:pt x="70317" y="50865"/>
                    <a:pt x="72719" y="49131"/>
                    <a:pt x="74053" y="46829"/>
                  </a:cubicBezTo>
                  <a:cubicBezTo>
                    <a:pt x="74754" y="45428"/>
                    <a:pt x="75121" y="43860"/>
                    <a:pt x="74820" y="42326"/>
                  </a:cubicBezTo>
                  <a:cubicBezTo>
                    <a:pt x="73786" y="41091"/>
                    <a:pt x="72685" y="39891"/>
                    <a:pt x="71618" y="38656"/>
                  </a:cubicBezTo>
                  <a:cubicBezTo>
                    <a:pt x="70217" y="37089"/>
                    <a:pt x="68583" y="35454"/>
                    <a:pt x="68116" y="33353"/>
                  </a:cubicBezTo>
                  <a:cubicBezTo>
                    <a:pt x="68015" y="33953"/>
                    <a:pt x="67782" y="34553"/>
                    <a:pt x="67448" y="35154"/>
                  </a:cubicBezTo>
                  <a:cubicBezTo>
                    <a:pt x="67422" y="35219"/>
                    <a:pt x="67356" y="35248"/>
                    <a:pt x="67286" y="35248"/>
                  </a:cubicBezTo>
                  <a:cubicBezTo>
                    <a:pt x="67177" y="35248"/>
                    <a:pt x="67061" y="35176"/>
                    <a:pt x="67081" y="35054"/>
                  </a:cubicBezTo>
                  <a:cubicBezTo>
                    <a:pt x="67448" y="32419"/>
                    <a:pt x="67582" y="30350"/>
                    <a:pt x="66681" y="27815"/>
                  </a:cubicBezTo>
                  <a:cubicBezTo>
                    <a:pt x="66248" y="26614"/>
                    <a:pt x="65714" y="25447"/>
                    <a:pt x="65414" y="24213"/>
                  </a:cubicBezTo>
                  <a:cubicBezTo>
                    <a:pt x="65247" y="23846"/>
                    <a:pt x="65147" y="23446"/>
                    <a:pt x="65080" y="23045"/>
                  </a:cubicBezTo>
                  <a:cubicBezTo>
                    <a:pt x="65013" y="23512"/>
                    <a:pt x="64913" y="23913"/>
                    <a:pt x="64813" y="24346"/>
                  </a:cubicBezTo>
                  <a:cubicBezTo>
                    <a:pt x="64802" y="24357"/>
                    <a:pt x="64791" y="24361"/>
                    <a:pt x="64781" y="24361"/>
                  </a:cubicBezTo>
                  <a:cubicBezTo>
                    <a:pt x="64761" y="24361"/>
                    <a:pt x="64746" y="24346"/>
                    <a:pt x="64746" y="24346"/>
                  </a:cubicBezTo>
                  <a:cubicBezTo>
                    <a:pt x="64746" y="23379"/>
                    <a:pt x="64880" y="22445"/>
                    <a:pt x="64880" y="21477"/>
                  </a:cubicBezTo>
                  <a:cubicBezTo>
                    <a:pt x="64847" y="20744"/>
                    <a:pt x="64780" y="19976"/>
                    <a:pt x="64713" y="19243"/>
                  </a:cubicBezTo>
                  <a:cubicBezTo>
                    <a:pt x="63946" y="21611"/>
                    <a:pt x="62245" y="23579"/>
                    <a:pt x="60210" y="25080"/>
                  </a:cubicBezTo>
                  <a:cubicBezTo>
                    <a:pt x="59476" y="25614"/>
                    <a:pt x="58709" y="26081"/>
                    <a:pt x="57875" y="26481"/>
                  </a:cubicBezTo>
                  <a:cubicBezTo>
                    <a:pt x="57875" y="26514"/>
                    <a:pt x="57875" y="26514"/>
                    <a:pt x="57875" y="26548"/>
                  </a:cubicBezTo>
                  <a:cubicBezTo>
                    <a:pt x="57708" y="27782"/>
                    <a:pt x="57375" y="28949"/>
                    <a:pt x="56874" y="30084"/>
                  </a:cubicBezTo>
                  <a:cubicBezTo>
                    <a:pt x="56774" y="30484"/>
                    <a:pt x="56641" y="30851"/>
                    <a:pt x="56507" y="31218"/>
                  </a:cubicBezTo>
                  <a:cubicBezTo>
                    <a:pt x="56674" y="31585"/>
                    <a:pt x="56774" y="32018"/>
                    <a:pt x="56607" y="32419"/>
                  </a:cubicBezTo>
                  <a:cubicBezTo>
                    <a:pt x="56441" y="32852"/>
                    <a:pt x="56007" y="33186"/>
                    <a:pt x="55707" y="33519"/>
                  </a:cubicBezTo>
                  <a:cubicBezTo>
                    <a:pt x="54172" y="35020"/>
                    <a:pt x="52238" y="36421"/>
                    <a:pt x="50169" y="37089"/>
                  </a:cubicBezTo>
                  <a:cubicBezTo>
                    <a:pt x="50152" y="37094"/>
                    <a:pt x="50134" y="37096"/>
                    <a:pt x="50117" y="37096"/>
                  </a:cubicBezTo>
                  <a:cubicBezTo>
                    <a:pt x="49913" y="37096"/>
                    <a:pt x="49787" y="36745"/>
                    <a:pt x="50003" y="36622"/>
                  </a:cubicBezTo>
                  <a:cubicBezTo>
                    <a:pt x="50903" y="36221"/>
                    <a:pt x="51771" y="35854"/>
                    <a:pt x="52604" y="35354"/>
                  </a:cubicBezTo>
                  <a:cubicBezTo>
                    <a:pt x="53438" y="34820"/>
                    <a:pt x="54206" y="34253"/>
                    <a:pt x="54906" y="33586"/>
                  </a:cubicBezTo>
                  <a:cubicBezTo>
                    <a:pt x="55073" y="33453"/>
                    <a:pt x="55206" y="33286"/>
                    <a:pt x="55373" y="33152"/>
                  </a:cubicBezTo>
                  <a:cubicBezTo>
                    <a:pt x="54406" y="32719"/>
                    <a:pt x="53405" y="32452"/>
                    <a:pt x="52404" y="32252"/>
                  </a:cubicBezTo>
                  <a:cubicBezTo>
                    <a:pt x="52104" y="32252"/>
                    <a:pt x="51771" y="32118"/>
                    <a:pt x="51504" y="32085"/>
                  </a:cubicBezTo>
                  <a:cubicBezTo>
                    <a:pt x="51103" y="31985"/>
                    <a:pt x="50670" y="32052"/>
                    <a:pt x="50269" y="31985"/>
                  </a:cubicBezTo>
                  <a:cubicBezTo>
                    <a:pt x="49969" y="32118"/>
                    <a:pt x="49736" y="32285"/>
                    <a:pt x="49469" y="32419"/>
                  </a:cubicBezTo>
                  <a:cubicBezTo>
                    <a:pt x="47141" y="33698"/>
                    <a:pt x="44563" y="34226"/>
                    <a:pt x="41958" y="34226"/>
                  </a:cubicBezTo>
                  <a:cubicBezTo>
                    <a:pt x="40419" y="34226"/>
                    <a:pt x="38871" y="34042"/>
                    <a:pt x="37360" y="33720"/>
                  </a:cubicBezTo>
                  <a:cubicBezTo>
                    <a:pt x="37093" y="33653"/>
                    <a:pt x="36827" y="33619"/>
                    <a:pt x="36560" y="33553"/>
                  </a:cubicBezTo>
                  <a:cubicBezTo>
                    <a:pt x="35859" y="33419"/>
                    <a:pt x="35159" y="33253"/>
                    <a:pt x="34492" y="32952"/>
                  </a:cubicBezTo>
                  <a:cubicBezTo>
                    <a:pt x="33191" y="32552"/>
                    <a:pt x="31890" y="32052"/>
                    <a:pt x="30622" y="31551"/>
                  </a:cubicBezTo>
                  <a:cubicBezTo>
                    <a:pt x="29555" y="31151"/>
                    <a:pt x="28521" y="30717"/>
                    <a:pt x="27420" y="30417"/>
                  </a:cubicBezTo>
                  <a:cubicBezTo>
                    <a:pt x="26853" y="30217"/>
                    <a:pt x="26252" y="30084"/>
                    <a:pt x="25652" y="29984"/>
                  </a:cubicBezTo>
                  <a:cubicBezTo>
                    <a:pt x="25051" y="29883"/>
                    <a:pt x="24484" y="29850"/>
                    <a:pt x="23884" y="29750"/>
                  </a:cubicBezTo>
                  <a:cubicBezTo>
                    <a:pt x="23817" y="29750"/>
                    <a:pt x="23784" y="29617"/>
                    <a:pt x="23884" y="29583"/>
                  </a:cubicBezTo>
                  <a:cubicBezTo>
                    <a:pt x="24197" y="29517"/>
                    <a:pt x="24519" y="29488"/>
                    <a:pt x="24843" y="29488"/>
                  </a:cubicBezTo>
                  <a:cubicBezTo>
                    <a:pt x="25658" y="29488"/>
                    <a:pt x="26490" y="29669"/>
                    <a:pt x="27253" y="29883"/>
                  </a:cubicBezTo>
                  <a:cubicBezTo>
                    <a:pt x="28454" y="30184"/>
                    <a:pt x="29555" y="30617"/>
                    <a:pt x="30689" y="31051"/>
                  </a:cubicBezTo>
                  <a:cubicBezTo>
                    <a:pt x="31890" y="31518"/>
                    <a:pt x="33091" y="31985"/>
                    <a:pt x="34325" y="32385"/>
                  </a:cubicBezTo>
                  <a:cubicBezTo>
                    <a:pt x="34792" y="32452"/>
                    <a:pt x="35225" y="32552"/>
                    <a:pt x="35692" y="32652"/>
                  </a:cubicBezTo>
                  <a:cubicBezTo>
                    <a:pt x="36293" y="32752"/>
                    <a:pt x="36893" y="32886"/>
                    <a:pt x="37494" y="32986"/>
                  </a:cubicBezTo>
                  <a:cubicBezTo>
                    <a:pt x="38661" y="33219"/>
                    <a:pt x="39862" y="33319"/>
                    <a:pt x="41063" y="33353"/>
                  </a:cubicBezTo>
                  <a:cubicBezTo>
                    <a:pt x="41169" y="33354"/>
                    <a:pt x="41275" y="33355"/>
                    <a:pt x="41382" y="33355"/>
                  </a:cubicBezTo>
                  <a:cubicBezTo>
                    <a:pt x="43410" y="33355"/>
                    <a:pt x="45432" y="33051"/>
                    <a:pt x="47334" y="32385"/>
                  </a:cubicBezTo>
                  <a:cubicBezTo>
                    <a:pt x="47868" y="32185"/>
                    <a:pt x="48401" y="31952"/>
                    <a:pt x="48935" y="31685"/>
                  </a:cubicBezTo>
                  <a:cubicBezTo>
                    <a:pt x="48902" y="31651"/>
                    <a:pt x="48902" y="31651"/>
                    <a:pt x="48902" y="31618"/>
                  </a:cubicBezTo>
                  <a:cubicBezTo>
                    <a:pt x="48735" y="31385"/>
                    <a:pt x="48535" y="31218"/>
                    <a:pt x="48335" y="31084"/>
                  </a:cubicBezTo>
                  <a:cubicBezTo>
                    <a:pt x="47868" y="30784"/>
                    <a:pt x="47334" y="30617"/>
                    <a:pt x="46834" y="30417"/>
                  </a:cubicBezTo>
                  <a:cubicBezTo>
                    <a:pt x="46200" y="30184"/>
                    <a:pt x="45566" y="29950"/>
                    <a:pt x="44899" y="29717"/>
                  </a:cubicBezTo>
                  <a:cubicBezTo>
                    <a:pt x="43598" y="29216"/>
                    <a:pt x="42264" y="28749"/>
                    <a:pt x="40963" y="28249"/>
                  </a:cubicBezTo>
                  <a:cubicBezTo>
                    <a:pt x="40462" y="28082"/>
                    <a:pt x="39962" y="27882"/>
                    <a:pt x="39495" y="27715"/>
                  </a:cubicBezTo>
                  <a:cubicBezTo>
                    <a:pt x="39295" y="27682"/>
                    <a:pt x="39095" y="27582"/>
                    <a:pt x="38895" y="27482"/>
                  </a:cubicBezTo>
                  <a:cubicBezTo>
                    <a:pt x="38361" y="27282"/>
                    <a:pt x="37694" y="27282"/>
                    <a:pt x="37260" y="26881"/>
                  </a:cubicBezTo>
                  <a:cubicBezTo>
                    <a:pt x="37193" y="26848"/>
                    <a:pt x="37127" y="26815"/>
                    <a:pt x="37060" y="26781"/>
                  </a:cubicBezTo>
                  <a:cubicBezTo>
                    <a:pt x="37060" y="26748"/>
                    <a:pt x="37060" y="26748"/>
                    <a:pt x="37027" y="26748"/>
                  </a:cubicBezTo>
                  <a:cubicBezTo>
                    <a:pt x="36960" y="26715"/>
                    <a:pt x="36960" y="26448"/>
                    <a:pt x="36993" y="26348"/>
                  </a:cubicBezTo>
                  <a:cubicBezTo>
                    <a:pt x="37260" y="25047"/>
                    <a:pt x="37694" y="23812"/>
                    <a:pt x="38094" y="22545"/>
                  </a:cubicBezTo>
                  <a:cubicBezTo>
                    <a:pt x="38494" y="21311"/>
                    <a:pt x="38861" y="20043"/>
                    <a:pt x="39328" y="18809"/>
                  </a:cubicBezTo>
                  <a:cubicBezTo>
                    <a:pt x="39495" y="18342"/>
                    <a:pt x="39762" y="18042"/>
                    <a:pt x="40229" y="17875"/>
                  </a:cubicBezTo>
                  <a:cubicBezTo>
                    <a:pt x="40796" y="17641"/>
                    <a:pt x="41363" y="17441"/>
                    <a:pt x="41930" y="17208"/>
                  </a:cubicBezTo>
                  <a:cubicBezTo>
                    <a:pt x="42839" y="16867"/>
                    <a:pt x="43820" y="16357"/>
                    <a:pt x="44792" y="16357"/>
                  </a:cubicBezTo>
                  <a:cubicBezTo>
                    <a:pt x="44961" y="16357"/>
                    <a:pt x="45131" y="16372"/>
                    <a:pt x="45299" y="16407"/>
                  </a:cubicBezTo>
                  <a:cubicBezTo>
                    <a:pt x="45366" y="16407"/>
                    <a:pt x="45433" y="16441"/>
                    <a:pt x="45466" y="16474"/>
                  </a:cubicBezTo>
                  <a:cubicBezTo>
                    <a:pt x="45966" y="16007"/>
                    <a:pt x="46634" y="15640"/>
                    <a:pt x="47201" y="15240"/>
                  </a:cubicBezTo>
                  <a:cubicBezTo>
                    <a:pt x="47868" y="14839"/>
                    <a:pt x="48502" y="14406"/>
                    <a:pt x="49135" y="14005"/>
                  </a:cubicBezTo>
                  <a:cubicBezTo>
                    <a:pt x="49736" y="13605"/>
                    <a:pt x="50336" y="13138"/>
                    <a:pt x="51003" y="12871"/>
                  </a:cubicBezTo>
                  <a:cubicBezTo>
                    <a:pt x="51186" y="12808"/>
                    <a:pt x="51368" y="12781"/>
                    <a:pt x="51549" y="12781"/>
                  </a:cubicBezTo>
                  <a:cubicBezTo>
                    <a:pt x="52032" y="12781"/>
                    <a:pt x="52511" y="12968"/>
                    <a:pt x="52971" y="13138"/>
                  </a:cubicBezTo>
                  <a:cubicBezTo>
                    <a:pt x="54472" y="13639"/>
                    <a:pt x="55940" y="14139"/>
                    <a:pt x="57408" y="14639"/>
                  </a:cubicBezTo>
                  <a:cubicBezTo>
                    <a:pt x="57775" y="14739"/>
                    <a:pt x="58142" y="14839"/>
                    <a:pt x="58509" y="15006"/>
                  </a:cubicBezTo>
                  <a:cubicBezTo>
                    <a:pt x="58709" y="15073"/>
                    <a:pt x="58909" y="15173"/>
                    <a:pt x="58942" y="15406"/>
                  </a:cubicBezTo>
                  <a:cubicBezTo>
                    <a:pt x="58942" y="15440"/>
                    <a:pt x="58942" y="15440"/>
                    <a:pt x="58942" y="15440"/>
                  </a:cubicBezTo>
                  <a:cubicBezTo>
                    <a:pt x="59276" y="16307"/>
                    <a:pt x="59309" y="17341"/>
                    <a:pt x="59343" y="18242"/>
                  </a:cubicBezTo>
                  <a:cubicBezTo>
                    <a:pt x="59409" y="19309"/>
                    <a:pt x="59376" y="20377"/>
                    <a:pt x="59276" y="21444"/>
                  </a:cubicBezTo>
                  <a:cubicBezTo>
                    <a:pt x="59176" y="22478"/>
                    <a:pt x="59009" y="23512"/>
                    <a:pt x="58742" y="24546"/>
                  </a:cubicBezTo>
                  <a:cubicBezTo>
                    <a:pt x="58709" y="24713"/>
                    <a:pt x="58675" y="24947"/>
                    <a:pt x="58609" y="25180"/>
                  </a:cubicBezTo>
                  <a:cubicBezTo>
                    <a:pt x="60143" y="24246"/>
                    <a:pt x="61477" y="22945"/>
                    <a:pt x="62512" y="21511"/>
                  </a:cubicBezTo>
                  <a:cubicBezTo>
                    <a:pt x="63345" y="20377"/>
                    <a:pt x="63979" y="19142"/>
                    <a:pt x="64246" y="17775"/>
                  </a:cubicBezTo>
                  <a:cubicBezTo>
                    <a:pt x="64346" y="17308"/>
                    <a:pt x="64413" y="16874"/>
                    <a:pt x="64446" y="16407"/>
                  </a:cubicBezTo>
                  <a:cubicBezTo>
                    <a:pt x="64246" y="14606"/>
                    <a:pt x="64146" y="12738"/>
                    <a:pt x="65080" y="11170"/>
                  </a:cubicBezTo>
                  <a:cubicBezTo>
                    <a:pt x="65080" y="11137"/>
                    <a:pt x="65080" y="11137"/>
                    <a:pt x="65080" y="11103"/>
                  </a:cubicBezTo>
                  <a:cubicBezTo>
                    <a:pt x="65559" y="10271"/>
                    <a:pt x="66478" y="9992"/>
                    <a:pt x="67402" y="9992"/>
                  </a:cubicBezTo>
                  <a:cubicBezTo>
                    <a:pt x="67700" y="9992"/>
                    <a:pt x="67998" y="10021"/>
                    <a:pt x="68282" y="10069"/>
                  </a:cubicBezTo>
                  <a:cubicBezTo>
                    <a:pt x="67915" y="6567"/>
                    <a:pt x="66781" y="3298"/>
                    <a:pt x="63512" y="1230"/>
                  </a:cubicBezTo>
                  <a:cubicBezTo>
                    <a:pt x="62063" y="328"/>
                    <a:pt x="60674" y="0"/>
                    <a:pt x="59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49"/>
            <p:cNvSpPr/>
            <p:nvPr/>
          </p:nvSpPr>
          <p:spPr>
            <a:xfrm>
              <a:off x="3671950" y="2004900"/>
              <a:ext cx="506225" cy="476575"/>
            </a:xfrm>
            <a:custGeom>
              <a:avLst/>
              <a:gdLst/>
              <a:ahLst/>
              <a:cxnLst/>
              <a:rect l="l" t="t" r="r" b="b"/>
              <a:pathLst>
                <a:path w="20249" h="19063" extrusionOk="0">
                  <a:moveTo>
                    <a:pt x="2226" y="0"/>
                  </a:moveTo>
                  <a:cubicBezTo>
                    <a:pt x="1652" y="0"/>
                    <a:pt x="1094" y="135"/>
                    <a:pt x="601" y="480"/>
                  </a:cubicBezTo>
                  <a:cubicBezTo>
                    <a:pt x="1" y="2381"/>
                    <a:pt x="301" y="4149"/>
                    <a:pt x="268" y="6084"/>
                  </a:cubicBezTo>
                  <a:cubicBezTo>
                    <a:pt x="268" y="6317"/>
                    <a:pt x="234" y="6551"/>
                    <a:pt x="234" y="6751"/>
                  </a:cubicBezTo>
                  <a:cubicBezTo>
                    <a:pt x="234" y="6818"/>
                    <a:pt x="234" y="6885"/>
                    <a:pt x="201" y="6951"/>
                  </a:cubicBezTo>
                  <a:cubicBezTo>
                    <a:pt x="501" y="7185"/>
                    <a:pt x="768" y="7452"/>
                    <a:pt x="1035" y="7685"/>
                  </a:cubicBezTo>
                  <a:cubicBezTo>
                    <a:pt x="1435" y="7985"/>
                    <a:pt x="1836" y="8319"/>
                    <a:pt x="2236" y="8619"/>
                  </a:cubicBezTo>
                  <a:cubicBezTo>
                    <a:pt x="3537" y="9520"/>
                    <a:pt x="4938" y="9953"/>
                    <a:pt x="6372" y="10621"/>
                  </a:cubicBezTo>
                  <a:cubicBezTo>
                    <a:pt x="7273" y="11021"/>
                    <a:pt x="8140" y="11588"/>
                    <a:pt x="9107" y="11821"/>
                  </a:cubicBezTo>
                  <a:cubicBezTo>
                    <a:pt x="9241" y="11855"/>
                    <a:pt x="9207" y="12022"/>
                    <a:pt x="9074" y="12055"/>
                  </a:cubicBezTo>
                  <a:cubicBezTo>
                    <a:pt x="8107" y="12055"/>
                    <a:pt x="7173" y="11788"/>
                    <a:pt x="6272" y="11354"/>
                  </a:cubicBezTo>
                  <a:cubicBezTo>
                    <a:pt x="4738" y="10654"/>
                    <a:pt x="3136" y="10120"/>
                    <a:pt x="1802" y="9019"/>
                  </a:cubicBezTo>
                  <a:cubicBezTo>
                    <a:pt x="1402" y="8686"/>
                    <a:pt x="1002" y="8319"/>
                    <a:pt x="635" y="7919"/>
                  </a:cubicBezTo>
                  <a:cubicBezTo>
                    <a:pt x="468" y="7752"/>
                    <a:pt x="301" y="7552"/>
                    <a:pt x="168" y="7352"/>
                  </a:cubicBezTo>
                  <a:cubicBezTo>
                    <a:pt x="134" y="7485"/>
                    <a:pt x="101" y="7618"/>
                    <a:pt x="101" y="7752"/>
                  </a:cubicBezTo>
                  <a:cubicBezTo>
                    <a:pt x="101" y="7752"/>
                    <a:pt x="101" y="7785"/>
                    <a:pt x="101" y="7785"/>
                  </a:cubicBezTo>
                  <a:cubicBezTo>
                    <a:pt x="268" y="8185"/>
                    <a:pt x="268" y="8686"/>
                    <a:pt x="301" y="9153"/>
                  </a:cubicBezTo>
                  <a:cubicBezTo>
                    <a:pt x="301" y="9386"/>
                    <a:pt x="301" y="9653"/>
                    <a:pt x="334" y="9887"/>
                  </a:cubicBezTo>
                  <a:cubicBezTo>
                    <a:pt x="367" y="9884"/>
                    <a:pt x="401" y="9883"/>
                    <a:pt x="434" y="9883"/>
                  </a:cubicBezTo>
                  <a:cubicBezTo>
                    <a:pt x="844" y="9883"/>
                    <a:pt x="1301" y="10059"/>
                    <a:pt x="1702" y="10120"/>
                  </a:cubicBezTo>
                  <a:cubicBezTo>
                    <a:pt x="2036" y="10154"/>
                    <a:pt x="2703" y="10053"/>
                    <a:pt x="2903" y="10387"/>
                  </a:cubicBezTo>
                  <a:cubicBezTo>
                    <a:pt x="2936" y="10420"/>
                    <a:pt x="2903" y="10487"/>
                    <a:pt x="2903" y="10520"/>
                  </a:cubicBezTo>
                  <a:cubicBezTo>
                    <a:pt x="2789" y="10663"/>
                    <a:pt x="2603" y="10708"/>
                    <a:pt x="2398" y="10708"/>
                  </a:cubicBezTo>
                  <a:cubicBezTo>
                    <a:pt x="2122" y="10708"/>
                    <a:pt x="1813" y="10625"/>
                    <a:pt x="1602" y="10587"/>
                  </a:cubicBezTo>
                  <a:cubicBezTo>
                    <a:pt x="1202" y="10487"/>
                    <a:pt x="668" y="10420"/>
                    <a:pt x="334" y="10120"/>
                  </a:cubicBezTo>
                  <a:cubicBezTo>
                    <a:pt x="334" y="10354"/>
                    <a:pt x="334" y="10554"/>
                    <a:pt x="334" y="10754"/>
                  </a:cubicBezTo>
                  <a:cubicBezTo>
                    <a:pt x="334" y="10787"/>
                    <a:pt x="334" y="10854"/>
                    <a:pt x="334" y="10921"/>
                  </a:cubicBezTo>
                  <a:cubicBezTo>
                    <a:pt x="334" y="11221"/>
                    <a:pt x="368" y="11521"/>
                    <a:pt x="401" y="11788"/>
                  </a:cubicBezTo>
                  <a:cubicBezTo>
                    <a:pt x="1102" y="11988"/>
                    <a:pt x="1769" y="12322"/>
                    <a:pt x="2369" y="12589"/>
                  </a:cubicBezTo>
                  <a:cubicBezTo>
                    <a:pt x="3036" y="12889"/>
                    <a:pt x="3670" y="13156"/>
                    <a:pt x="4271" y="13489"/>
                  </a:cubicBezTo>
                  <a:cubicBezTo>
                    <a:pt x="5471" y="14056"/>
                    <a:pt x="6606" y="14690"/>
                    <a:pt x="7740" y="15391"/>
                  </a:cubicBezTo>
                  <a:cubicBezTo>
                    <a:pt x="8807" y="16058"/>
                    <a:pt x="9808" y="16792"/>
                    <a:pt x="10875" y="17492"/>
                  </a:cubicBezTo>
                  <a:cubicBezTo>
                    <a:pt x="11943" y="18159"/>
                    <a:pt x="13077" y="18726"/>
                    <a:pt x="14344" y="18826"/>
                  </a:cubicBezTo>
                  <a:cubicBezTo>
                    <a:pt x="14729" y="18863"/>
                    <a:pt x="15033" y="18890"/>
                    <a:pt x="15339" y="18890"/>
                  </a:cubicBezTo>
                  <a:cubicBezTo>
                    <a:pt x="15591" y="18890"/>
                    <a:pt x="15845" y="18872"/>
                    <a:pt x="16146" y="18826"/>
                  </a:cubicBezTo>
                  <a:cubicBezTo>
                    <a:pt x="16167" y="18825"/>
                    <a:pt x="16188" y="18824"/>
                    <a:pt x="16210" y="18824"/>
                  </a:cubicBezTo>
                  <a:cubicBezTo>
                    <a:pt x="16574" y="18824"/>
                    <a:pt x="16985" y="19062"/>
                    <a:pt x="17349" y="19062"/>
                  </a:cubicBezTo>
                  <a:cubicBezTo>
                    <a:pt x="17371" y="19062"/>
                    <a:pt x="17392" y="19062"/>
                    <a:pt x="17413" y="19060"/>
                  </a:cubicBezTo>
                  <a:cubicBezTo>
                    <a:pt x="17747" y="19060"/>
                    <a:pt x="18214" y="18660"/>
                    <a:pt x="18547" y="18526"/>
                  </a:cubicBezTo>
                  <a:cubicBezTo>
                    <a:pt x="19014" y="18293"/>
                    <a:pt x="19448" y="17692"/>
                    <a:pt x="19782" y="17292"/>
                  </a:cubicBezTo>
                  <a:cubicBezTo>
                    <a:pt x="19948" y="17125"/>
                    <a:pt x="20082" y="16925"/>
                    <a:pt x="20249" y="16758"/>
                  </a:cubicBezTo>
                  <a:cubicBezTo>
                    <a:pt x="19048" y="16692"/>
                    <a:pt x="17980" y="15891"/>
                    <a:pt x="17113" y="15124"/>
                  </a:cubicBezTo>
                  <a:cubicBezTo>
                    <a:pt x="16146" y="14190"/>
                    <a:pt x="15312" y="13089"/>
                    <a:pt x="14678" y="11855"/>
                  </a:cubicBezTo>
                  <a:cubicBezTo>
                    <a:pt x="13777" y="10087"/>
                    <a:pt x="13244" y="8052"/>
                    <a:pt x="13277" y="6051"/>
                  </a:cubicBezTo>
                  <a:cubicBezTo>
                    <a:pt x="13244" y="6017"/>
                    <a:pt x="13244" y="5984"/>
                    <a:pt x="13244" y="5951"/>
                  </a:cubicBezTo>
                  <a:cubicBezTo>
                    <a:pt x="13210" y="6017"/>
                    <a:pt x="13144" y="6051"/>
                    <a:pt x="13110" y="6117"/>
                  </a:cubicBezTo>
                  <a:cubicBezTo>
                    <a:pt x="12943" y="6384"/>
                    <a:pt x="12810" y="6651"/>
                    <a:pt x="12710" y="6951"/>
                  </a:cubicBezTo>
                  <a:cubicBezTo>
                    <a:pt x="12677" y="7085"/>
                    <a:pt x="12610" y="7251"/>
                    <a:pt x="12577" y="7385"/>
                  </a:cubicBezTo>
                  <a:cubicBezTo>
                    <a:pt x="12577" y="7418"/>
                    <a:pt x="12543" y="7485"/>
                    <a:pt x="12543" y="7552"/>
                  </a:cubicBezTo>
                  <a:cubicBezTo>
                    <a:pt x="12643" y="7652"/>
                    <a:pt x="12743" y="7752"/>
                    <a:pt x="12877" y="7852"/>
                  </a:cubicBezTo>
                  <a:cubicBezTo>
                    <a:pt x="12977" y="7952"/>
                    <a:pt x="12910" y="8185"/>
                    <a:pt x="12777" y="8219"/>
                  </a:cubicBezTo>
                  <a:cubicBezTo>
                    <a:pt x="12721" y="8227"/>
                    <a:pt x="12668" y="8232"/>
                    <a:pt x="12616" y="8232"/>
                  </a:cubicBezTo>
                  <a:cubicBezTo>
                    <a:pt x="11668" y="8232"/>
                    <a:pt x="11297" y="6846"/>
                    <a:pt x="11075" y="6151"/>
                  </a:cubicBezTo>
                  <a:cubicBezTo>
                    <a:pt x="10442" y="4083"/>
                    <a:pt x="8874" y="2648"/>
                    <a:pt x="7039" y="1614"/>
                  </a:cubicBezTo>
                  <a:cubicBezTo>
                    <a:pt x="6105" y="1114"/>
                    <a:pt x="5105" y="680"/>
                    <a:pt x="4070" y="347"/>
                  </a:cubicBezTo>
                  <a:lnTo>
                    <a:pt x="4004" y="347"/>
                  </a:lnTo>
                  <a:cubicBezTo>
                    <a:pt x="3428" y="143"/>
                    <a:pt x="2818" y="0"/>
                    <a:pt x="22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49"/>
            <p:cNvSpPr/>
            <p:nvPr/>
          </p:nvSpPr>
          <p:spPr>
            <a:xfrm>
              <a:off x="3235825" y="2145050"/>
              <a:ext cx="91750" cy="120375"/>
            </a:xfrm>
            <a:custGeom>
              <a:avLst/>
              <a:gdLst/>
              <a:ahLst/>
              <a:cxnLst/>
              <a:rect l="l" t="t" r="r" b="b"/>
              <a:pathLst>
                <a:path w="3670" h="4815" extrusionOk="0">
                  <a:moveTo>
                    <a:pt x="3583" y="1"/>
                  </a:moveTo>
                  <a:cubicBezTo>
                    <a:pt x="3373" y="1"/>
                    <a:pt x="1593" y="1119"/>
                    <a:pt x="1434" y="1245"/>
                  </a:cubicBezTo>
                  <a:cubicBezTo>
                    <a:pt x="934" y="1579"/>
                    <a:pt x="500" y="2079"/>
                    <a:pt x="0" y="2413"/>
                  </a:cubicBezTo>
                  <a:cubicBezTo>
                    <a:pt x="134" y="2546"/>
                    <a:pt x="267" y="2713"/>
                    <a:pt x="367" y="2846"/>
                  </a:cubicBezTo>
                  <a:cubicBezTo>
                    <a:pt x="767" y="3347"/>
                    <a:pt x="1134" y="3814"/>
                    <a:pt x="1535" y="4314"/>
                  </a:cubicBezTo>
                  <a:cubicBezTo>
                    <a:pt x="1668" y="4481"/>
                    <a:pt x="1801" y="4648"/>
                    <a:pt x="1935" y="4814"/>
                  </a:cubicBezTo>
                  <a:cubicBezTo>
                    <a:pt x="2235" y="3147"/>
                    <a:pt x="2769" y="1579"/>
                    <a:pt x="3669" y="144"/>
                  </a:cubicBezTo>
                  <a:cubicBezTo>
                    <a:pt x="3636" y="111"/>
                    <a:pt x="3603" y="78"/>
                    <a:pt x="3603" y="11"/>
                  </a:cubicBezTo>
                  <a:cubicBezTo>
                    <a:pt x="3601" y="4"/>
                    <a:pt x="3594" y="1"/>
                    <a:pt x="35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49"/>
            <p:cNvSpPr/>
            <p:nvPr/>
          </p:nvSpPr>
          <p:spPr>
            <a:xfrm>
              <a:off x="3330050" y="2377975"/>
              <a:ext cx="45050" cy="110950"/>
            </a:xfrm>
            <a:custGeom>
              <a:avLst/>
              <a:gdLst/>
              <a:ahLst/>
              <a:cxnLst/>
              <a:rect l="l" t="t" r="r" b="b"/>
              <a:pathLst>
                <a:path w="1802" h="4438" extrusionOk="0">
                  <a:moveTo>
                    <a:pt x="568" y="1"/>
                  </a:moveTo>
                  <a:cubicBezTo>
                    <a:pt x="668" y="1368"/>
                    <a:pt x="401" y="2836"/>
                    <a:pt x="0" y="4137"/>
                  </a:cubicBezTo>
                  <a:cubicBezTo>
                    <a:pt x="167" y="4237"/>
                    <a:pt x="334" y="4337"/>
                    <a:pt x="501" y="4437"/>
                  </a:cubicBezTo>
                  <a:cubicBezTo>
                    <a:pt x="834" y="4070"/>
                    <a:pt x="1135" y="3703"/>
                    <a:pt x="1301" y="3270"/>
                  </a:cubicBezTo>
                  <a:cubicBezTo>
                    <a:pt x="1802" y="2102"/>
                    <a:pt x="1201" y="968"/>
                    <a:pt x="5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49"/>
            <p:cNvSpPr/>
            <p:nvPr/>
          </p:nvSpPr>
          <p:spPr>
            <a:xfrm>
              <a:off x="3365075" y="2427175"/>
              <a:ext cx="69250" cy="72575"/>
            </a:xfrm>
            <a:custGeom>
              <a:avLst/>
              <a:gdLst/>
              <a:ahLst/>
              <a:cxnLst/>
              <a:rect l="l" t="t" r="r" b="b"/>
              <a:pathLst>
                <a:path w="2770" h="2903" extrusionOk="0">
                  <a:moveTo>
                    <a:pt x="2769" y="1"/>
                  </a:moveTo>
                  <a:cubicBezTo>
                    <a:pt x="2102" y="134"/>
                    <a:pt x="1435" y="234"/>
                    <a:pt x="734" y="268"/>
                  </a:cubicBezTo>
                  <a:cubicBezTo>
                    <a:pt x="768" y="401"/>
                    <a:pt x="768" y="534"/>
                    <a:pt x="734" y="668"/>
                  </a:cubicBezTo>
                  <a:cubicBezTo>
                    <a:pt x="801" y="1402"/>
                    <a:pt x="501" y="2069"/>
                    <a:pt x="0" y="2669"/>
                  </a:cubicBezTo>
                  <a:cubicBezTo>
                    <a:pt x="134" y="2669"/>
                    <a:pt x="267" y="2669"/>
                    <a:pt x="401" y="2636"/>
                  </a:cubicBezTo>
                  <a:cubicBezTo>
                    <a:pt x="464" y="2632"/>
                    <a:pt x="527" y="2630"/>
                    <a:pt x="588" y="2630"/>
                  </a:cubicBezTo>
                  <a:cubicBezTo>
                    <a:pt x="1011" y="2630"/>
                    <a:pt x="1390" y="2728"/>
                    <a:pt x="1768" y="2903"/>
                  </a:cubicBezTo>
                  <a:cubicBezTo>
                    <a:pt x="1935" y="2536"/>
                    <a:pt x="2102" y="2169"/>
                    <a:pt x="2202" y="1802"/>
                  </a:cubicBezTo>
                  <a:cubicBezTo>
                    <a:pt x="2102" y="1635"/>
                    <a:pt x="1969" y="1502"/>
                    <a:pt x="1868" y="1368"/>
                  </a:cubicBezTo>
                  <a:cubicBezTo>
                    <a:pt x="1835" y="1302"/>
                    <a:pt x="1902" y="1268"/>
                    <a:pt x="1969" y="1268"/>
                  </a:cubicBezTo>
                  <a:cubicBezTo>
                    <a:pt x="2102" y="1335"/>
                    <a:pt x="2202" y="1402"/>
                    <a:pt x="2302" y="1502"/>
                  </a:cubicBezTo>
                  <a:cubicBezTo>
                    <a:pt x="2469" y="1001"/>
                    <a:pt x="2636" y="501"/>
                    <a:pt x="27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49"/>
            <p:cNvSpPr/>
            <p:nvPr/>
          </p:nvSpPr>
          <p:spPr>
            <a:xfrm>
              <a:off x="3111550" y="2210350"/>
              <a:ext cx="158475" cy="60900"/>
            </a:xfrm>
            <a:custGeom>
              <a:avLst/>
              <a:gdLst/>
              <a:ahLst/>
              <a:cxnLst/>
              <a:rect l="l" t="t" r="r" b="b"/>
              <a:pathLst>
                <a:path w="6339" h="2436" extrusionOk="0">
                  <a:moveTo>
                    <a:pt x="4504" y="1"/>
                  </a:moveTo>
                  <a:cubicBezTo>
                    <a:pt x="4471" y="1"/>
                    <a:pt x="4471" y="1"/>
                    <a:pt x="4471" y="34"/>
                  </a:cubicBezTo>
                  <a:cubicBezTo>
                    <a:pt x="4004" y="168"/>
                    <a:pt x="3537" y="168"/>
                    <a:pt x="3070" y="268"/>
                  </a:cubicBezTo>
                  <a:cubicBezTo>
                    <a:pt x="2603" y="368"/>
                    <a:pt x="2169" y="468"/>
                    <a:pt x="1702" y="601"/>
                  </a:cubicBezTo>
                  <a:cubicBezTo>
                    <a:pt x="1268" y="768"/>
                    <a:pt x="701" y="868"/>
                    <a:pt x="368" y="1202"/>
                  </a:cubicBezTo>
                  <a:cubicBezTo>
                    <a:pt x="168" y="1368"/>
                    <a:pt x="68" y="1669"/>
                    <a:pt x="1" y="1936"/>
                  </a:cubicBezTo>
                  <a:cubicBezTo>
                    <a:pt x="401" y="1917"/>
                    <a:pt x="800" y="1907"/>
                    <a:pt x="1198" y="1907"/>
                  </a:cubicBezTo>
                  <a:cubicBezTo>
                    <a:pt x="2924" y="1907"/>
                    <a:pt x="4631" y="2084"/>
                    <a:pt x="6339" y="2436"/>
                  </a:cubicBezTo>
                  <a:cubicBezTo>
                    <a:pt x="5838" y="1769"/>
                    <a:pt x="5371" y="1102"/>
                    <a:pt x="4838" y="434"/>
                  </a:cubicBezTo>
                  <a:cubicBezTo>
                    <a:pt x="4738" y="301"/>
                    <a:pt x="4604" y="134"/>
                    <a:pt x="4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49"/>
            <p:cNvSpPr/>
            <p:nvPr/>
          </p:nvSpPr>
          <p:spPr>
            <a:xfrm>
              <a:off x="3370075" y="2388825"/>
              <a:ext cx="49225" cy="25875"/>
            </a:xfrm>
            <a:custGeom>
              <a:avLst/>
              <a:gdLst/>
              <a:ahLst/>
              <a:cxnLst/>
              <a:rect l="l" t="t" r="r" b="b"/>
              <a:pathLst>
                <a:path w="1969" h="1035" extrusionOk="0">
                  <a:moveTo>
                    <a:pt x="1" y="0"/>
                  </a:moveTo>
                  <a:cubicBezTo>
                    <a:pt x="67" y="67"/>
                    <a:pt x="101" y="167"/>
                    <a:pt x="134" y="234"/>
                  </a:cubicBezTo>
                  <a:cubicBezTo>
                    <a:pt x="267" y="501"/>
                    <a:pt x="368" y="767"/>
                    <a:pt x="434" y="1034"/>
                  </a:cubicBezTo>
                  <a:cubicBezTo>
                    <a:pt x="935" y="1001"/>
                    <a:pt x="1468" y="968"/>
                    <a:pt x="1969" y="868"/>
                  </a:cubicBezTo>
                  <a:cubicBezTo>
                    <a:pt x="1302" y="601"/>
                    <a:pt x="668" y="30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49"/>
            <p:cNvSpPr/>
            <p:nvPr/>
          </p:nvSpPr>
          <p:spPr>
            <a:xfrm>
              <a:off x="3350900" y="2164575"/>
              <a:ext cx="127625" cy="181025"/>
            </a:xfrm>
            <a:custGeom>
              <a:avLst/>
              <a:gdLst/>
              <a:ahLst/>
              <a:cxnLst/>
              <a:rect l="l" t="t" r="r" b="b"/>
              <a:pathLst>
                <a:path w="5105" h="7241" extrusionOk="0">
                  <a:moveTo>
                    <a:pt x="2190" y="1"/>
                  </a:moveTo>
                  <a:cubicBezTo>
                    <a:pt x="2129" y="1"/>
                    <a:pt x="2076" y="23"/>
                    <a:pt x="2002" y="97"/>
                  </a:cubicBezTo>
                  <a:cubicBezTo>
                    <a:pt x="1935" y="197"/>
                    <a:pt x="1868" y="464"/>
                    <a:pt x="1835" y="564"/>
                  </a:cubicBezTo>
                  <a:cubicBezTo>
                    <a:pt x="1602" y="1198"/>
                    <a:pt x="1368" y="1832"/>
                    <a:pt x="1135" y="2499"/>
                  </a:cubicBezTo>
                  <a:cubicBezTo>
                    <a:pt x="901" y="3066"/>
                    <a:pt x="701" y="3733"/>
                    <a:pt x="367" y="4267"/>
                  </a:cubicBezTo>
                  <a:cubicBezTo>
                    <a:pt x="367" y="4300"/>
                    <a:pt x="334" y="4300"/>
                    <a:pt x="334" y="4334"/>
                  </a:cubicBezTo>
                  <a:cubicBezTo>
                    <a:pt x="201" y="4600"/>
                    <a:pt x="34" y="4901"/>
                    <a:pt x="34" y="5134"/>
                  </a:cubicBezTo>
                  <a:cubicBezTo>
                    <a:pt x="0" y="5401"/>
                    <a:pt x="201" y="5401"/>
                    <a:pt x="367" y="5468"/>
                  </a:cubicBezTo>
                  <a:cubicBezTo>
                    <a:pt x="534" y="5534"/>
                    <a:pt x="734" y="5601"/>
                    <a:pt x="901" y="5701"/>
                  </a:cubicBezTo>
                  <a:lnTo>
                    <a:pt x="2836" y="6535"/>
                  </a:lnTo>
                  <a:cubicBezTo>
                    <a:pt x="3169" y="6669"/>
                    <a:pt x="3503" y="6835"/>
                    <a:pt x="3836" y="6969"/>
                  </a:cubicBezTo>
                  <a:cubicBezTo>
                    <a:pt x="3970" y="7036"/>
                    <a:pt x="4137" y="7136"/>
                    <a:pt x="4270" y="7169"/>
                  </a:cubicBezTo>
                  <a:cubicBezTo>
                    <a:pt x="4317" y="7215"/>
                    <a:pt x="4356" y="7240"/>
                    <a:pt x="4388" y="7240"/>
                  </a:cubicBezTo>
                  <a:cubicBezTo>
                    <a:pt x="4425" y="7240"/>
                    <a:pt x="4452" y="7207"/>
                    <a:pt x="4470" y="7136"/>
                  </a:cubicBezTo>
                  <a:cubicBezTo>
                    <a:pt x="4470" y="7036"/>
                    <a:pt x="4504" y="6902"/>
                    <a:pt x="4504" y="6802"/>
                  </a:cubicBezTo>
                  <a:cubicBezTo>
                    <a:pt x="4570" y="6102"/>
                    <a:pt x="4637" y="5401"/>
                    <a:pt x="4704" y="4701"/>
                  </a:cubicBezTo>
                  <a:cubicBezTo>
                    <a:pt x="4837" y="3333"/>
                    <a:pt x="4971" y="1999"/>
                    <a:pt x="5104" y="664"/>
                  </a:cubicBezTo>
                  <a:cubicBezTo>
                    <a:pt x="4537" y="464"/>
                    <a:pt x="3970" y="297"/>
                    <a:pt x="3369" y="197"/>
                  </a:cubicBezTo>
                  <a:cubicBezTo>
                    <a:pt x="3069" y="131"/>
                    <a:pt x="2736" y="64"/>
                    <a:pt x="2369" y="31"/>
                  </a:cubicBezTo>
                  <a:cubicBezTo>
                    <a:pt x="2294" y="16"/>
                    <a:pt x="2240" y="1"/>
                    <a:pt x="2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49"/>
            <p:cNvSpPr/>
            <p:nvPr/>
          </p:nvSpPr>
          <p:spPr>
            <a:xfrm>
              <a:off x="3083200" y="2325775"/>
              <a:ext cx="200175" cy="132275"/>
            </a:xfrm>
            <a:custGeom>
              <a:avLst/>
              <a:gdLst/>
              <a:ahLst/>
              <a:cxnLst/>
              <a:rect l="l" t="t" r="r" b="b"/>
              <a:pathLst>
                <a:path w="8007" h="5291" extrusionOk="0">
                  <a:moveTo>
                    <a:pt x="1939" y="0"/>
                  </a:moveTo>
                  <a:cubicBezTo>
                    <a:pt x="1537" y="0"/>
                    <a:pt x="1135" y="7"/>
                    <a:pt x="735" y="20"/>
                  </a:cubicBezTo>
                  <a:cubicBezTo>
                    <a:pt x="601" y="454"/>
                    <a:pt x="468" y="854"/>
                    <a:pt x="301" y="1288"/>
                  </a:cubicBezTo>
                  <a:cubicBezTo>
                    <a:pt x="234" y="1522"/>
                    <a:pt x="168" y="1755"/>
                    <a:pt x="101" y="1989"/>
                  </a:cubicBezTo>
                  <a:cubicBezTo>
                    <a:pt x="1" y="2222"/>
                    <a:pt x="101" y="2189"/>
                    <a:pt x="334" y="2289"/>
                  </a:cubicBezTo>
                  <a:cubicBezTo>
                    <a:pt x="1235" y="2522"/>
                    <a:pt x="2102" y="2822"/>
                    <a:pt x="2970" y="3156"/>
                  </a:cubicBezTo>
                  <a:cubicBezTo>
                    <a:pt x="4537" y="3756"/>
                    <a:pt x="6072" y="4457"/>
                    <a:pt x="7573" y="5291"/>
                  </a:cubicBezTo>
                  <a:cubicBezTo>
                    <a:pt x="7673" y="4357"/>
                    <a:pt x="7773" y="3423"/>
                    <a:pt x="7840" y="2522"/>
                  </a:cubicBezTo>
                  <a:cubicBezTo>
                    <a:pt x="7906" y="1989"/>
                    <a:pt x="7940" y="1455"/>
                    <a:pt x="7973" y="921"/>
                  </a:cubicBezTo>
                  <a:cubicBezTo>
                    <a:pt x="8006" y="521"/>
                    <a:pt x="7873" y="487"/>
                    <a:pt x="7506" y="421"/>
                  </a:cubicBezTo>
                  <a:cubicBezTo>
                    <a:pt x="7273" y="387"/>
                    <a:pt x="7039" y="354"/>
                    <a:pt x="6772" y="321"/>
                  </a:cubicBezTo>
                  <a:cubicBezTo>
                    <a:pt x="5171" y="107"/>
                    <a:pt x="3549" y="0"/>
                    <a:pt x="1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49"/>
            <p:cNvSpPr/>
            <p:nvPr/>
          </p:nvSpPr>
          <p:spPr>
            <a:xfrm>
              <a:off x="3757850" y="1899300"/>
              <a:ext cx="149300" cy="167650"/>
            </a:xfrm>
            <a:custGeom>
              <a:avLst/>
              <a:gdLst/>
              <a:ahLst/>
              <a:cxnLst/>
              <a:rect l="l" t="t" r="r" b="b"/>
              <a:pathLst>
                <a:path w="5972" h="6706" extrusionOk="0">
                  <a:moveTo>
                    <a:pt x="1" y="1"/>
                  </a:moveTo>
                  <a:cubicBezTo>
                    <a:pt x="434" y="1268"/>
                    <a:pt x="668" y="2636"/>
                    <a:pt x="634" y="3970"/>
                  </a:cubicBezTo>
                  <a:cubicBezTo>
                    <a:pt x="2569" y="4470"/>
                    <a:pt x="4504" y="5371"/>
                    <a:pt x="5972" y="6705"/>
                  </a:cubicBezTo>
                  <a:cubicBezTo>
                    <a:pt x="5872" y="6505"/>
                    <a:pt x="5771" y="6338"/>
                    <a:pt x="5671" y="6138"/>
                  </a:cubicBezTo>
                  <a:cubicBezTo>
                    <a:pt x="5171" y="5271"/>
                    <a:pt x="4604" y="4437"/>
                    <a:pt x="3970" y="3670"/>
                  </a:cubicBezTo>
                  <a:cubicBezTo>
                    <a:pt x="2836" y="2269"/>
                    <a:pt x="1468" y="1068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49"/>
            <p:cNvSpPr/>
            <p:nvPr/>
          </p:nvSpPr>
          <p:spPr>
            <a:xfrm>
              <a:off x="2026625" y="2997600"/>
              <a:ext cx="21700" cy="93425"/>
            </a:xfrm>
            <a:custGeom>
              <a:avLst/>
              <a:gdLst/>
              <a:ahLst/>
              <a:cxnLst/>
              <a:rect l="l" t="t" r="r" b="b"/>
              <a:pathLst>
                <a:path w="868" h="3737" extrusionOk="0">
                  <a:moveTo>
                    <a:pt x="601" y="0"/>
                  </a:moveTo>
                  <a:cubicBezTo>
                    <a:pt x="300" y="1168"/>
                    <a:pt x="100" y="2335"/>
                    <a:pt x="0" y="3569"/>
                  </a:cubicBezTo>
                  <a:cubicBezTo>
                    <a:pt x="0" y="3603"/>
                    <a:pt x="0" y="3669"/>
                    <a:pt x="0" y="3736"/>
                  </a:cubicBezTo>
                  <a:cubicBezTo>
                    <a:pt x="67" y="3603"/>
                    <a:pt x="134" y="3436"/>
                    <a:pt x="200" y="3302"/>
                  </a:cubicBezTo>
                  <a:cubicBezTo>
                    <a:pt x="367" y="2869"/>
                    <a:pt x="601" y="2468"/>
                    <a:pt x="868" y="2135"/>
                  </a:cubicBezTo>
                  <a:cubicBezTo>
                    <a:pt x="767" y="1434"/>
                    <a:pt x="667" y="701"/>
                    <a:pt x="6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49"/>
            <p:cNvSpPr/>
            <p:nvPr/>
          </p:nvSpPr>
          <p:spPr>
            <a:xfrm>
              <a:off x="4366627" y="1715337"/>
              <a:ext cx="336075" cy="370100"/>
            </a:xfrm>
            <a:custGeom>
              <a:avLst/>
              <a:gdLst/>
              <a:ahLst/>
              <a:cxnLst/>
              <a:rect l="l" t="t" r="r" b="b"/>
              <a:pathLst>
                <a:path w="13443" h="14804" extrusionOk="0">
                  <a:moveTo>
                    <a:pt x="6769" y="1"/>
                  </a:moveTo>
                  <a:cubicBezTo>
                    <a:pt x="6590" y="1"/>
                    <a:pt x="6410" y="23"/>
                    <a:pt x="6238" y="63"/>
                  </a:cubicBezTo>
                  <a:cubicBezTo>
                    <a:pt x="4937" y="363"/>
                    <a:pt x="3903" y="1331"/>
                    <a:pt x="2935" y="2298"/>
                  </a:cubicBezTo>
                  <a:cubicBezTo>
                    <a:pt x="2202" y="2998"/>
                    <a:pt x="1468" y="3732"/>
                    <a:pt x="734" y="4466"/>
                  </a:cubicBezTo>
                  <a:cubicBezTo>
                    <a:pt x="500" y="4700"/>
                    <a:pt x="267" y="4967"/>
                    <a:pt x="133" y="5267"/>
                  </a:cubicBezTo>
                  <a:cubicBezTo>
                    <a:pt x="0" y="5567"/>
                    <a:pt x="33" y="5967"/>
                    <a:pt x="267" y="6201"/>
                  </a:cubicBezTo>
                  <a:cubicBezTo>
                    <a:pt x="534" y="6434"/>
                    <a:pt x="1001" y="6501"/>
                    <a:pt x="1101" y="6835"/>
                  </a:cubicBezTo>
                  <a:cubicBezTo>
                    <a:pt x="2335" y="5500"/>
                    <a:pt x="3736" y="4299"/>
                    <a:pt x="5304" y="3365"/>
                  </a:cubicBezTo>
                  <a:cubicBezTo>
                    <a:pt x="5637" y="3165"/>
                    <a:pt x="6004" y="2965"/>
                    <a:pt x="6438" y="2932"/>
                  </a:cubicBezTo>
                  <a:lnTo>
                    <a:pt x="6438" y="2932"/>
                  </a:lnTo>
                  <a:cubicBezTo>
                    <a:pt x="6071" y="3465"/>
                    <a:pt x="5504" y="3799"/>
                    <a:pt x="4970" y="4166"/>
                  </a:cubicBezTo>
                  <a:cubicBezTo>
                    <a:pt x="4070" y="4766"/>
                    <a:pt x="3236" y="5500"/>
                    <a:pt x="2468" y="6267"/>
                  </a:cubicBezTo>
                  <a:cubicBezTo>
                    <a:pt x="1935" y="6801"/>
                    <a:pt x="1434" y="7368"/>
                    <a:pt x="1168" y="8069"/>
                  </a:cubicBezTo>
                  <a:cubicBezTo>
                    <a:pt x="934" y="8636"/>
                    <a:pt x="967" y="9403"/>
                    <a:pt x="1501" y="9670"/>
                  </a:cubicBezTo>
                  <a:cubicBezTo>
                    <a:pt x="1735" y="9803"/>
                    <a:pt x="2035" y="9803"/>
                    <a:pt x="2302" y="9803"/>
                  </a:cubicBezTo>
                  <a:cubicBezTo>
                    <a:pt x="4003" y="8202"/>
                    <a:pt x="5871" y="6801"/>
                    <a:pt x="7839" y="5534"/>
                  </a:cubicBezTo>
                  <a:lnTo>
                    <a:pt x="7839" y="5534"/>
                  </a:lnTo>
                  <a:cubicBezTo>
                    <a:pt x="6505" y="7268"/>
                    <a:pt x="4503" y="8336"/>
                    <a:pt x="3036" y="9937"/>
                  </a:cubicBezTo>
                  <a:cubicBezTo>
                    <a:pt x="2769" y="10204"/>
                    <a:pt x="2535" y="10537"/>
                    <a:pt x="2402" y="10904"/>
                  </a:cubicBezTo>
                  <a:cubicBezTo>
                    <a:pt x="2149" y="11535"/>
                    <a:pt x="2434" y="12583"/>
                    <a:pt x="3198" y="12583"/>
                  </a:cubicBezTo>
                  <a:cubicBezTo>
                    <a:pt x="3243" y="12583"/>
                    <a:pt x="3288" y="12579"/>
                    <a:pt x="3336" y="12572"/>
                  </a:cubicBezTo>
                  <a:cubicBezTo>
                    <a:pt x="3703" y="12505"/>
                    <a:pt x="4036" y="12272"/>
                    <a:pt x="4336" y="12038"/>
                  </a:cubicBezTo>
                  <a:cubicBezTo>
                    <a:pt x="5671" y="11104"/>
                    <a:pt x="7305" y="10604"/>
                    <a:pt x="8439" y="9470"/>
                  </a:cubicBezTo>
                  <a:lnTo>
                    <a:pt x="8439" y="9470"/>
                  </a:lnTo>
                  <a:cubicBezTo>
                    <a:pt x="8239" y="10204"/>
                    <a:pt x="7639" y="10771"/>
                    <a:pt x="6972" y="11204"/>
                  </a:cubicBezTo>
                  <a:cubicBezTo>
                    <a:pt x="6338" y="11605"/>
                    <a:pt x="5604" y="11905"/>
                    <a:pt x="4937" y="12272"/>
                  </a:cubicBezTo>
                  <a:cubicBezTo>
                    <a:pt x="4437" y="12572"/>
                    <a:pt x="3903" y="13006"/>
                    <a:pt x="3903" y="13606"/>
                  </a:cubicBezTo>
                  <a:cubicBezTo>
                    <a:pt x="3903" y="14207"/>
                    <a:pt x="4437" y="14674"/>
                    <a:pt x="5004" y="14774"/>
                  </a:cubicBezTo>
                  <a:cubicBezTo>
                    <a:pt x="5129" y="14795"/>
                    <a:pt x="5254" y="14804"/>
                    <a:pt x="5377" y="14804"/>
                  </a:cubicBezTo>
                  <a:cubicBezTo>
                    <a:pt x="5842" y="14804"/>
                    <a:pt x="6290" y="14672"/>
                    <a:pt x="6738" y="14540"/>
                  </a:cubicBezTo>
                  <a:cubicBezTo>
                    <a:pt x="8940" y="13806"/>
                    <a:pt x="11041" y="12772"/>
                    <a:pt x="12876" y="11338"/>
                  </a:cubicBezTo>
                  <a:cubicBezTo>
                    <a:pt x="12909" y="11304"/>
                    <a:pt x="12943" y="11271"/>
                    <a:pt x="13009" y="11238"/>
                  </a:cubicBezTo>
                  <a:cubicBezTo>
                    <a:pt x="13109" y="11138"/>
                    <a:pt x="13209" y="11071"/>
                    <a:pt x="13276" y="10938"/>
                  </a:cubicBezTo>
                  <a:cubicBezTo>
                    <a:pt x="13443" y="10671"/>
                    <a:pt x="13376" y="10337"/>
                    <a:pt x="13243" y="10070"/>
                  </a:cubicBezTo>
                  <a:cubicBezTo>
                    <a:pt x="13109" y="9803"/>
                    <a:pt x="12909" y="9537"/>
                    <a:pt x="12809" y="9270"/>
                  </a:cubicBezTo>
                  <a:cubicBezTo>
                    <a:pt x="12476" y="8402"/>
                    <a:pt x="13009" y="7368"/>
                    <a:pt x="12742" y="6501"/>
                  </a:cubicBezTo>
                  <a:cubicBezTo>
                    <a:pt x="12542" y="5800"/>
                    <a:pt x="11909" y="5333"/>
                    <a:pt x="11542" y="4733"/>
                  </a:cubicBezTo>
                  <a:cubicBezTo>
                    <a:pt x="11241" y="4299"/>
                    <a:pt x="11108" y="3799"/>
                    <a:pt x="10975" y="3299"/>
                  </a:cubicBezTo>
                  <a:cubicBezTo>
                    <a:pt x="10908" y="3032"/>
                    <a:pt x="10841" y="2765"/>
                    <a:pt x="10708" y="2531"/>
                  </a:cubicBezTo>
                  <a:cubicBezTo>
                    <a:pt x="10207" y="1831"/>
                    <a:pt x="9006" y="1964"/>
                    <a:pt x="8439" y="1297"/>
                  </a:cubicBezTo>
                  <a:cubicBezTo>
                    <a:pt x="8206" y="1030"/>
                    <a:pt x="8106" y="663"/>
                    <a:pt x="7839" y="397"/>
                  </a:cubicBezTo>
                  <a:cubicBezTo>
                    <a:pt x="7583" y="118"/>
                    <a:pt x="7181" y="1"/>
                    <a:pt x="67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49"/>
            <p:cNvSpPr/>
            <p:nvPr/>
          </p:nvSpPr>
          <p:spPr>
            <a:xfrm>
              <a:off x="4272400" y="1728350"/>
              <a:ext cx="196825" cy="258175"/>
            </a:xfrm>
            <a:custGeom>
              <a:avLst/>
              <a:gdLst/>
              <a:ahLst/>
              <a:cxnLst/>
              <a:rect l="l" t="t" r="r" b="b"/>
              <a:pathLst>
                <a:path w="7873" h="10327" extrusionOk="0">
                  <a:moveTo>
                    <a:pt x="7872" y="0"/>
                  </a:moveTo>
                  <a:lnTo>
                    <a:pt x="7872" y="0"/>
                  </a:lnTo>
                  <a:cubicBezTo>
                    <a:pt x="6772" y="334"/>
                    <a:pt x="5571" y="434"/>
                    <a:pt x="4470" y="467"/>
                  </a:cubicBezTo>
                  <a:cubicBezTo>
                    <a:pt x="4303" y="484"/>
                    <a:pt x="4136" y="484"/>
                    <a:pt x="3970" y="484"/>
                  </a:cubicBezTo>
                  <a:cubicBezTo>
                    <a:pt x="3803" y="484"/>
                    <a:pt x="3636" y="484"/>
                    <a:pt x="3469" y="501"/>
                  </a:cubicBezTo>
                  <a:cubicBezTo>
                    <a:pt x="3036" y="501"/>
                    <a:pt x="2869" y="734"/>
                    <a:pt x="2635" y="1101"/>
                  </a:cubicBezTo>
                  <a:cubicBezTo>
                    <a:pt x="2302" y="1635"/>
                    <a:pt x="1968" y="2202"/>
                    <a:pt x="1668" y="2769"/>
                  </a:cubicBezTo>
                  <a:cubicBezTo>
                    <a:pt x="1334" y="3403"/>
                    <a:pt x="1034" y="4037"/>
                    <a:pt x="767" y="4704"/>
                  </a:cubicBezTo>
                  <a:cubicBezTo>
                    <a:pt x="534" y="5204"/>
                    <a:pt x="0" y="6138"/>
                    <a:pt x="467" y="6638"/>
                  </a:cubicBezTo>
                  <a:cubicBezTo>
                    <a:pt x="667" y="6805"/>
                    <a:pt x="967" y="6905"/>
                    <a:pt x="1201" y="7039"/>
                  </a:cubicBezTo>
                  <a:cubicBezTo>
                    <a:pt x="1401" y="7172"/>
                    <a:pt x="1635" y="7306"/>
                    <a:pt x="1835" y="7472"/>
                  </a:cubicBezTo>
                  <a:cubicBezTo>
                    <a:pt x="2235" y="7773"/>
                    <a:pt x="2569" y="8139"/>
                    <a:pt x="2869" y="8540"/>
                  </a:cubicBezTo>
                  <a:cubicBezTo>
                    <a:pt x="3036" y="8807"/>
                    <a:pt x="3169" y="9074"/>
                    <a:pt x="3336" y="9340"/>
                  </a:cubicBezTo>
                  <a:cubicBezTo>
                    <a:pt x="3402" y="9507"/>
                    <a:pt x="3469" y="9641"/>
                    <a:pt x="3569" y="9774"/>
                  </a:cubicBezTo>
                  <a:cubicBezTo>
                    <a:pt x="3636" y="9841"/>
                    <a:pt x="3669" y="9941"/>
                    <a:pt x="3769" y="10008"/>
                  </a:cubicBezTo>
                  <a:cubicBezTo>
                    <a:pt x="3917" y="10131"/>
                    <a:pt x="4174" y="10327"/>
                    <a:pt x="4406" y="10327"/>
                  </a:cubicBezTo>
                  <a:cubicBezTo>
                    <a:pt x="4488" y="10327"/>
                    <a:pt x="4567" y="10302"/>
                    <a:pt x="4637" y="10241"/>
                  </a:cubicBezTo>
                  <a:cubicBezTo>
                    <a:pt x="4803" y="10108"/>
                    <a:pt x="4803" y="9874"/>
                    <a:pt x="4770" y="9707"/>
                  </a:cubicBezTo>
                  <a:cubicBezTo>
                    <a:pt x="4503" y="9474"/>
                    <a:pt x="4303" y="9174"/>
                    <a:pt x="4236" y="8840"/>
                  </a:cubicBezTo>
                  <a:cubicBezTo>
                    <a:pt x="4070" y="8106"/>
                    <a:pt x="4336" y="7339"/>
                    <a:pt x="4737" y="6738"/>
                  </a:cubicBezTo>
                  <a:cubicBezTo>
                    <a:pt x="4336" y="6605"/>
                    <a:pt x="3936" y="6338"/>
                    <a:pt x="3669" y="6005"/>
                  </a:cubicBezTo>
                  <a:cubicBezTo>
                    <a:pt x="3505" y="5968"/>
                    <a:pt x="3320" y="5941"/>
                    <a:pt x="3137" y="5941"/>
                  </a:cubicBezTo>
                  <a:cubicBezTo>
                    <a:pt x="2987" y="5941"/>
                    <a:pt x="2838" y="5959"/>
                    <a:pt x="2702" y="6005"/>
                  </a:cubicBezTo>
                  <a:cubicBezTo>
                    <a:pt x="2635" y="6005"/>
                    <a:pt x="2602" y="5905"/>
                    <a:pt x="2669" y="5905"/>
                  </a:cubicBezTo>
                  <a:cubicBezTo>
                    <a:pt x="2935" y="5771"/>
                    <a:pt x="3202" y="5704"/>
                    <a:pt x="3469" y="5704"/>
                  </a:cubicBezTo>
                  <a:cubicBezTo>
                    <a:pt x="3402" y="5571"/>
                    <a:pt x="3336" y="5438"/>
                    <a:pt x="3336" y="5271"/>
                  </a:cubicBezTo>
                  <a:cubicBezTo>
                    <a:pt x="3169" y="4237"/>
                    <a:pt x="4270" y="3503"/>
                    <a:pt x="4904" y="2869"/>
                  </a:cubicBezTo>
                  <a:cubicBezTo>
                    <a:pt x="5871" y="1935"/>
                    <a:pt x="6805" y="1001"/>
                    <a:pt x="7772" y="100"/>
                  </a:cubicBezTo>
                  <a:cubicBezTo>
                    <a:pt x="7806" y="67"/>
                    <a:pt x="7839" y="34"/>
                    <a:pt x="78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49"/>
            <p:cNvSpPr/>
            <p:nvPr/>
          </p:nvSpPr>
          <p:spPr>
            <a:xfrm>
              <a:off x="4112275" y="1958500"/>
              <a:ext cx="441175" cy="376975"/>
            </a:xfrm>
            <a:custGeom>
              <a:avLst/>
              <a:gdLst/>
              <a:ahLst/>
              <a:cxnLst/>
              <a:rect l="l" t="t" r="r" b="b"/>
              <a:pathLst>
                <a:path w="17647" h="15079" extrusionOk="0">
                  <a:moveTo>
                    <a:pt x="9040" y="1"/>
                  </a:moveTo>
                  <a:lnTo>
                    <a:pt x="9040" y="1"/>
                  </a:lnTo>
                  <a:cubicBezTo>
                    <a:pt x="9407" y="635"/>
                    <a:pt x="8440" y="1602"/>
                    <a:pt x="8040" y="2036"/>
                  </a:cubicBezTo>
                  <a:cubicBezTo>
                    <a:pt x="7005" y="3237"/>
                    <a:pt x="5404" y="3270"/>
                    <a:pt x="3937" y="3437"/>
                  </a:cubicBezTo>
                  <a:cubicBezTo>
                    <a:pt x="2836" y="3537"/>
                    <a:pt x="1768" y="3637"/>
                    <a:pt x="701" y="3904"/>
                  </a:cubicBezTo>
                  <a:cubicBezTo>
                    <a:pt x="701" y="4037"/>
                    <a:pt x="668" y="4171"/>
                    <a:pt x="601" y="4304"/>
                  </a:cubicBezTo>
                  <a:cubicBezTo>
                    <a:pt x="0" y="5805"/>
                    <a:pt x="301" y="7506"/>
                    <a:pt x="668" y="9041"/>
                  </a:cubicBezTo>
                  <a:cubicBezTo>
                    <a:pt x="1301" y="11676"/>
                    <a:pt x="2969" y="14244"/>
                    <a:pt x="5638" y="15078"/>
                  </a:cubicBezTo>
                  <a:cubicBezTo>
                    <a:pt x="6305" y="14345"/>
                    <a:pt x="6939" y="13577"/>
                    <a:pt x="7606" y="12810"/>
                  </a:cubicBezTo>
                  <a:cubicBezTo>
                    <a:pt x="8507" y="11776"/>
                    <a:pt x="9407" y="10742"/>
                    <a:pt x="10308" y="9708"/>
                  </a:cubicBezTo>
                  <a:cubicBezTo>
                    <a:pt x="10775" y="9141"/>
                    <a:pt x="11242" y="8607"/>
                    <a:pt x="11742" y="8107"/>
                  </a:cubicBezTo>
                  <a:cubicBezTo>
                    <a:pt x="11842" y="8007"/>
                    <a:pt x="11942" y="7907"/>
                    <a:pt x="12009" y="7773"/>
                  </a:cubicBezTo>
                  <a:cubicBezTo>
                    <a:pt x="12142" y="7640"/>
                    <a:pt x="12243" y="7506"/>
                    <a:pt x="12376" y="7340"/>
                  </a:cubicBezTo>
                  <a:cubicBezTo>
                    <a:pt x="12609" y="7073"/>
                    <a:pt x="12910" y="6873"/>
                    <a:pt x="13210" y="6739"/>
                  </a:cubicBezTo>
                  <a:cubicBezTo>
                    <a:pt x="12943" y="6539"/>
                    <a:pt x="12676" y="6305"/>
                    <a:pt x="12476" y="6072"/>
                  </a:cubicBezTo>
                  <a:cubicBezTo>
                    <a:pt x="12394" y="5963"/>
                    <a:pt x="12468" y="5854"/>
                    <a:pt x="12571" y="5854"/>
                  </a:cubicBezTo>
                  <a:cubicBezTo>
                    <a:pt x="12594" y="5854"/>
                    <a:pt x="12618" y="5860"/>
                    <a:pt x="12643" y="5872"/>
                  </a:cubicBezTo>
                  <a:cubicBezTo>
                    <a:pt x="13413" y="6247"/>
                    <a:pt x="14339" y="6608"/>
                    <a:pt x="15227" y="6608"/>
                  </a:cubicBezTo>
                  <a:cubicBezTo>
                    <a:pt x="15761" y="6608"/>
                    <a:pt x="16282" y="6477"/>
                    <a:pt x="16746" y="6139"/>
                  </a:cubicBezTo>
                  <a:cubicBezTo>
                    <a:pt x="17079" y="5905"/>
                    <a:pt x="17346" y="5572"/>
                    <a:pt x="17646" y="5271"/>
                  </a:cubicBezTo>
                  <a:lnTo>
                    <a:pt x="17646" y="5271"/>
                  </a:lnTo>
                  <a:cubicBezTo>
                    <a:pt x="17213" y="5472"/>
                    <a:pt x="16779" y="5605"/>
                    <a:pt x="16345" y="5705"/>
                  </a:cubicBezTo>
                  <a:cubicBezTo>
                    <a:pt x="16133" y="5751"/>
                    <a:pt x="15913" y="5775"/>
                    <a:pt x="15693" y="5775"/>
                  </a:cubicBezTo>
                  <a:cubicBezTo>
                    <a:pt x="14807" y="5775"/>
                    <a:pt x="13924" y="5386"/>
                    <a:pt x="13577" y="4504"/>
                  </a:cubicBezTo>
                  <a:cubicBezTo>
                    <a:pt x="13443" y="4204"/>
                    <a:pt x="13410" y="3904"/>
                    <a:pt x="13477" y="3604"/>
                  </a:cubicBezTo>
                  <a:cubicBezTo>
                    <a:pt x="13310" y="3604"/>
                    <a:pt x="13143" y="3570"/>
                    <a:pt x="13010" y="3537"/>
                  </a:cubicBezTo>
                  <a:cubicBezTo>
                    <a:pt x="12609" y="3403"/>
                    <a:pt x="12243" y="3103"/>
                    <a:pt x="12042" y="2736"/>
                  </a:cubicBezTo>
                  <a:cubicBezTo>
                    <a:pt x="11742" y="2136"/>
                    <a:pt x="11809" y="1402"/>
                    <a:pt x="12076" y="768"/>
                  </a:cubicBezTo>
                  <a:lnTo>
                    <a:pt x="12076" y="768"/>
                  </a:lnTo>
                  <a:cubicBezTo>
                    <a:pt x="12042" y="779"/>
                    <a:pt x="12009" y="783"/>
                    <a:pt x="11976" y="783"/>
                  </a:cubicBezTo>
                  <a:cubicBezTo>
                    <a:pt x="11909" y="783"/>
                    <a:pt x="11842" y="768"/>
                    <a:pt x="11776" y="768"/>
                  </a:cubicBezTo>
                  <a:cubicBezTo>
                    <a:pt x="11776" y="768"/>
                    <a:pt x="11776" y="802"/>
                    <a:pt x="11776" y="835"/>
                  </a:cubicBezTo>
                  <a:cubicBezTo>
                    <a:pt x="11776" y="818"/>
                    <a:pt x="11784" y="810"/>
                    <a:pt x="11796" y="810"/>
                  </a:cubicBezTo>
                  <a:cubicBezTo>
                    <a:pt x="11809" y="810"/>
                    <a:pt x="11826" y="818"/>
                    <a:pt x="11842" y="835"/>
                  </a:cubicBezTo>
                  <a:lnTo>
                    <a:pt x="11976" y="835"/>
                  </a:lnTo>
                  <a:cubicBezTo>
                    <a:pt x="12009" y="835"/>
                    <a:pt x="12009" y="902"/>
                    <a:pt x="11976" y="902"/>
                  </a:cubicBezTo>
                  <a:lnTo>
                    <a:pt x="11809" y="902"/>
                  </a:lnTo>
                  <a:cubicBezTo>
                    <a:pt x="11809" y="913"/>
                    <a:pt x="11805" y="916"/>
                    <a:pt x="11799" y="916"/>
                  </a:cubicBezTo>
                  <a:cubicBezTo>
                    <a:pt x="11787" y="916"/>
                    <a:pt x="11764" y="902"/>
                    <a:pt x="11742" y="902"/>
                  </a:cubicBezTo>
                  <a:cubicBezTo>
                    <a:pt x="11709" y="1168"/>
                    <a:pt x="11509" y="1402"/>
                    <a:pt x="11309" y="1535"/>
                  </a:cubicBezTo>
                  <a:cubicBezTo>
                    <a:pt x="11146" y="1639"/>
                    <a:pt x="10976" y="1683"/>
                    <a:pt x="10809" y="1683"/>
                  </a:cubicBezTo>
                  <a:cubicBezTo>
                    <a:pt x="10600" y="1683"/>
                    <a:pt x="10393" y="1613"/>
                    <a:pt x="10208" y="1502"/>
                  </a:cubicBezTo>
                  <a:cubicBezTo>
                    <a:pt x="10008" y="1369"/>
                    <a:pt x="9841" y="1202"/>
                    <a:pt x="9641" y="1068"/>
                  </a:cubicBezTo>
                  <a:cubicBezTo>
                    <a:pt x="9674" y="1068"/>
                    <a:pt x="9674" y="1035"/>
                    <a:pt x="9674" y="1035"/>
                  </a:cubicBezTo>
                  <a:lnTo>
                    <a:pt x="9641" y="1035"/>
                  </a:lnTo>
                  <a:cubicBezTo>
                    <a:pt x="9407" y="701"/>
                    <a:pt x="9240" y="335"/>
                    <a:pt x="9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49"/>
            <p:cNvSpPr/>
            <p:nvPr/>
          </p:nvSpPr>
          <p:spPr>
            <a:xfrm>
              <a:off x="2033300" y="3091450"/>
              <a:ext cx="369450" cy="247325"/>
            </a:xfrm>
            <a:custGeom>
              <a:avLst/>
              <a:gdLst/>
              <a:ahLst/>
              <a:cxnLst/>
              <a:rect l="l" t="t" r="r" b="b"/>
              <a:pathLst>
                <a:path w="14778" h="9893" extrusionOk="0">
                  <a:moveTo>
                    <a:pt x="7378" y="1"/>
                  </a:moveTo>
                  <a:cubicBezTo>
                    <a:pt x="6886" y="1"/>
                    <a:pt x="6394" y="38"/>
                    <a:pt x="5904" y="115"/>
                  </a:cubicBezTo>
                  <a:cubicBezTo>
                    <a:pt x="3636" y="449"/>
                    <a:pt x="1801" y="1783"/>
                    <a:pt x="834" y="3851"/>
                  </a:cubicBezTo>
                  <a:cubicBezTo>
                    <a:pt x="634" y="4252"/>
                    <a:pt x="500" y="4652"/>
                    <a:pt x="367" y="5086"/>
                  </a:cubicBezTo>
                  <a:cubicBezTo>
                    <a:pt x="300" y="5319"/>
                    <a:pt x="0" y="6020"/>
                    <a:pt x="100" y="6253"/>
                  </a:cubicBezTo>
                  <a:cubicBezTo>
                    <a:pt x="334" y="6920"/>
                    <a:pt x="701" y="7554"/>
                    <a:pt x="1168" y="8121"/>
                  </a:cubicBezTo>
                  <a:cubicBezTo>
                    <a:pt x="1234" y="8188"/>
                    <a:pt x="1301" y="8288"/>
                    <a:pt x="1368" y="8355"/>
                  </a:cubicBezTo>
                  <a:cubicBezTo>
                    <a:pt x="1568" y="8521"/>
                    <a:pt x="1768" y="8655"/>
                    <a:pt x="1968" y="8788"/>
                  </a:cubicBezTo>
                  <a:cubicBezTo>
                    <a:pt x="2002" y="8822"/>
                    <a:pt x="2035" y="8822"/>
                    <a:pt x="2068" y="8855"/>
                  </a:cubicBezTo>
                  <a:cubicBezTo>
                    <a:pt x="2535" y="9022"/>
                    <a:pt x="2969" y="9155"/>
                    <a:pt x="3436" y="9289"/>
                  </a:cubicBezTo>
                  <a:cubicBezTo>
                    <a:pt x="4337" y="9556"/>
                    <a:pt x="5271" y="9789"/>
                    <a:pt x="6205" y="9856"/>
                  </a:cubicBezTo>
                  <a:cubicBezTo>
                    <a:pt x="6485" y="9881"/>
                    <a:pt x="6760" y="9892"/>
                    <a:pt x="7033" y="9892"/>
                  </a:cubicBezTo>
                  <a:cubicBezTo>
                    <a:pt x="7474" y="9892"/>
                    <a:pt x="7906" y="9864"/>
                    <a:pt x="8339" y="9822"/>
                  </a:cubicBezTo>
                  <a:cubicBezTo>
                    <a:pt x="8540" y="9756"/>
                    <a:pt x="8706" y="9722"/>
                    <a:pt x="8906" y="9689"/>
                  </a:cubicBezTo>
                  <a:cubicBezTo>
                    <a:pt x="9107" y="9622"/>
                    <a:pt x="9307" y="9556"/>
                    <a:pt x="9507" y="9522"/>
                  </a:cubicBezTo>
                  <a:cubicBezTo>
                    <a:pt x="8906" y="9222"/>
                    <a:pt x="8406" y="8655"/>
                    <a:pt x="7872" y="8188"/>
                  </a:cubicBezTo>
                  <a:cubicBezTo>
                    <a:pt x="7639" y="8188"/>
                    <a:pt x="7372" y="8155"/>
                    <a:pt x="7105" y="8088"/>
                  </a:cubicBezTo>
                  <a:cubicBezTo>
                    <a:pt x="5304" y="7587"/>
                    <a:pt x="4036" y="5586"/>
                    <a:pt x="4136" y="3718"/>
                  </a:cubicBezTo>
                  <a:cubicBezTo>
                    <a:pt x="4170" y="2951"/>
                    <a:pt x="4470" y="2150"/>
                    <a:pt x="5170" y="1683"/>
                  </a:cubicBezTo>
                  <a:cubicBezTo>
                    <a:pt x="5545" y="1428"/>
                    <a:pt x="5981" y="1329"/>
                    <a:pt x="6429" y="1329"/>
                  </a:cubicBezTo>
                  <a:cubicBezTo>
                    <a:pt x="6858" y="1329"/>
                    <a:pt x="7298" y="1419"/>
                    <a:pt x="7706" y="1550"/>
                  </a:cubicBezTo>
                  <a:cubicBezTo>
                    <a:pt x="9540" y="2184"/>
                    <a:pt x="10941" y="3585"/>
                    <a:pt x="11942" y="5186"/>
                  </a:cubicBezTo>
                  <a:cubicBezTo>
                    <a:pt x="12442" y="5986"/>
                    <a:pt x="12976" y="6854"/>
                    <a:pt x="13877" y="7221"/>
                  </a:cubicBezTo>
                  <a:cubicBezTo>
                    <a:pt x="14177" y="7321"/>
                    <a:pt x="14477" y="7387"/>
                    <a:pt x="14777" y="7421"/>
                  </a:cubicBezTo>
                  <a:cubicBezTo>
                    <a:pt x="14744" y="7354"/>
                    <a:pt x="14677" y="7287"/>
                    <a:pt x="14644" y="7221"/>
                  </a:cubicBezTo>
                  <a:cubicBezTo>
                    <a:pt x="14611" y="7221"/>
                    <a:pt x="14611" y="7187"/>
                    <a:pt x="14577" y="7187"/>
                  </a:cubicBezTo>
                  <a:cubicBezTo>
                    <a:pt x="14310" y="6954"/>
                    <a:pt x="14110" y="6754"/>
                    <a:pt x="13943" y="6387"/>
                  </a:cubicBezTo>
                  <a:cubicBezTo>
                    <a:pt x="13843" y="6120"/>
                    <a:pt x="13810" y="5786"/>
                    <a:pt x="13777" y="5486"/>
                  </a:cubicBezTo>
                  <a:cubicBezTo>
                    <a:pt x="13710" y="4752"/>
                    <a:pt x="13810" y="4018"/>
                    <a:pt x="13877" y="3284"/>
                  </a:cubicBezTo>
                  <a:cubicBezTo>
                    <a:pt x="13877" y="2984"/>
                    <a:pt x="13910" y="2684"/>
                    <a:pt x="13910" y="2384"/>
                  </a:cubicBezTo>
                  <a:cubicBezTo>
                    <a:pt x="13743" y="2184"/>
                    <a:pt x="13476" y="2017"/>
                    <a:pt x="13276" y="1883"/>
                  </a:cubicBezTo>
                  <a:cubicBezTo>
                    <a:pt x="12976" y="1650"/>
                    <a:pt x="12676" y="1483"/>
                    <a:pt x="12342" y="1283"/>
                  </a:cubicBezTo>
                  <a:cubicBezTo>
                    <a:pt x="11708" y="916"/>
                    <a:pt x="11008" y="649"/>
                    <a:pt x="10274" y="416"/>
                  </a:cubicBezTo>
                  <a:cubicBezTo>
                    <a:pt x="9340" y="149"/>
                    <a:pt x="8362" y="1"/>
                    <a:pt x="73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49"/>
            <p:cNvSpPr/>
            <p:nvPr/>
          </p:nvSpPr>
          <p:spPr>
            <a:xfrm>
              <a:off x="1924050" y="3033700"/>
              <a:ext cx="715525" cy="738975"/>
            </a:xfrm>
            <a:custGeom>
              <a:avLst/>
              <a:gdLst/>
              <a:ahLst/>
              <a:cxnLst/>
              <a:rect l="l" t="t" r="r" b="b"/>
              <a:pathLst>
                <a:path w="28621" h="29559" extrusionOk="0">
                  <a:moveTo>
                    <a:pt x="26837" y="1"/>
                  </a:moveTo>
                  <a:cubicBezTo>
                    <a:pt x="26697" y="1"/>
                    <a:pt x="26556" y="29"/>
                    <a:pt x="26419" y="90"/>
                  </a:cubicBezTo>
                  <a:cubicBezTo>
                    <a:pt x="26052" y="224"/>
                    <a:pt x="25785" y="624"/>
                    <a:pt x="25585" y="991"/>
                  </a:cubicBezTo>
                  <a:cubicBezTo>
                    <a:pt x="24885" y="2359"/>
                    <a:pt x="24551" y="3893"/>
                    <a:pt x="24084" y="5361"/>
                  </a:cubicBezTo>
                  <a:cubicBezTo>
                    <a:pt x="23617" y="6829"/>
                    <a:pt x="22983" y="8330"/>
                    <a:pt x="21816" y="9330"/>
                  </a:cubicBezTo>
                  <a:cubicBezTo>
                    <a:pt x="21215" y="9831"/>
                    <a:pt x="20482" y="10164"/>
                    <a:pt x="19714" y="10264"/>
                  </a:cubicBezTo>
                  <a:cubicBezTo>
                    <a:pt x="19539" y="10287"/>
                    <a:pt x="19362" y="10300"/>
                    <a:pt x="19186" y="10300"/>
                  </a:cubicBezTo>
                  <a:cubicBezTo>
                    <a:pt x="18590" y="10300"/>
                    <a:pt x="18002" y="10158"/>
                    <a:pt x="17513" y="9797"/>
                  </a:cubicBezTo>
                  <a:cubicBezTo>
                    <a:pt x="16679" y="9230"/>
                    <a:pt x="16212" y="8263"/>
                    <a:pt x="15645" y="7429"/>
                  </a:cubicBezTo>
                  <a:cubicBezTo>
                    <a:pt x="14911" y="6295"/>
                    <a:pt x="13910" y="5394"/>
                    <a:pt x="12743" y="4727"/>
                  </a:cubicBezTo>
                  <a:cubicBezTo>
                    <a:pt x="12189" y="4408"/>
                    <a:pt x="11540" y="4170"/>
                    <a:pt x="10917" y="4170"/>
                  </a:cubicBezTo>
                  <a:cubicBezTo>
                    <a:pt x="10565" y="4170"/>
                    <a:pt x="10221" y="4246"/>
                    <a:pt x="9907" y="4427"/>
                  </a:cubicBezTo>
                  <a:cubicBezTo>
                    <a:pt x="9040" y="4994"/>
                    <a:pt x="8840" y="6262"/>
                    <a:pt x="9140" y="7262"/>
                  </a:cubicBezTo>
                  <a:cubicBezTo>
                    <a:pt x="9474" y="8496"/>
                    <a:pt x="10441" y="9631"/>
                    <a:pt x="11709" y="9897"/>
                  </a:cubicBezTo>
                  <a:cubicBezTo>
                    <a:pt x="11900" y="9943"/>
                    <a:pt x="12096" y="9965"/>
                    <a:pt x="12292" y="9965"/>
                  </a:cubicBezTo>
                  <a:cubicBezTo>
                    <a:pt x="13394" y="9965"/>
                    <a:pt x="14494" y="9277"/>
                    <a:pt x="14778" y="8230"/>
                  </a:cubicBezTo>
                  <a:cubicBezTo>
                    <a:pt x="14831" y="8016"/>
                    <a:pt x="15012" y="7739"/>
                    <a:pt x="15168" y="7739"/>
                  </a:cubicBezTo>
                  <a:cubicBezTo>
                    <a:pt x="15207" y="7739"/>
                    <a:pt x="15245" y="7756"/>
                    <a:pt x="15278" y="7796"/>
                  </a:cubicBezTo>
                  <a:cubicBezTo>
                    <a:pt x="15345" y="7863"/>
                    <a:pt x="15345" y="7963"/>
                    <a:pt x="15345" y="8029"/>
                  </a:cubicBezTo>
                  <a:cubicBezTo>
                    <a:pt x="15211" y="9330"/>
                    <a:pt x="14044" y="10465"/>
                    <a:pt x="12743" y="10531"/>
                  </a:cubicBezTo>
                  <a:cubicBezTo>
                    <a:pt x="13114" y="11159"/>
                    <a:pt x="13852" y="11568"/>
                    <a:pt x="14579" y="11568"/>
                  </a:cubicBezTo>
                  <a:cubicBezTo>
                    <a:pt x="14702" y="11568"/>
                    <a:pt x="14824" y="11556"/>
                    <a:pt x="14944" y="11532"/>
                  </a:cubicBezTo>
                  <a:cubicBezTo>
                    <a:pt x="15812" y="11399"/>
                    <a:pt x="16512" y="10665"/>
                    <a:pt x="16679" y="9797"/>
                  </a:cubicBezTo>
                  <a:lnTo>
                    <a:pt x="16679" y="9797"/>
                  </a:lnTo>
                  <a:cubicBezTo>
                    <a:pt x="16946" y="10131"/>
                    <a:pt x="16879" y="10665"/>
                    <a:pt x="16612" y="11032"/>
                  </a:cubicBezTo>
                  <a:cubicBezTo>
                    <a:pt x="16379" y="11365"/>
                    <a:pt x="15945" y="11565"/>
                    <a:pt x="15545" y="11765"/>
                  </a:cubicBezTo>
                  <a:cubicBezTo>
                    <a:pt x="14127" y="12344"/>
                    <a:pt x="12605" y="12630"/>
                    <a:pt x="11084" y="12630"/>
                  </a:cubicBezTo>
                  <a:cubicBezTo>
                    <a:pt x="9885" y="12630"/>
                    <a:pt x="8686" y="12452"/>
                    <a:pt x="7539" y="12099"/>
                  </a:cubicBezTo>
                  <a:cubicBezTo>
                    <a:pt x="6348" y="11712"/>
                    <a:pt x="5184" y="11139"/>
                    <a:pt x="3951" y="11139"/>
                  </a:cubicBezTo>
                  <a:cubicBezTo>
                    <a:pt x="3803" y="11139"/>
                    <a:pt x="3653" y="11147"/>
                    <a:pt x="3503" y="11165"/>
                  </a:cubicBezTo>
                  <a:cubicBezTo>
                    <a:pt x="2602" y="11265"/>
                    <a:pt x="1735" y="11732"/>
                    <a:pt x="968" y="12232"/>
                  </a:cubicBezTo>
                  <a:cubicBezTo>
                    <a:pt x="734" y="12399"/>
                    <a:pt x="467" y="12566"/>
                    <a:pt x="334" y="12833"/>
                  </a:cubicBezTo>
                  <a:cubicBezTo>
                    <a:pt x="0" y="13567"/>
                    <a:pt x="768" y="14334"/>
                    <a:pt x="1501" y="14701"/>
                  </a:cubicBezTo>
                  <a:cubicBezTo>
                    <a:pt x="2169" y="15034"/>
                    <a:pt x="2902" y="15335"/>
                    <a:pt x="3636" y="15335"/>
                  </a:cubicBezTo>
                  <a:cubicBezTo>
                    <a:pt x="4403" y="15301"/>
                    <a:pt x="5204" y="14968"/>
                    <a:pt x="5538" y="14301"/>
                  </a:cubicBezTo>
                  <a:cubicBezTo>
                    <a:pt x="5905" y="13600"/>
                    <a:pt x="5638" y="12633"/>
                    <a:pt x="4937" y="12366"/>
                  </a:cubicBezTo>
                  <a:lnTo>
                    <a:pt x="4937" y="12366"/>
                  </a:lnTo>
                  <a:cubicBezTo>
                    <a:pt x="5504" y="12433"/>
                    <a:pt x="5905" y="12966"/>
                    <a:pt x="5971" y="13533"/>
                  </a:cubicBezTo>
                  <a:cubicBezTo>
                    <a:pt x="6038" y="14067"/>
                    <a:pt x="5838" y="14601"/>
                    <a:pt x="5604" y="15101"/>
                  </a:cubicBezTo>
                  <a:cubicBezTo>
                    <a:pt x="5930" y="15391"/>
                    <a:pt x="6365" y="15533"/>
                    <a:pt x="6801" y="15533"/>
                  </a:cubicBezTo>
                  <a:cubicBezTo>
                    <a:pt x="7167" y="15533"/>
                    <a:pt x="7534" y="15433"/>
                    <a:pt x="7839" y="15235"/>
                  </a:cubicBezTo>
                  <a:cubicBezTo>
                    <a:pt x="8506" y="14768"/>
                    <a:pt x="8807" y="13867"/>
                    <a:pt x="8540" y="13100"/>
                  </a:cubicBezTo>
                  <a:lnTo>
                    <a:pt x="8540" y="13100"/>
                  </a:lnTo>
                  <a:cubicBezTo>
                    <a:pt x="8940" y="13433"/>
                    <a:pt x="9007" y="14067"/>
                    <a:pt x="8840" y="14567"/>
                  </a:cubicBezTo>
                  <a:cubicBezTo>
                    <a:pt x="8673" y="15068"/>
                    <a:pt x="8306" y="15468"/>
                    <a:pt x="7939" y="15868"/>
                  </a:cubicBezTo>
                  <a:cubicBezTo>
                    <a:pt x="8573" y="16169"/>
                    <a:pt x="9274" y="16335"/>
                    <a:pt x="9974" y="16369"/>
                  </a:cubicBezTo>
                  <a:cubicBezTo>
                    <a:pt x="10049" y="16360"/>
                    <a:pt x="10125" y="16356"/>
                    <a:pt x="10202" y="16356"/>
                  </a:cubicBezTo>
                  <a:cubicBezTo>
                    <a:pt x="10713" y="16356"/>
                    <a:pt x="11265" y="16537"/>
                    <a:pt x="11642" y="16769"/>
                  </a:cubicBezTo>
                  <a:cubicBezTo>
                    <a:pt x="11703" y="16799"/>
                    <a:pt x="11681" y="16940"/>
                    <a:pt x="11601" y="16940"/>
                  </a:cubicBezTo>
                  <a:cubicBezTo>
                    <a:pt x="11593" y="16940"/>
                    <a:pt x="11584" y="16939"/>
                    <a:pt x="11575" y="16936"/>
                  </a:cubicBezTo>
                  <a:cubicBezTo>
                    <a:pt x="11208" y="16902"/>
                    <a:pt x="10875" y="16836"/>
                    <a:pt x="10508" y="16802"/>
                  </a:cubicBezTo>
                  <a:cubicBezTo>
                    <a:pt x="7706" y="17103"/>
                    <a:pt x="5071" y="18904"/>
                    <a:pt x="3803" y="21406"/>
                  </a:cubicBezTo>
                  <a:cubicBezTo>
                    <a:pt x="3636" y="21773"/>
                    <a:pt x="3469" y="22106"/>
                    <a:pt x="3436" y="22473"/>
                  </a:cubicBezTo>
                  <a:cubicBezTo>
                    <a:pt x="3369" y="23174"/>
                    <a:pt x="3670" y="23807"/>
                    <a:pt x="3736" y="24475"/>
                  </a:cubicBezTo>
                  <a:cubicBezTo>
                    <a:pt x="3836" y="25108"/>
                    <a:pt x="3703" y="25776"/>
                    <a:pt x="3703" y="26409"/>
                  </a:cubicBezTo>
                  <a:cubicBezTo>
                    <a:pt x="3703" y="26910"/>
                    <a:pt x="3903" y="27477"/>
                    <a:pt x="4370" y="27677"/>
                  </a:cubicBezTo>
                  <a:cubicBezTo>
                    <a:pt x="4497" y="27733"/>
                    <a:pt x="4627" y="27758"/>
                    <a:pt x="4758" y="27758"/>
                  </a:cubicBezTo>
                  <a:cubicBezTo>
                    <a:pt x="5244" y="27758"/>
                    <a:pt x="5737" y="27411"/>
                    <a:pt x="6105" y="27043"/>
                  </a:cubicBezTo>
                  <a:cubicBezTo>
                    <a:pt x="6772" y="26343"/>
                    <a:pt x="7272" y="25442"/>
                    <a:pt x="7306" y="24475"/>
                  </a:cubicBezTo>
                  <a:cubicBezTo>
                    <a:pt x="7306" y="23541"/>
                    <a:pt x="6638" y="22540"/>
                    <a:pt x="5671" y="22406"/>
                  </a:cubicBezTo>
                  <a:cubicBezTo>
                    <a:pt x="5762" y="22327"/>
                    <a:pt x="5868" y="22294"/>
                    <a:pt x="5977" y="22294"/>
                  </a:cubicBezTo>
                  <a:cubicBezTo>
                    <a:pt x="6191" y="22294"/>
                    <a:pt x="6417" y="22419"/>
                    <a:pt x="6572" y="22573"/>
                  </a:cubicBezTo>
                  <a:cubicBezTo>
                    <a:pt x="6839" y="22807"/>
                    <a:pt x="7072" y="23074"/>
                    <a:pt x="7439" y="23107"/>
                  </a:cubicBezTo>
                  <a:cubicBezTo>
                    <a:pt x="7606" y="23107"/>
                    <a:pt x="7773" y="23040"/>
                    <a:pt x="7939" y="22907"/>
                  </a:cubicBezTo>
                  <a:cubicBezTo>
                    <a:pt x="8973" y="22206"/>
                    <a:pt x="8940" y="20572"/>
                    <a:pt x="8240" y="19538"/>
                  </a:cubicBezTo>
                  <a:lnTo>
                    <a:pt x="8240" y="19538"/>
                  </a:lnTo>
                  <a:cubicBezTo>
                    <a:pt x="8773" y="19871"/>
                    <a:pt x="9107" y="20505"/>
                    <a:pt x="9107" y="21139"/>
                  </a:cubicBezTo>
                  <a:cubicBezTo>
                    <a:pt x="10208" y="20739"/>
                    <a:pt x="11142" y="19905"/>
                    <a:pt x="11709" y="18871"/>
                  </a:cubicBezTo>
                  <a:lnTo>
                    <a:pt x="11709" y="18871"/>
                  </a:lnTo>
                  <a:cubicBezTo>
                    <a:pt x="11475" y="19771"/>
                    <a:pt x="10841" y="20572"/>
                    <a:pt x="10007" y="21005"/>
                  </a:cubicBezTo>
                  <a:cubicBezTo>
                    <a:pt x="9707" y="21172"/>
                    <a:pt x="9374" y="21272"/>
                    <a:pt x="9174" y="21539"/>
                  </a:cubicBezTo>
                  <a:cubicBezTo>
                    <a:pt x="9007" y="21739"/>
                    <a:pt x="8940" y="22006"/>
                    <a:pt x="8840" y="22240"/>
                  </a:cubicBezTo>
                  <a:cubicBezTo>
                    <a:pt x="8573" y="22773"/>
                    <a:pt x="8106" y="23240"/>
                    <a:pt x="7539" y="23474"/>
                  </a:cubicBezTo>
                  <a:cubicBezTo>
                    <a:pt x="7539" y="24041"/>
                    <a:pt x="7539" y="24641"/>
                    <a:pt x="7506" y="25242"/>
                  </a:cubicBezTo>
                  <a:cubicBezTo>
                    <a:pt x="7472" y="26576"/>
                    <a:pt x="7506" y="28044"/>
                    <a:pt x="8840" y="28744"/>
                  </a:cubicBezTo>
                  <a:cubicBezTo>
                    <a:pt x="9774" y="29245"/>
                    <a:pt x="10941" y="29278"/>
                    <a:pt x="11942" y="29512"/>
                  </a:cubicBezTo>
                  <a:cubicBezTo>
                    <a:pt x="12060" y="29535"/>
                    <a:pt x="12178" y="29559"/>
                    <a:pt x="12284" y="29559"/>
                  </a:cubicBezTo>
                  <a:cubicBezTo>
                    <a:pt x="12328" y="29559"/>
                    <a:pt x="12370" y="29555"/>
                    <a:pt x="12409" y="29545"/>
                  </a:cubicBezTo>
                  <a:cubicBezTo>
                    <a:pt x="12643" y="29478"/>
                    <a:pt x="12809" y="29278"/>
                    <a:pt x="12876" y="29045"/>
                  </a:cubicBezTo>
                  <a:cubicBezTo>
                    <a:pt x="13243" y="28144"/>
                    <a:pt x="12576" y="27110"/>
                    <a:pt x="11709" y="26676"/>
                  </a:cubicBezTo>
                  <a:cubicBezTo>
                    <a:pt x="11130" y="26409"/>
                    <a:pt x="10478" y="26335"/>
                    <a:pt x="9821" y="26335"/>
                  </a:cubicBezTo>
                  <a:cubicBezTo>
                    <a:pt x="9492" y="26335"/>
                    <a:pt x="9162" y="26354"/>
                    <a:pt x="8840" y="26376"/>
                  </a:cubicBezTo>
                  <a:cubicBezTo>
                    <a:pt x="9149" y="26091"/>
                    <a:pt x="9576" y="25924"/>
                    <a:pt x="9989" y="25924"/>
                  </a:cubicBezTo>
                  <a:cubicBezTo>
                    <a:pt x="10156" y="25924"/>
                    <a:pt x="10321" y="25951"/>
                    <a:pt x="10474" y="26009"/>
                  </a:cubicBezTo>
                  <a:cubicBezTo>
                    <a:pt x="10274" y="25042"/>
                    <a:pt x="9774" y="24108"/>
                    <a:pt x="9073" y="23374"/>
                  </a:cubicBezTo>
                  <a:lnTo>
                    <a:pt x="9073" y="23374"/>
                  </a:lnTo>
                  <a:cubicBezTo>
                    <a:pt x="9407" y="23641"/>
                    <a:pt x="9707" y="23941"/>
                    <a:pt x="10041" y="24208"/>
                  </a:cubicBezTo>
                  <a:cubicBezTo>
                    <a:pt x="11509" y="24008"/>
                    <a:pt x="12309" y="22440"/>
                    <a:pt x="12809" y="21039"/>
                  </a:cubicBezTo>
                  <a:cubicBezTo>
                    <a:pt x="13043" y="21239"/>
                    <a:pt x="13076" y="21606"/>
                    <a:pt x="12910" y="21873"/>
                  </a:cubicBezTo>
                  <a:cubicBezTo>
                    <a:pt x="13910" y="21839"/>
                    <a:pt x="14644" y="20839"/>
                    <a:pt x="14911" y="19871"/>
                  </a:cubicBezTo>
                  <a:cubicBezTo>
                    <a:pt x="15178" y="18904"/>
                    <a:pt x="15144" y="17836"/>
                    <a:pt x="15511" y="16902"/>
                  </a:cubicBezTo>
                  <a:lnTo>
                    <a:pt x="15511" y="16902"/>
                  </a:lnTo>
                  <a:cubicBezTo>
                    <a:pt x="15016" y="17186"/>
                    <a:pt x="14437" y="17469"/>
                    <a:pt x="13893" y="17469"/>
                  </a:cubicBezTo>
                  <a:cubicBezTo>
                    <a:pt x="13668" y="17469"/>
                    <a:pt x="13448" y="17420"/>
                    <a:pt x="13243" y="17303"/>
                  </a:cubicBezTo>
                  <a:cubicBezTo>
                    <a:pt x="15845" y="16836"/>
                    <a:pt x="18013" y="14634"/>
                    <a:pt x="18480" y="12066"/>
                  </a:cubicBezTo>
                  <a:lnTo>
                    <a:pt x="18480" y="12066"/>
                  </a:lnTo>
                  <a:cubicBezTo>
                    <a:pt x="18647" y="13133"/>
                    <a:pt x="18047" y="14167"/>
                    <a:pt x="17413" y="15001"/>
                  </a:cubicBezTo>
                  <a:cubicBezTo>
                    <a:pt x="16746" y="15868"/>
                    <a:pt x="15978" y="16669"/>
                    <a:pt x="15645" y="17703"/>
                  </a:cubicBezTo>
                  <a:cubicBezTo>
                    <a:pt x="15411" y="18370"/>
                    <a:pt x="15411" y="19137"/>
                    <a:pt x="15278" y="19838"/>
                  </a:cubicBezTo>
                  <a:cubicBezTo>
                    <a:pt x="15144" y="20572"/>
                    <a:pt x="14878" y="21339"/>
                    <a:pt x="14277" y="21739"/>
                  </a:cubicBezTo>
                  <a:cubicBezTo>
                    <a:pt x="13910" y="21973"/>
                    <a:pt x="13443" y="22073"/>
                    <a:pt x="13043" y="22273"/>
                  </a:cubicBezTo>
                  <a:cubicBezTo>
                    <a:pt x="12609" y="22473"/>
                    <a:pt x="12209" y="22807"/>
                    <a:pt x="12209" y="23240"/>
                  </a:cubicBezTo>
                  <a:cubicBezTo>
                    <a:pt x="12561" y="23610"/>
                    <a:pt x="13044" y="23775"/>
                    <a:pt x="13543" y="23775"/>
                  </a:cubicBezTo>
                  <a:cubicBezTo>
                    <a:pt x="13990" y="23775"/>
                    <a:pt x="14451" y="23643"/>
                    <a:pt x="14844" y="23407"/>
                  </a:cubicBezTo>
                  <a:cubicBezTo>
                    <a:pt x="15645" y="22907"/>
                    <a:pt x="16212" y="22073"/>
                    <a:pt x="16646" y="21239"/>
                  </a:cubicBezTo>
                  <a:cubicBezTo>
                    <a:pt x="17113" y="20405"/>
                    <a:pt x="17546" y="19538"/>
                    <a:pt x="18247" y="18871"/>
                  </a:cubicBezTo>
                  <a:cubicBezTo>
                    <a:pt x="18714" y="18437"/>
                    <a:pt x="19281" y="18103"/>
                    <a:pt x="19848" y="17803"/>
                  </a:cubicBezTo>
                  <a:cubicBezTo>
                    <a:pt x="19848" y="17721"/>
                    <a:pt x="19938" y="17661"/>
                    <a:pt x="20026" y="17661"/>
                  </a:cubicBezTo>
                  <a:cubicBezTo>
                    <a:pt x="20045" y="17661"/>
                    <a:pt x="20064" y="17664"/>
                    <a:pt x="20081" y="17670"/>
                  </a:cubicBezTo>
                  <a:cubicBezTo>
                    <a:pt x="20682" y="17369"/>
                    <a:pt x="21282" y="17036"/>
                    <a:pt x="21816" y="16569"/>
                  </a:cubicBezTo>
                  <a:cubicBezTo>
                    <a:pt x="22717" y="15735"/>
                    <a:pt x="23184" y="14534"/>
                    <a:pt x="23550" y="13367"/>
                  </a:cubicBezTo>
                  <a:cubicBezTo>
                    <a:pt x="23851" y="12433"/>
                    <a:pt x="23984" y="11198"/>
                    <a:pt x="23184" y="10665"/>
                  </a:cubicBezTo>
                  <a:lnTo>
                    <a:pt x="23184" y="10665"/>
                  </a:lnTo>
                  <a:cubicBezTo>
                    <a:pt x="23584" y="10765"/>
                    <a:pt x="23917" y="11098"/>
                    <a:pt x="24017" y="11499"/>
                  </a:cubicBezTo>
                  <a:cubicBezTo>
                    <a:pt x="25018" y="10031"/>
                    <a:pt x="26086" y="8597"/>
                    <a:pt x="27220" y="7229"/>
                  </a:cubicBezTo>
                  <a:lnTo>
                    <a:pt x="27220" y="7229"/>
                  </a:lnTo>
                  <a:cubicBezTo>
                    <a:pt x="27079" y="7270"/>
                    <a:pt x="26934" y="7289"/>
                    <a:pt x="26787" y="7289"/>
                  </a:cubicBezTo>
                  <a:cubicBezTo>
                    <a:pt x="26100" y="7289"/>
                    <a:pt x="25399" y="6861"/>
                    <a:pt x="25152" y="6228"/>
                  </a:cubicBezTo>
                  <a:lnTo>
                    <a:pt x="25152" y="6228"/>
                  </a:lnTo>
                  <a:cubicBezTo>
                    <a:pt x="25341" y="6659"/>
                    <a:pt x="25789" y="6858"/>
                    <a:pt x="26265" y="6858"/>
                  </a:cubicBezTo>
                  <a:cubicBezTo>
                    <a:pt x="26710" y="6858"/>
                    <a:pt x="27180" y="6684"/>
                    <a:pt x="27487" y="6362"/>
                  </a:cubicBezTo>
                  <a:cubicBezTo>
                    <a:pt x="28154" y="5694"/>
                    <a:pt x="28287" y="4694"/>
                    <a:pt x="28387" y="3793"/>
                  </a:cubicBezTo>
                  <a:cubicBezTo>
                    <a:pt x="28521" y="2826"/>
                    <a:pt x="28621" y="1792"/>
                    <a:pt x="28154" y="924"/>
                  </a:cubicBezTo>
                  <a:cubicBezTo>
                    <a:pt x="27915" y="421"/>
                    <a:pt x="27381" y="1"/>
                    <a:pt x="268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49"/>
            <p:cNvSpPr/>
            <p:nvPr/>
          </p:nvSpPr>
          <p:spPr>
            <a:xfrm>
              <a:off x="3561875" y="3243350"/>
              <a:ext cx="150150" cy="111175"/>
            </a:xfrm>
            <a:custGeom>
              <a:avLst/>
              <a:gdLst/>
              <a:ahLst/>
              <a:cxnLst/>
              <a:rect l="l" t="t" r="r" b="b"/>
              <a:pathLst>
                <a:path w="6006" h="4447" extrusionOk="0">
                  <a:moveTo>
                    <a:pt x="4047" y="1"/>
                  </a:moveTo>
                  <a:cubicBezTo>
                    <a:pt x="3868" y="1"/>
                    <a:pt x="3518" y="256"/>
                    <a:pt x="3437" y="311"/>
                  </a:cubicBezTo>
                  <a:cubicBezTo>
                    <a:pt x="3236" y="411"/>
                    <a:pt x="3003" y="477"/>
                    <a:pt x="2803" y="611"/>
                  </a:cubicBezTo>
                  <a:cubicBezTo>
                    <a:pt x="2269" y="878"/>
                    <a:pt x="1769" y="1145"/>
                    <a:pt x="1268" y="1411"/>
                  </a:cubicBezTo>
                  <a:cubicBezTo>
                    <a:pt x="868" y="1612"/>
                    <a:pt x="434" y="1845"/>
                    <a:pt x="1" y="2045"/>
                  </a:cubicBezTo>
                  <a:cubicBezTo>
                    <a:pt x="34" y="2112"/>
                    <a:pt x="101" y="2179"/>
                    <a:pt x="134" y="2245"/>
                  </a:cubicBezTo>
                  <a:cubicBezTo>
                    <a:pt x="168" y="2279"/>
                    <a:pt x="201" y="2312"/>
                    <a:pt x="201" y="2345"/>
                  </a:cubicBezTo>
                  <a:cubicBezTo>
                    <a:pt x="668" y="2679"/>
                    <a:pt x="1135" y="3079"/>
                    <a:pt x="1569" y="3413"/>
                  </a:cubicBezTo>
                  <a:cubicBezTo>
                    <a:pt x="1869" y="3680"/>
                    <a:pt x="2202" y="3947"/>
                    <a:pt x="2503" y="4213"/>
                  </a:cubicBezTo>
                  <a:cubicBezTo>
                    <a:pt x="2603" y="4280"/>
                    <a:pt x="2703" y="4347"/>
                    <a:pt x="2803" y="4447"/>
                  </a:cubicBezTo>
                  <a:cubicBezTo>
                    <a:pt x="3904" y="3413"/>
                    <a:pt x="4971" y="2379"/>
                    <a:pt x="6005" y="1278"/>
                  </a:cubicBezTo>
                  <a:cubicBezTo>
                    <a:pt x="5905" y="1278"/>
                    <a:pt x="5805" y="1245"/>
                    <a:pt x="5738" y="1211"/>
                  </a:cubicBezTo>
                  <a:cubicBezTo>
                    <a:pt x="5538" y="1178"/>
                    <a:pt x="5338" y="1178"/>
                    <a:pt x="5138" y="1145"/>
                  </a:cubicBezTo>
                  <a:cubicBezTo>
                    <a:pt x="4971" y="1145"/>
                    <a:pt x="4838" y="1111"/>
                    <a:pt x="4704" y="978"/>
                  </a:cubicBezTo>
                  <a:cubicBezTo>
                    <a:pt x="4637" y="911"/>
                    <a:pt x="4504" y="711"/>
                    <a:pt x="4404" y="511"/>
                  </a:cubicBezTo>
                  <a:cubicBezTo>
                    <a:pt x="4270" y="377"/>
                    <a:pt x="4237" y="211"/>
                    <a:pt x="4137" y="44"/>
                  </a:cubicBezTo>
                  <a:cubicBezTo>
                    <a:pt x="4119" y="13"/>
                    <a:pt x="4087" y="1"/>
                    <a:pt x="4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49"/>
            <p:cNvSpPr/>
            <p:nvPr/>
          </p:nvSpPr>
          <p:spPr>
            <a:xfrm>
              <a:off x="2486125" y="1337225"/>
              <a:ext cx="652150" cy="638675"/>
            </a:xfrm>
            <a:custGeom>
              <a:avLst/>
              <a:gdLst/>
              <a:ahLst/>
              <a:cxnLst/>
              <a:rect l="l" t="t" r="r" b="b"/>
              <a:pathLst>
                <a:path w="26086" h="25547" extrusionOk="0">
                  <a:moveTo>
                    <a:pt x="1534" y="1"/>
                  </a:moveTo>
                  <a:cubicBezTo>
                    <a:pt x="1234" y="835"/>
                    <a:pt x="734" y="1635"/>
                    <a:pt x="200" y="2336"/>
                  </a:cubicBezTo>
                  <a:cubicBezTo>
                    <a:pt x="133" y="2436"/>
                    <a:pt x="67" y="2503"/>
                    <a:pt x="0" y="2603"/>
                  </a:cubicBezTo>
                  <a:cubicBezTo>
                    <a:pt x="400" y="4271"/>
                    <a:pt x="667" y="5972"/>
                    <a:pt x="834" y="7673"/>
                  </a:cubicBezTo>
                  <a:cubicBezTo>
                    <a:pt x="834" y="7706"/>
                    <a:pt x="834" y="7773"/>
                    <a:pt x="834" y="7840"/>
                  </a:cubicBezTo>
                  <a:cubicBezTo>
                    <a:pt x="1034" y="7606"/>
                    <a:pt x="1268" y="7439"/>
                    <a:pt x="1468" y="7273"/>
                  </a:cubicBezTo>
                  <a:cubicBezTo>
                    <a:pt x="1618" y="7179"/>
                    <a:pt x="1737" y="7138"/>
                    <a:pt x="1859" y="7138"/>
                  </a:cubicBezTo>
                  <a:cubicBezTo>
                    <a:pt x="1954" y="7138"/>
                    <a:pt x="2052" y="7162"/>
                    <a:pt x="2168" y="7206"/>
                  </a:cubicBezTo>
                  <a:cubicBezTo>
                    <a:pt x="2550" y="7333"/>
                    <a:pt x="2933" y="7377"/>
                    <a:pt x="3317" y="7377"/>
                  </a:cubicBezTo>
                  <a:cubicBezTo>
                    <a:pt x="3839" y="7377"/>
                    <a:pt x="4366" y="7297"/>
                    <a:pt x="4904" y="7239"/>
                  </a:cubicBezTo>
                  <a:cubicBezTo>
                    <a:pt x="4965" y="7229"/>
                    <a:pt x="5021" y="7222"/>
                    <a:pt x="5073" y="7222"/>
                  </a:cubicBezTo>
                  <a:cubicBezTo>
                    <a:pt x="5189" y="7222"/>
                    <a:pt x="5289" y="7258"/>
                    <a:pt x="5404" y="7373"/>
                  </a:cubicBezTo>
                  <a:cubicBezTo>
                    <a:pt x="5537" y="7506"/>
                    <a:pt x="5637" y="7640"/>
                    <a:pt x="5771" y="7773"/>
                  </a:cubicBezTo>
                  <a:cubicBezTo>
                    <a:pt x="5838" y="7840"/>
                    <a:pt x="6171" y="8140"/>
                    <a:pt x="6138" y="8207"/>
                  </a:cubicBezTo>
                  <a:cubicBezTo>
                    <a:pt x="6128" y="8245"/>
                    <a:pt x="6078" y="8258"/>
                    <a:pt x="6008" y="8258"/>
                  </a:cubicBezTo>
                  <a:cubicBezTo>
                    <a:pt x="5835" y="8258"/>
                    <a:pt x="5542" y="8173"/>
                    <a:pt x="5471" y="8173"/>
                  </a:cubicBezTo>
                  <a:cubicBezTo>
                    <a:pt x="5237" y="8140"/>
                    <a:pt x="5004" y="8140"/>
                    <a:pt x="4737" y="8140"/>
                  </a:cubicBezTo>
                  <a:cubicBezTo>
                    <a:pt x="4270" y="8140"/>
                    <a:pt x="3803" y="8207"/>
                    <a:pt x="3336" y="8307"/>
                  </a:cubicBezTo>
                  <a:cubicBezTo>
                    <a:pt x="2935" y="8407"/>
                    <a:pt x="2535" y="8440"/>
                    <a:pt x="2102" y="8507"/>
                  </a:cubicBezTo>
                  <a:cubicBezTo>
                    <a:pt x="1635" y="8640"/>
                    <a:pt x="1468" y="9074"/>
                    <a:pt x="1368" y="9508"/>
                  </a:cubicBezTo>
                  <a:cubicBezTo>
                    <a:pt x="1401" y="9574"/>
                    <a:pt x="1468" y="9641"/>
                    <a:pt x="1501" y="9708"/>
                  </a:cubicBezTo>
                  <a:cubicBezTo>
                    <a:pt x="1635" y="9908"/>
                    <a:pt x="1668" y="10108"/>
                    <a:pt x="1768" y="10275"/>
                  </a:cubicBezTo>
                  <a:cubicBezTo>
                    <a:pt x="2035" y="10708"/>
                    <a:pt x="2202" y="11175"/>
                    <a:pt x="2368" y="11642"/>
                  </a:cubicBezTo>
                  <a:cubicBezTo>
                    <a:pt x="2669" y="12610"/>
                    <a:pt x="2869" y="13611"/>
                    <a:pt x="3302" y="14511"/>
                  </a:cubicBezTo>
                  <a:cubicBezTo>
                    <a:pt x="3970" y="16046"/>
                    <a:pt x="5137" y="17246"/>
                    <a:pt x="6104" y="18581"/>
                  </a:cubicBezTo>
                  <a:cubicBezTo>
                    <a:pt x="6738" y="19448"/>
                    <a:pt x="7339" y="20315"/>
                    <a:pt x="7906" y="21249"/>
                  </a:cubicBezTo>
                  <a:cubicBezTo>
                    <a:pt x="8406" y="22083"/>
                    <a:pt x="8873" y="22917"/>
                    <a:pt x="9273" y="23818"/>
                  </a:cubicBezTo>
                  <a:cubicBezTo>
                    <a:pt x="9373" y="24051"/>
                    <a:pt x="9507" y="24318"/>
                    <a:pt x="9607" y="24552"/>
                  </a:cubicBezTo>
                  <a:cubicBezTo>
                    <a:pt x="9707" y="24752"/>
                    <a:pt x="9774" y="25085"/>
                    <a:pt x="9940" y="25219"/>
                  </a:cubicBezTo>
                  <a:cubicBezTo>
                    <a:pt x="10091" y="25352"/>
                    <a:pt x="10341" y="25386"/>
                    <a:pt x="10599" y="25386"/>
                  </a:cubicBezTo>
                  <a:cubicBezTo>
                    <a:pt x="10858" y="25386"/>
                    <a:pt x="11125" y="25352"/>
                    <a:pt x="11308" y="25352"/>
                  </a:cubicBezTo>
                  <a:cubicBezTo>
                    <a:pt x="12242" y="25319"/>
                    <a:pt x="13209" y="25252"/>
                    <a:pt x="14110" y="24885"/>
                  </a:cubicBezTo>
                  <a:cubicBezTo>
                    <a:pt x="15077" y="24485"/>
                    <a:pt x="15745" y="23684"/>
                    <a:pt x="16378" y="22884"/>
                  </a:cubicBezTo>
                  <a:cubicBezTo>
                    <a:pt x="17646" y="21316"/>
                    <a:pt x="18780" y="19682"/>
                    <a:pt x="19781" y="17947"/>
                  </a:cubicBezTo>
                  <a:cubicBezTo>
                    <a:pt x="20315" y="17080"/>
                    <a:pt x="21015" y="16112"/>
                    <a:pt x="20948" y="15045"/>
                  </a:cubicBezTo>
                  <a:cubicBezTo>
                    <a:pt x="20882" y="13944"/>
                    <a:pt x="20648" y="12843"/>
                    <a:pt x="20515" y="11743"/>
                  </a:cubicBezTo>
                  <a:cubicBezTo>
                    <a:pt x="20515" y="11683"/>
                    <a:pt x="20575" y="11634"/>
                    <a:pt x="20623" y="11634"/>
                  </a:cubicBezTo>
                  <a:cubicBezTo>
                    <a:pt x="20655" y="11634"/>
                    <a:pt x="20681" y="11656"/>
                    <a:pt x="20681" y="11709"/>
                  </a:cubicBezTo>
                  <a:cubicBezTo>
                    <a:pt x="20848" y="12376"/>
                    <a:pt x="20948" y="13077"/>
                    <a:pt x="21082" y="13777"/>
                  </a:cubicBezTo>
                  <a:cubicBezTo>
                    <a:pt x="21182" y="14344"/>
                    <a:pt x="21315" y="14945"/>
                    <a:pt x="21282" y="15545"/>
                  </a:cubicBezTo>
                  <a:cubicBezTo>
                    <a:pt x="21249" y="16046"/>
                    <a:pt x="21015" y="16513"/>
                    <a:pt x="20782" y="16946"/>
                  </a:cubicBezTo>
                  <a:cubicBezTo>
                    <a:pt x="20481" y="17480"/>
                    <a:pt x="20181" y="18014"/>
                    <a:pt x="19848" y="18547"/>
                  </a:cubicBezTo>
                  <a:cubicBezTo>
                    <a:pt x="18713" y="20415"/>
                    <a:pt x="17446" y="22283"/>
                    <a:pt x="15978" y="23918"/>
                  </a:cubicBezTo>
                  <a:cubicBezTo>
                    <a:pt x="15378" y="24585"/>
                    <a:pt x="14711" y="25085"/>
                    <a:pt x="13877" y="25352"/>
                  </a:cubicBezTo>
                  <a:cubicBezTo>
                    <a:pt x="14244" y="25386"/>
                    <a:pt x="14577" y="25419"/>
                    <a:pt x="14944" y="25419"/>
                  </a:cubicBezTo>
                  <a:cubicBezTo>
                    <a:pt x="15362" y="25459"/>
                    <a:pt x="15876" y="25546"/>
                    <a:pt x="16364" y="25546"/>
                  </a:cubicBezTo>
                  <a:cubicBezTo>
                    <a:pt x="16693" y="25546"/>
                    <a:pt x="17010" y="25507"/>
                    <a:pt x="17279" y="25386"/>
                  </a:cubicBezTo>
                  <a:cubicBezTo>
                    <a:pt x="17412" y="25319"/>
                    <a:pt x="17546" y="25252"/>
                    <a:pt x="17713" y="25152"/>
                  </a:cubicBezTo>
                  <a:cubicBezTo>
                    <a:pt x="17312" y="24618"/>
                    <a:pt x="16945" y="23951"/>
                    <a:pt x="17012" y="23351"/>
                  </a:cubicBezTo>
                  <a:cubicBezTo>
                    <a:pt x="17012" y="23293"/>
                    <a:pt x="17068" y="23257"/>
                    <a:pt x="17122" y="23257"/>
                  </a:cubicBezTo>
                  <a:cubicBezTo>
                    <a:pt x="17161" y="23257"/>
                    <a:pt x="17198" y="23276"/>
                    <a:pt x="17212" y="23317"/>
                  </a:cubicBezTo>
                  <a:cubicBezTo>
                    <a:pt x="17379" y="23918"/>
                    <a:pt x="17679" y="24452"/>
                    <a:pt x="18046" y="24985"/>
                  </a:cubicBezTo>
                  <a:cubicBezTo>
                    <a:pt x="18380" y="24785"/>
                    <a:pt x="18747" y="24552"/>
                    <a:pt x="19114" y="24385"/>
                  </a:cubicBezTo>
                  <a:cubicBezTo>
                    <a:pt x="19747" y="24085"/>
                    <a:pt x="20381" y="23851"/>
                    <a:pt x="21048" y="23584"/>
                  </a:cubicBezTo>
                  <a:cubicBezTo>
                    <a:pt x="21482" y="23418"/>
                    <a:pt x="21916" y="23251"/>
                    <a:pt x="22349" y="23084"/>
                  </a:cubicBezTo>
                  <a:cubicBezTo>
                    <a:pt x="22116" y="21449"/>
                    <a:pt x="21882" y="19848"/>
                    <a:pt x="21682" y="18180"/>
                  </a:cubicBezTo>
                  <a:cubicBezTo>
                    <a:pt x="21749" y="18047"/>
                    <a:pt x="21782" y="17914"/>
                    <a:pt x="21849" y="17780"/>
                  </a:cubicBezTo>
                  <a:cubicBezTo>
                    <a:pt x="22183" y="19481"/>
                    <a:pt x="22516" y="21149"/>
                    <a:pt x="22816" y="22817"/>
                  </a:cubicBezTo>
                  <a:cubicBezTo>
                    <a:pt x="22816" y="22884"/>
                    <a:pt x="22816" y="22917"/>
                    <a:pt x="22816" y="22951"/>
                  </a:cubicBezTo>
                  <a:cubicBezTo>
                    <a:pt x="22883" y="22951"/>
                    <a:pt x="22950" y="22917"/>
                    <a:pt x="23050" y="22917"/>
                  </a:cubicBezTo>
                  <a:cubicBezTo>
                    <a:pt x="23350" y="22817"/>
                    <a:pt x="23817" y="22817"/>
                    <a:pt x="24084" y="22584"/>
                  </a:cubicBezTo>
                  <a:cubicBezTo>
                    <a:pt x="24284" y="22417"/>
                    <a:pt x="24384" y="22083"/>
                    <a:pt x="24484" y="21816"/>
                  </a:cubicBezTo>
                  <a:cubicBezTo>
                    <a:pt x="24985" y="20882"/>
                    <a:pt x="25985" y="20182"/>
                    <a:pt x="26085" y="19114"/>
                  </a:cubicBezTo>
                  <a:cubicBezTo>
                    <a:pt x="24851" y="17213"/>
                    <a:pt x="23750" y="15178"/>
                    <a:pt x="23117" y="13077"/>
                  </a:cubicBezTo>
                  <a:cubicBezTo>
                    <a:pt x="22923" y="13206"/>
                    <a:pt x="22701" y="13280"/>
                    <a:pt x="22496" y="13280"/>
                  </a:cubicBezTo>
                  <a:cubicBezTo>
                    <a:pt x="22384" y="13280"/>
                    <a:pt x="22277" y="13258"/>
                    <a:pt x="22183" y="13210"/>
                  </a:cubicBezTo>
                  <a:cubicBezTo>
                    <a:pt x="22183" y="13210"/>
                    <a:pt x="22183" y="13244"/>
                    <a:pt x="22183" y="13244"/>
                  </a:cubicBezTo>
                  <a:cubicBezTo>
                    <a:pt x="22049" y="13077"/>
                    <a:pt x="21916" y="12943"/>
                    <a:pt x="21782" y="12777"/>
                  </a:cubicBezTo>
                  <a:cubicBezTo>
                    <a:pt x="21782" y="12443"/>
                    <a:pt x="21749" y="12109"/>
                    <a:pt x="21649" y="11809"/>
                  </a:cubicBezTo>
                  <a:cubicBezTo>
                    <a:pt x="21649" y="11745"/>
                    <a:pt x="21691" y="11708"/>
                    <a:pt x="21729" y="11708"/>
                  </a:cubicBezTo>
                  <a:cubicBezTo>
                    <a:pt x="21750" y="11708"/>
                    <a:pt x="21770" y="11719"/>
                    <a:pt x="21782" y="11743"/>
                  </a:cubicBezTo>
                  <a:cubicBezTo>
                    <a:pt x="21882" y="11976"/>
                    <a:pt x="21949" y="12176"/>
                    <a:pt x="22016" y="12410"/>
                  </a:cubicBezTo>
                  <a:cubicBezTo>
                    <a:pt x="22016" y="12410"/>
                    <a:pt x="22016" y="12410"/>
                    <a:pt x="22016" y="12443"/>
                  </a:cubicBezTo>
                  <a:cubicBezTo>
                    <a:pt x="22177" y="12766"/>
                    <a:pt x="22365" y="12896"/>
                    <a:pt x="22558" y="12896"/>
                  </a:cubicBezTo>
                  <a:cubicBezTo>
                    <a:pt x="23083" y="12896"/>
                    <a:pt x="23646" y="11934"/>
                    <a:pt x="23817" y="11276"/>
                  </a:cubicBezTo>
                  <a:cubicBezTo>
                    <a:pt x="24017" y="10408"/>
                    <a:pt x="23817" y="9107"/>
                    <a:pt x="23650" y="8240"/>
                  </a:cubicBezTo>
                  <a:cubicBezTo>
                    <a:pt x="23550" y="7673"/>
                    <a:pt x="23417" y="6672"/>
                    <a:pt x="23183" y="6172"/>
                  </a:cubicBezTo>
                  <a:cubicBezTo>
                    <a:pt x="22930" y="5539"/>
                    <a:pt x="22707" y="4966"/>
                    <a:pt x="21915" y="4966"/>
                  </a:cubicBezTo>
                  <a:cubicBezTo>
                    <a:pt x="21873" y="4966"/>
                    <a:pt x="21828" y="4968"/>
                    <a:pt x="21782" y="4971"/>
                  </a:cubicBezTo>
                  <a:cubicBezTo>
                    <a:pt x="21249" y="5071"/>
                    <a:pt x="20982" y="5672"/>
                    <a:pt x="20882" y="6139"/>
                  </a:cubicBezTo>
                  <a:cubicBezTo>
                    <a:pt x="20815" y="6405"/>
                    <a:pt x="20782" y="6672"/>
                    <a:pt x="20782" y="6972"/>
                  </a:cubicBezTo>
                  <a:cubicBezTo>
                    <a:pt x="20815" y="7506"/>
                    <a:pt x="21048" y="8040"/>
                    <a:pt x="21082" y="8607"/>
                  </a:cubicBezTo>
                  <a:cubicBezTo>
                    <a:pt x="21115" y="8807"/>
                    <a:pt x="21148" y="9007"/>
                    <a:pt x="21048" y="9174"/>
                  </a:cubicBezTo>
                  <a:cubicBezTo>
                    <a:pt x="21015" y="9307"/>
                    <a:pt x="20815" y="9441"/>
                    <a:pt x="20648" y="9541"/>
                  </a:cubicBezTo>
                  <a:cubicBezTo>
                    <a:pt x="20515" y="9641"/>
                    <a:pt x="20448" y="9674"/>
                    <a:pt x="20114" y="9941"/>
                  </a:cubicBezTo>
                  <a:cubicBezTo>
                    <a:pt x="20096" y="9947"/>
                    <a:pt x="20077" y="9950"/>
                    <a:pt x="20057" y="9950"/>
                  </a:cubicBezTo>
                  <a:cubicBezTo>
                    <a:pt x="19970" y="9950"/>
                    <a:pt x="19881" y="9896"/>
                    <a:pt x="19881" y="9841"/>
                  </a:cubicBezTo>
                  <a:cubicBezTo>
                    <a:pt x="19614" y="7406"/>
                    <a:pt x="18847" y="5238"/>
                    <a:pt x="18213" y="2903"/>
                  </a:cubicBezTo>
                  <a:cubicBezTo>
                    <a:pt x="18192" y="2862"/>
                    <a:pt x="18223" y="2833"/>
                    <a:pt x="18257" y="2833"/>
                  </a:cubicBezTo>
                  <a:cubicBezTo>
                    <a:pt x="18278" y="2833"/>
                    <a:pt x="18300" y="2844"/>
                    <a:pt x="18313" y="2870"/>
                  </a:cubicBezTo>
                  <a:cubicBezTo>
                    <a:pt x="18980" y="3970"/>
                    <a:pt x="19347" y="5205"/>
                    <a:pt x="19647" y="6472"/>
                  </a:cubicBezTo>
                  <a:cubicBezTo>
                    <a:pt x="19848" y="7139"/>
                    <a:pt x="19981" y="7840"/>
                    <a:pt x="20048" y="8574"/>
                  </a:cubicBezTo>
                  <a:cubicBezTo>
                    <a:pt x="20114" y="9041"/>
                    <a:pt x="20114" y="9307"/>
                    <a:pt x="20315" y="9307"/>
                  </a:cubicBezTo>
                  <a:cubicBezTo>
                    <a:pt x="20581" y="9141"/>
                    <a:pt x="20748" y="8974"/>
                    <a:pt x="20748" y="8640"/>
                  </a:cubicBezTo>
                  <a:cubicBezTo>
                    <a:pt x="20748" y="8373"/>
                    <a:pt x="20681" y="8107"/>
                    <a:pt x="20648" y="7840"/>
                  </a:cubicBezTo>
                  <a:cubicBezTo>
                    <a:pt x="20615" y="7506"/>
                    <a:pt x="20615" y="7206"/>
                    <a:pt x="20615" y="6906"/>
                  </a:cubicBezTo>
                  <a:cubicBezTo>
                    <a:pt x="20348" y="5972"/>
                    <a:pt x="20448" y="4838"/>
                    <a:pt x="21582" y="4604"/>
                  </a:cubicBezTo>
                  <a:cubicBezTo>
                    <a:pt x="21681" y="4576"/>
                    <a:pt x="21774" y="4566"/>
                    <a:pt x="21860" y="4566"/>
                  </a:cubicBezTo>
                  <a:cubicBezTo>
                    <a:pt x="21979" y="4566"/>
                    <a:pt x="22086" y="4585"/>
                    <a:pt x="22183" y="4604"/>
                  </a:cubicBezTo>
                  <a:cubicBezTo>
                    <a:pt x="21582" y="3970"/>
                    <a:pt x="20815" y="3437"/>
                    <a:pt x="20048" y="3003"/>
                  </a:cubicBezTo>
                  <a:cubicBezTo>
                    <a:pt x="19547" y="2669"/>
                    <a:pt x="19047" y="2369"/>
                    <a:pt x="18513" y="2102"/>
                  </a:cubicBezTo>
                  <a:cubicBezTo>
                    <a:pt x="17980" y="1835"/>
                    <a:pt x="17479" y="1669"/>
                    <a:pt x="16912" y="1602"/>
                  </a:cubicBezTo>
                  <a:cubicBezTo>
                    <a:pt x="16445" y="1669"/>
                    <a:pt x="15978" y="1735"/>
                    <a:pt x="15544" y="1802"/>
                  </a:cubicBezTo>
                  <a:cubicBezTo>
                    <a:pt x="13156" y="2147"/>
                    <a:pt x="10793" y="2716"/>
                    <a:pt x="8391" y="2716"/>
                  </a:cubicBezTo>
                  <a:cubicBezTo>
                    <a:pt x="8008" y="2716"/>
                    <a:pt x="7624" y="2701"/>
                    <a:pt x="7239" y="2669"/>
                  </a:cubicBezTo>
                  <a:cubicBezTo>
                    <a:pt x="5170" y="2469"/>
                    <a:pt x="2835" y="1735"/>
                    <a:pt x="15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49"/>
            <p:cNvSpPr/>
            <p:nvPr/>
          </p:nvSpPr>
          <p:spPr>
            <a:xfrm>
              <a:off x="2695425" y="1413225"/>
              <a:ext cx="161800" cy="99150"/>
            </a:xfrm>
            <a:custGeom>
              <a:avLst/>
              <a:gdLst/>
              <a:ahLst/>
              <a:cxnLst/>
              <a:rect l="l" t="t" r="r" b="b"/>
              <a:pathLst>
                <a:path w="6472" h="3966" extrusionOk="0">
                  <a:moveTo>
                    <a:pt x="5061" y="0"/>
                  </a:moveTo>
                  <a:cubicBezTo>
                    <a:pt x="4693" y="0"/>
                    <a:pt x="4343" y="53"/>
                    <a:pt x="4070" y="230"/>
                  </a:cubicBezTo>
                  <a:cubicBezTo>
                    <a:pt x="3436" y="630"/>
                    <a:pt x="2836" y="1064"/>
                    <a:pt x="2236" y="1464"/>
                  </a:cubicBezTo>
                  <a:cubicBezTo>
                    <a:pt x="1635" y="1864"/>
                    <a:pt x="1068" y="2265"/>
                    <a:pt x="468" y="2632"/>
                  </a:cubicBezTo>
                  <a:cubicBezTo>
                    <a:pt x="201" y="2765"/>
                    <a:pt x="234" y="2932"/>
                    <a:pt x="167" y="3232"/>
                  </a:cubicBezTo>
                  <a:cubicBezTo>
                    <a:pt x="134" y="3465"/>
                    <a:pt x="101" y="3666"/>
                    <a:pt x="34" y="3866"/>
                  </a:cubicBezTo>
                  <a:cubicBezTo>
                    <a:pt x="34" y="3899"/>
                    <a:pt x="34" y="3932"/>
                    <a:pt x="1" y="3966"/>
                  </a:cubicBezTo>
                  <a:lnTo>
                    <a:pt x="67" y="3966"/>
                  </a:lnTo>
                  <a:cubicBezTo>
                    <a:pt x="701" y="3032"/>
                    <a:pt x="1735" y="2431"/>
                    <a:pt x="2703" y="1898"/>
                  </a:cubicBezTo>
                  <a:cubicBezTo>
                    <a:pt x="3336" y="1564"/>
                    <a:pt x="3970" y="1231"/>
                    <a:pt x="4604" y="897"/>
                  </a:cubicBezTo>
                  <a:cubicBezTo>
                    <a:pt x="4754" y="830"/>
                    <a:pt x="4879" y="805"/>
                    <a:pt x="5004" y="805"/>
                  </a:cubicBezTo>
                  <a:cubicBezTo>
                    <a:pt x="5129" y="805"/>
                    <a:pt x="5254" y="830"/>
                    <a:pt x="5405" y="864"/>
                  </a:cubicBezTo>
                  <a:cubicBezTo>
                    <a:pt x="5738" y="897"/>
                    <a:pt x="6105" y="930"/>
                    <a:pt x="6472" y="930"/>
                  </a:cubicBezTo>
                  <a:cubicBezTo>
                    <a:pt x="6439" y="864"/>
                    <a:pt x="6439" y="764"/>
                    <a:pt x="6405" y="697"/>
                  </a:cubicBezTo>
                  <a:cubicBezTo>
                    <a:pt x="6339" y="497"/>
                    <a:pt x="6305" y="297"/>
                    <a:pt x="6238" y="96"/>
                  </a:cubicBezTo>
                  <a:cubicBezTo>
                    <a:pt x="5875" y="62"/>
                    <a:pt x="5458" y="0"/>
                    <a:pt x="50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49"/>
            <p:cNvSpPr/>
            <p:nvPr/>
          </p:nvSpPr>
          <p:spPr>
            <a:xfrm>
              <a:off x="2461925" y="1404775"/>
              <a:ext cx="36725" cy="111875"/>
            </a:xfrm>
            <a:custGeom>
              <a:avLst/>
              <a:gdLst/>
              <a:ahLst/>
              <a:cxnLst/>
              <a:rect l="l" t="t" r="r" b="b"/>
              <a:pathLst>
                <a:path w="1469" h="4475" extrusionOk="0">
                  <a:moveTo>
                    <a:pt x="901" y="1"/>
                  </a:moveTo>
                  <a:cubicBezTo>
                    <a:pt x="434" y="668"/>
                    <a:pt x="1" y="1402"/>
                    <a:pt x="67" y="2236"/>
                  </a:cubicBezTo>
                  <a:cubicBezTo>
                    <a:pt x="67" y="2703"/>
                    <a:pt x="201" y="3136"/>
                    <a:pt x="434" y="3537"/>
                  </a:cubicBezTo>
                  <a:cubicBezTo>
                    <a:pt x="594" y="3792"/>
                    <a:pt x="1028" y="4475"/>
                    <a:pt x="1416" y="4475"/>
                  </a:cubicBezTo>
                  <a:cubicBezTo>
                    <a:pt x="1434" y="4475"/>
                    <a:pt x="1451" y="4473"/>
                    <a:pt x="1468" y="4471"/>
                  </a:cubicBezTo>
                  <a:cubicBezTo>
                    <a:pt x="1435" y="4037"/>
                    <a:pt x="1402" y="3603"/>
                    <a:pt x="1335" y="3170"/>
                  </a:cubicBezTo>
                  <a:cubicBezTo>
                    <a:pt x="1202" y="2102"/>
                    <a:pt x="1068" y="1068"/>
                    <a:pt x="9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49"/>
            <p:cNvSpPr/>
            <p:nvPr/>
          </p:nvSpPr>
          <p:spPr>
            <a:xfrm>
              <a:off x="2460250" y="1524875"/>
              <a:ext cx="84275" cy="132600"/>
            </a:xfrm>
            <a:custGeom>
              <a:avLst/>
              <a:gdLst/>
              <a:ahLst/>
              <a:cxnLst/>
              <a:rect l="l" t="t" r="r" b="b"/>
              <a:pathLst>
                <a:path w="3371" h="5304" extrusionOk="0">
                  <a:moveTo>
                    <a:pt x="1" y="0"/>
                  </a:moveTo>
                  <a:lnTo>
                    <a:pt x="1" y="0"/>
                  </a:lnTo>
                  <a:cubicBezTo>
                    <a:pt x="335" y="1034"/>
                    <a:pt x="868" y="2068"/>
                    <a:pt x="1469" y="2969"/>
                  </a:cubicBezTo>
                  <a:cubicBezTo>
                    <a:pt x="1769" y="3436"/>
                    <a:pt x="2102" y="3903"/>
                    <a:pt x="2469" y="4337"/>
                  </a:cubicBezTo>
                  <a:cubicBezTo>
                    <a:pt x="2770" y="4670"/>
                    <a:pt x="3070" y="4970"/>
                    <a:pt x="3370" y="5304"/>
                  </a:cubicBezTo>
                  <a:cubicBezTo>
                    <a:pt x="3370" y="5271"/>
                    <a:pt x="3337" y="5271"/>
                    <a:pt x="3337" y="5237"/>
                  </a:cubicBezTo>
                  <a:cubicBezTo>
                    <a:pt x="3003" y="4237"/>
                    <a:pt x="2703" y="3102"/>
                    <a:pt x="2102" y="2235"/>
                  </a:cubicBezTo>
                  <a:cubicBezTo>
                    <a:pt x="2069" y="2168"/>
                    <a:pt x="2036" y="2102"/>
                    <a:pt x="1969" y="2068"/>
                  </a:cubicBezTo>
                  <a:cubicBezTo>
                    <a:pt x="1969" y="2068"/>
                    <a:pt x="1936" y="2035"/>
                    <a:pt x="1936" y="2035"/>
                  </a:cubicBezTo>
                  <a:cubicBezTo>
                    <a:pt x="1902" y="1968"/>
                    <a:pt x="1869" y="1935"/>
                    <a:pt x="1802" y="1868"/>
                  </a:cubicBezTo>
                  <a:cubicBezTo>
                    <a:pt x="1769" y="1801"/>
                    <a:pt x="1736" y="1735"/>
                    <a:pt x="1702" y="1668"/>
                  </a:cubicBezTo>
                  <a:cubicBezTo>
                    <a:pt x="1535" y="1368"/>
                    <a:pt x="1435" y="1001"/>
                    <a:pt x="1602" y="667"/>
                  </a:cubicBezTo>
                  <a:cubicBezTo>
                    <a:pt x="1602" y="534"/>
                    <a:pt x="1602" y="400"/>
                    <a:pt x="1569" y="267"/>
                  </a:cubicBezTo>
                  <a:cubicBezTo>
                    <a:pt x="1569" y="200"/>
                    <a:pt x="1569" y="134"/>
                    <a:pt x="1569" y="67"/>
                  </a:cubicBezTo>
                  <a:cubicBezTo>
                    <a:pt x="1373" y="151"/>
                    <a:pt x="1154" y="188"/>
                    <a:pt x="929" y="188"/>
                  </a:cubicBezTo>
                  <a:cubicBezTo>
                    <a:pt x="616" y="188"/>
                    <a:pt x="292" y="11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49"/>
            <p:cNvSpPr/>
            <p:nvPr/>
          </p:nvSpPr>
          <p:spPr>
            <a:xfrm>
              <a:off x="2503625" y="1521025"/>
              <a:ext cx="126775" cy="50575"/>
            </a:xfrm>
            <a:custGeom>
              <a:avLst/>
              <a:gdLst/>
              <a:ahLst/>
              <a:cxnLst/>
              <a:rect l="l" t="t" r="r" b="b"/>
              <a:pathLst>
                <a:path w="5071" h="2023" extrusionOk="0">
                  <a:moveTo>
                    <a:pt x="4222" y="1"/>
                  </a:moveTo>
                  <a:cubicBezTo>
                    <a:pt x="4150" y="1"/>
                    <a:pt x="4077" y="9"/>
                    <a:pt x="4003" y="21"/>
                  </a:cubicBezTo>
                  <a:cubicBezTo>
                    <a:pt x="3470" y="121"/>
                    <a:pt x="3036" y="221"/>
                    <a:pt x="2469" y="221"/>
                  </a:cubicBezTo>
                  <a:cubicBezTo>
                    <a:pt x="2235" y="221"/>
                    <a:pt x="1902" y="221"/>
                    <a:pt x="1635" y="154"/>
                  </a:cubicBezTo>
                  <a:cubicBezTo>
                    <a:pt x="1535" y="154"/>
                    <a:pt x="1402" y="54"/>
                    <a:pt x="1301" y="54"/>
                  </a:cubicBezTo>
                  <a:cubicBezTo>
                    <a:pt x="1001" y="54"/>
                    <a:pt x="801" y="188"/>
                    <a:pt x="634" y="354"/>
                  </a:cubicBezTo>
                  <a:cubicBezTo>
                    <a:pt x="468" y="488"/>
                    <a:pt x="101" y="821"/>
                    <a:pt x="1" y="1055"/>
                  </a:cubicBezTo>
                  <a:cubicBezTo>
                    <a:pt x="34" y="1322"/>
                    <a:pt x="134" y="1555"/>
                    <a:pt x="267" y="1789"/>
                  </a:cubicBezTo>
                  <a:cubicBezTo>
                    <a:pt x="301" y="1822"/>
                    <a:pt x="434" y="1989"/>
                    <a:pt x="434" y="2022"/>
                  </a:cubicBezTo>
                  <a:cubicBezTo>
                    <a:pt x="534" y="1722"/>
                    <a:pt x="701" y="1255"/>
                    <a:pt x="935" y="1088"/>
                  </a:cubicBezTo>
                  <a:cubicBezTo>
                    <a:pt x="1068" y="988"/>
                    <a:pt x="1168" y="988"/>
                    <a:pt x="1301" y="955"/>
                  </a:cubicBezTo>
                  <a:cubicBezTo>
                    <a:pt x="1602" y="921"/>
                    <a:pt x="1902" y="921"/>
                    <a:pt x="2202" y="855"/>
                  </a:cubicBezTo>
                  <a:cubicBezTo>
                    <a:pt x="2812" y="719"/>
                    <a:pt x="3498" y="553"/>
                    <a:pt x="4157" y="553"/>
                  </a:cubicBezTo>
                  <a:cubicBezTo>
                    <a:pt x="4472" y="553"/>
                    <a:pt x="4780" y="591"/>
                    <a:pt x="5071" y="688"/>
                  </a:cubicBezTo>
                  <a:cubicBezTo>
                    <a:pt x="4971" y="621"/>
                    <a:pt x="4904" y="554"/>
                    <a:pt x="4804" y="488"/>
                  </a:cubicBezTo>
                  <a:cubicBezTo>
                    <a:pt x="4737" y="421"/>
                    <a:pt x="4671" y="154"/>
                    <a:pt x="4570" y="87"/>
                  </a:cubicBezTo>
                  <a:cubicBezTo>
                    <a:pt x="4465" y="24"/>
                    <a:pt x="4346" y="1"/>
                    <a:pt x="42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49"/>
            <p:cNvSpPr/>
            <p:nvPr/>
          </p:nvSpPr>
          <p:spPr>
            <a:xfrm>
              <a:off x="2327675" y="1065600"/>
              <a:ext cx="736375" cy="471800"/>
            </a:xfrm>
            <a:custGeom>
              <a:avLst/>
              <a:gdLst/>
              <a:ahLst/>
              <a:cxnLst/>
              <a:rect l="l" t="t" r="r" b="b"/>
              <a:pathLst>
                <a:path w="29455" h="18872" extrusionOk="0">
                  <a:moveTo>
                    <a:pt x="14110" y="2336"/>
                  </a:moveTo>
                  <a:cubicBezTo>
                    <a:pt x="14088" y="2341"/>
                    <a:pt x="14066" y="2349"/>
                    <a:pt x="14044" y="2360"/>
                  </a:cubicBezTo>
                  <a:cubicBezTo>
                    <a:pt x="14066" y="2352"/>
                    <a:pt x="14088" y="2344"/>
                    <a:pt x="14110" y="2336"/>
                  </a:cubicBezTo>
                  <a:close/>
                  <a:moveTo>
                    <a:pt x="11642" y="4661"/>
                  </a:moveTo>
                  <a:cubicBezTo>
                    <a:pt x="11639" y="4663"/>
                    <a:pt x="11636" y="4664"/>
                    <a:pt x="11634" y="4666"/>
                  </a:cubicBezTo>
                  <a:lnTo>
                    <a:pt x="11634" y="4666"/>
                  </a:lnTo>
                  <a:cubicBezTo>
                    <a:pt x="11636" y="4664"/>
                    <a:pt x="11639" y="4663"/>
                    <a:pt x="11642" y="4661"/>
                  </a:cubicBezTo>
                  <a:close/>
                  <a:moveTo>
                    <a:pt x="17187" y="1"/>
                  </a:moveTo>
                  <a:cubicBezTo>
                    <a:pt x="16271" y="1"/>
                    <a:pt x="15375" y="167"/>
                    <a:pt x="14611" y="592"/>
                  </a:cubicBezTo>
                  <a:cubicBezTo>
                    <a:pt x="14644" y="625"/>
                    <a:pt x="14611" y="658"/>
                    <a:pt x="14611" y="658"/>
                  </a:cubicBezTo>
                  <a:lnTo>
                    <a:pt x="14544" y="658"/>
                  </a:lnTo>
                  <a:cubicBezTo>
                    <a:pt x="14244" y="825"/>
                    <a:pt x="13977" y="1025"/>
                    <a:pt x="13743" y="1292"/>
                  </a:cubicBezTo>
                  <a:cubicBezTo>
                    <a:pt x="13733" y="1313"/>
                    <a:pt x="13719" y="1321"/>
                    <a:pt x="13707" y="1321"/>
                  </a:cubicBezTo>
                  <a:cubicBezTo>
                    <a:pt x="13678" y="1321"/>
                    <a:pt x="13654" y="1282"/>
                    <a:pt x="13677" y="1259"/>
                  </a:cubicBezTo>
                  <a:cubicBezTo>
                    <a:pt x="13843" y="1025"/>
                    <a:pt x="14010" y="825"/>
                    <a:pt x="14210" y="658"/>
                  </a:cubicBezTo>
                  <a:lnTo>
                    <a:pt x="14210" y="658"/>
                  </a:lnTo>
                  <a:cubicBezTo>
                    <a:pt x="13276" y="725"/>
                    <a:pt x="12376" y="792"/>
                    <a:pt x="11475" y="992"/>
                  </a:cubicBezTo>
                  <a:cubicBezTo>
                    <a:pt x="10508" y="1159"/>
                    <a:pt x="9574" y="1459"/>
                    <a:pt x="8640" y="1793"/>
                  </a:cubicBezTo>
                  <a:cubicBezTo>
                    <a:pt x="7072" y="2360"/>
                    <a:pt x="5404" y="3227"/>
                    <a:pt x="4737" y="4828"/>
                  </a:cubicBezTo>
                  <a:cubicBezTo>
                    <a:pt x="5437" y="4128"/>
                    <a:pt x="6238" y="3527"/>
                    <a:pt x="7139" y="3127"/>
                  </a:cubicBezTo>
                  <a:cubicBezTo>
                    <a:pt x="7672" y="2893"/>
                    <a:pt x="8239" y="2760"/>
                    <a:pt x="8806" y="2727"/>
                  </a:cubicBezTo>
                  <a:cubicBezTo>
                    <a:pt x="8877" y="2721"/>
                    <a:pt x="8947" y="2718"/>
                    <a:pt x="9017" y="2718"/>
                  </a:cubicBezTo>
                  <a:cubicBezTo>
                    <a:pt x="9379" y="2718"/>
                    <a:pt x="9733" y="2792"/>
                    <a:pt x="10041" y="2960"/>
                  </a:cubicBezTo>
                  <a:cubicBezTo>
                    <a:pt x="9407" y="2994"/>
                    <a:pt x="8773" y="2927"/>
                    <a:pt x="8139" y="3094"/>
                  </a:cubicBezTo>
                  <a:cubicBezTo>
                    <a:pt x="7606" y="3194"/>
                    <a:pt x="7072" y="3427"/>
                    <a:pt x="6572" y="3727"/>
                  </a:cubicBezTo>
                  <a:cubicBezTo>
                    <a:pt x="5237" y="4495"/>
                    <a:pt x="4337" y="5662"/>
                    <a:pt x="3236" y="6730"/>
                  </a:cubicBezTo>
                  <a:cubicBezTo>
                    <a:pt x="2669" y="7263"/>
                    <a:pt x="2068" y="7797"/>
                    <a:pt x="1501" y="8331"/>
                  </a:cubicBezTo>
                  <a:cubicBezTo>
                    <a:pt x="767" y="8964"/>
                    <a:pt x="100" y="9765"/>
                    <a:pt x="0" y="10699"/>
                  </a:cubicBezTo>
                  <a:cubicBezTo>
                    <a:pt x="200" y="10299"/>
                    <a:pt x="667" y="9965"/>
                    <a:pt x="1001" y="9765"/>
                  </a:cubicBezTo>
                  <a:cubicBezTo>
                    <a:pt x="1668" y="9398"/>
                    <a:pt x="2402" y="9198"/>
                    <a:pt x="3102" y="8964"/>
                  </a:cubicBezTo>
                  <a:cubicBezTo>
                    <a:pt x="3936" y="8664"/>
                    <a:pt x="4704" y="8297"/>
                    <a:pt x="5371" y="7697"/>
                  </a:cubicBezTo>
                  <a:cubicBezTo>
                    <a:pt x="6004" y="7096"/>
                    <a:pt x="6438" y="6429"/>
                    <a:pt x="6838" y="5695"/>
                  </a:cubicBezTo>
                  <a:cubicBezTo>
                    <a:pt x="6838" y="5684"/>
                    <a:pt x="6846" y="5681"/>
                    <a:pt x="6854" y="5681"/>
                  </a:cubicBezTo>
                  <a:cubicBezTo>
                    <a:pt x="6872" y="5681"/>
                    <a:pt x="6894" y="5695"/>
                    <a:pt x="6872" y="5695"/>
                  </a:cubicBezTo>
                  <a:cubicBezTo>
                    <a:pt x="6705" y="6329"/>
                    <a:pt x="6371" y="6930"/>
                    <a:pt x="5938" y="7430"/>
                  </a:cubicBezTo>
                  <a:cubicBezTo>
                    <a:pt x="5704" y="7764"/>
                    <a:pt x="5404" y="8131"/>
                    <a:pt x="5104" y="8431"/>
                  </a:cubicBezTo>
                  <a:cubicBezTo>
                    <a:pt x="4570" y="8931"/>
                    <a:pt x="4036" y="9331"/>
                    <a:pt x="3569" y="9865"/>
                  </a:cubicBezTo>
                  <a:cubicBezTo>
                    <a:pt x="3069" y="10399"/>
                    <a:pt x="2669" y="10999"/>
                    <a:pt x="2369" y="11633"/>
                  </a:cubicBezTo>
                  <a:cubicBezTo>
                    <a:pt x="1268" y="14068"/>
                    <a:pt x="1735" y="17037"/>
                    <a:pt x="3703" y="18872"/>
                  </a:cubicBezTo>
                  <a:cubicBezTo>
                    <a:pt x="2869" y="16803"/>
                    <a:pt x="2068" y="14101"/>
                    <a:pt x="3736" y="12267"/>
                  </a:cubicBezTo>
                  <a:cubicBezTo>
                    <a:pt x="3870" y="12067"/>
                    <a:pt x="4070" y="11900"/>
                    <a:pt x="4303" y="11800"/>
                  </a:cubicBezTo>
                  <a:cubicBezTo>
                    <a:pt x="4313" y="11795"/>
                    <a:pt x="4322" y="11793"/>
                    <a:pt x="4331" y="11793"/>
                  </a:cubicBezTo>
                  <a:cubicBezTo>
                    <a:pt x="4386" y="11793"/>
                    <a:pt x="4427" y="11871"/>
                    <a:pt x="4370" y="11900"/>
                  </a:cubicBezTo>
                  <a:cubicBezTo>
                    <a:pt x="3770" y="12367"/>
                    <a:pt x="3569" y="13167"/>
                    <a:pt x="3469" y="13901"/>
                  </a:cubicBezTo>
                  <a:cubicBezTo>
                    <a:pt x="3369" y="14669"/>
                    <a:pt x="3403" y="15436"/>
                    <a:pt x="3636" y="16170"/>
                  </a:cubicBezTo>
                  <a:cubicBezTo>
                    <a:pt x="3870" y="16903"/>
                    <a:pt x="4337" y="17537"/>
                    <a:pt x="5004" y="17938"/>
                  </a:cubicBezTo>
                  <a:cubicBezTo>
                    <a:pt x="5504" y="18238"/>
                    <a:pt x="5971" y="18304"/>
                    <a:pt x="6505" y="18304"/>
                  </a:cubicBezTo>
                  <a:cubicBezTo>
                    <a:pt x="6105" y="18038"/>
                    <a:pt x="5571" y="17370"/>
                    <a:pt x="5471" y="17204"/>
                  </a:cubicBezTo>
                  <a:cubicBezTo>
                    <a:pt x="5070" y="16436"/>
                    <a:pt x="4970" y="15469"/>
                    <a:pt x="5271" y="14635"/>
                  </a:cubicBezTo>
                  <a:cubicBezTo>
                    <a:pt x="5671" y="13568"/>
                    <a:pt x="6538" y="12767"/>
                    <a:pt x="7105" y="11800"/>
                  </a:cubicBezTo>
                  <a:cubicBezTo>
                    <a:pt x="7672" y="10899"/>
                    <a:pt x="8039" y="9932"/>
                    <a:pt x="8073" y="8898"/>
                  </a:cubicBezTo>
                  <a:cubicBezTo>
                    <a:pt x="8039" y="8664"/>
                    <a:pt x="8039" y="8397"/>
                    <a:pt x="8039" y="8164"/>
                  </a:cubicBezTo>
                  <a:cubicBezTo>
                    <a:pt x="8039" y="8164"/>
                    <a:pt x="8039" y="8131"/>
                    <a:pt x="8039" y="8131"/>
                  </a:cubicBezTo>
                  <a:cubicBezTo>
                    <a:pt x="8039" y="8131"/>
                    <a:pt x="8039" y="8097"/>
                    <a:pt x="8073" y="8097"/>
                  </a:cubicBezTo>
                  <a:cubicBezTo>
                    <a:pt x="8106" y="7597"/>
                    <a:pt x="8306" y="7130"/>
                    <a:pt x="8573" y="6730"/>
                  </a:cubicBezTo>
                  <a:cubicBezTo>
                    <a:pt x="8907" y="6263"/>
                    <a:pt x="9507" y="5695"/>
                    <a:pt x="10141" y="5529"/>
                  </a:cubicBezTo>
                  <a:cubicBezTo>
                    <a:pt x="10274" y="5362"/>
                    <a:pt x="10441" y="5162"/>
                    <a:pt x="10641" y="5028"/>
                  </a:cubicBezTo>
                  <a:lnTo>
                    <a:pt x="10641" y="5028"/>
                  </a:lnTo>
                  <a:cubicBezTo>
                    <a:pt x="9374" y="5095"/>
                    <a:pt x="8173" y="5695"/>
                    <a:pt x="7572" y="6863"/>
                  </a:cubicBezTo>
                  <a:cubicBezTo>
                    <a:pt x="7039" y="7830"/>
                    <a:pt x="6905" y="9065"/>
                    <a:pt x="5904" y="9632"/>
                  </a:cubicBezTo>
                  <a:lnTo>
                    <a:pt x="5871" y="9632"/>
                  </a:lnTo>
                  <a:cubicBezTo>
                    <a:pt x="6972" y="8798"/>
                    <a:pt x="6972" y="7263"/>
                    <a:pt x="7806" y="6229"/>
                  </a:cubicBezTo>
                  <a:cubicBezTo>
                    <a:pt x="8469" y="5377"/>
                    <a:pt x="9580" y="4823"/>
                    <a:pt x="10688" y="4823"/>
                  </a:cubicBezTo>
                  <a:cubicBezTo>
                    <a:pt x="10750" y="4823"/>
                    <a:pt x="10812" y="4825"/>
                    <a:pt x="10875" y="4828"/>
                  </a:cubicBezTo>
                  <a:cubicBezTo>
                    <a:pt x="11108" y="4695"/>
                    <a:pt x="11308" y="4595"/>
                    <a:pt x="11542" y="4495"/>
                  </a:cubicBezTo>
                  <a:cubicBezTo>
                    <a:pt x="11360" y="4485"/>
                    <a:pt x="11180" y="4480"/>
                    <a:pt x="11000" y="4480"/>
                  </a:cubicBezTo>
                  <a:cubicBezTo>
                    <a:pt x="9989" y="4480"/>
                    <a:pt x="9002" y="4630"/>
                    <a:pt x="8039" y="4828"/>
                  </a:cubicBezTo>
                  <a:cubicBezTo>
                    <a:pt x="8006" y="4828"/>
                    <a:pt x="8006" y="4795"/>
                    <a:pt x="8006" y="4795"/>
                  </a:cubicBezTo>
                  <a:cubicBezTo>
                    <a:pt x="9061" y="4403"/>
                    <a:pt x="10198" y="4256"/>
                    <a:pt x="11318" y="4256"/>
                  </a:cubicBezTo>
                  <a:cubicBezTo>
                    <a:pt x="11437" y="4256"/>
                    <a:pt x="11556" y="4258"/>
                    <a:pt x="11675" y="4261"/>
                  </a:cubicBezTo>
                  <a:cubicBezTo>
                    <a:pt x="11709" y="4194"/>
                    <a:pt x="11742" y="4094"/>
                    <a:pt x="11775" y="3994"/>
                  </a:cubicBezTo>
                  <a:cubicBezTo>
                    <a:pt x="11842" y="3861"/>
                    <a:pt x="11909" y="3761"/>
                    <a:pt x="11975" y="3661"/>
                  </a:cubicBezTo>
                  <a:cubicBezTo>
                    <a:pt x="11899" y="3659"/>
                    <a:pt x="11823" y="3657"/>
                    <a:pt x="11747" y="3657"/>
                  </a:cubicBezTo>
                  <a:cubicBezTo>
                    <a:pt x="10626" y="3657"/>
                    <a:pt x="9535" y="3884"/>
                    <a:pt x="8473" y="4228"/>
                  </a:cubicBezTo>
                  <a:cubicBezTo>
                    <a:pt x="8440" y="4228"/>
                    <a:pt x="8440" y="4194"/>
                    <a:pt x="8440" y="4194"/>
                  </a:cubicBezTo>
                  <a:cubicBezTo>
                    <a:pt x="9540" y="3661"/>
                    <a:pt x="10775" y="3427"/>
                    <a:pt x="11975" y="3427"/>
                  </a:cubicBezTo>
                  <a:cubicBezTo>
                    <a:pt x="11975" y="3394"/>
                    <a:pt x="11975" y="3394"/>
                    <a:pt x="12009" y="3360"/>
                  </a:cubicBezTo>
                  <a:cubicBezTo>
                    <a:pt x="12042" y="3327"/>
                    <a:pt x="12075" y="3294"/>
                    <a:pt x="12109" y="3260"/>
                  </a:cubicBezTo>
                  <a:cubicBezTo>
                    <a:pt x="12176" y="3060"/>
                    <a:pt x="12309" y="2860"/>
                    <a:pt x="12376" y="2727"/>
                  </a:cubicBezTo>
                  <a:cubicBezTo>
                    <a:pt x="12609" y="2293"/>
                    <a:pt x="12976" y="1859"/>
                    <a:pt x="13443" y="1693"/>
                  </a:cubicBezTo>
                  <a:cubicBezTo>
                    <a:pt x="13476" y="1693"/>
                    <a:pt x="13510" y="1726"/>
                    <a:pt x="13476" y="1726"/>
                  </a:cubicBezTo>
                  <a:cubicBezTo>
                    <a:pt x="13143" y="2093"/>
                    <a:pt x="12776" y="2393"/>
                    <a:pt x="12542" y="2827"/>
                  </a:cubicBezTo>
                  <a:cubicBezTo>
                    <a:pt x="12509" y="2893"/>
                    <a:pt x="12509" y="2927"/>
                    <a:pt x="12476" y="2994"/>
                  </a:cubicBezTo>
                  <a:cubicBezTo>
                    <a:pt x="13527" y="2243"/>
                    <a:pt x="14826" y="1823"/>
                    <a:pt x="16116" y="1823"/>
                  </a:cubicBezTo>
                  <a:cubicBezTo>
                    <a:pt x="16833" y="1823"/>
                    <a:pt x="17546" y="1952"/>
                    <a:pt x="18213" y="2226"/>
                  </a:cubicBezTo>
                  <a:cubicBezTo>
                    <a:pt x="18240" y="2226"/>
                    <a:pt x="18245" y="2269"/>
                    <a:pt x="18229" y="2269"/>
                  </a:cubicBezTo>
                  <a:cubicBezTo>
                    <a:pt x="18225" y="2269"/>
                    <a:pt x="18220" y="2266"/>
                    <a:pt x="18213" y="2260"/>
                  </a:cubicBezTo>
                  <a:cubicBezTo>
                    <a:pt x="17567" y="2075"/>
                    <a:pt x="16906" y="1983"/>
                    <a:pt x="16254" y="1983"/>
                  </a:cubicBezTo>
                  <a:cubicBezTo>
                    <a:pt x="15517" y="1983"/>
                    <a:pt x="14791" y="2100"/>
                    <a:pt x="14110" y="2336"/>
                  </a:cubicBezTo>
                  <a:lnTo>
                    <a:pt x="14110" y="2336"/>
                  </a:lnTo>
                  <a:cubicBezTo>
                    <a:pt x="14154" y="2326"/>
                    <a:pt x="14199" y="2326"/>
                    <a:pt x="14244" y="2326"/>
                  </a:cubicBezTo>
                  <a:cubicBezTo>
                    <a:pt x="14844" y="2160"/>
                    <a:pt x="15445" y="2093"/>
                    <a:pt x="16078" y="2093"/>
                  </a:cubicBezTo>
                  <a:cubicBezTo>
                    <a:pt x="16146" y="2091"/>
                    <a:pt x="16215" y="2090"/>
                    <a:pt x="16283" y="2090"/>
                  </a:cubicBezTo>
                  <a:cubicBezTo>
                    <a:pt x="17456" y="2090"/>
                    <a:pt x="18674" y="2361"/>
                    <a:pt x="19714" y="2960"/>
                  </a:cubicBezTo>
                  <a:cubicBezTo>
                    <a:pt x="19714" y="2960"/>
                    <a:pt x="19714" y="2994"/>
                    <a:pt x="19714" y="2994"/>
                  </a:cubicBezTo>
                  <a:cubicBezTo>
                    <a:pt x="18620" y="2587"/>
                    <a:pt x="17497" y="2357"/>
                    <a:pt x="16372" y="2357"/>
                  </a:cubicBezTo>
                  <a:cubicBezTo>
                    <a:pt x="16296" y="2357"/>
                    <a:pt x="16221" y="2358"/>
                    <a:pt x="16145" y="2360"/>
                  </a:cubicBezTo>
                  <a:cubicBezTo>
                    <a:pt x="15111" y="2360"/>
                    <a:pt x="14044" y="2493"/>
                    <a:pt x="13143" y="2994"/>
                  </a:cubicBezTo>
                  <a:cubicBezTo>
                    <a:pt x="13110" y="3027"/>
                    <a:pt x="13043" y="3060"/>
                    <a:pt x="13009" y="3127"/>
                  </a:cubicBezTo>
                  <a:cubicBezTo>
                    <a:pt x="12943" y="3227"/>
                    <a:pt x="13009" y="3360"/>
                    <a:pt x="13076" y="3427"/>
                  </a:cubicBezTo>
                  <a:cubicBezTo>
                    <a:pt x="13243" y="3561"/>
                    <a:pt x="13543" y="3594"/>
                    <a:pt x="13743" y="3627"/>
                  </a:cubicBezTo>
                  <a:cubicBezTo>
                    <a:pt x="14044" y="3694"/>
                    <a:pt x="14344" y="3727"/>
                    <a:pt x="14677" y="3761"/>
                  </a:cubicBezTo>
                  <a:cubicBezTo>
                    <a:pt x="15178" y="3794"/>
                    <a:pt x="15678" y="3861"/>
                    <a:pt x="16178" y="3994"/>
                  </a:cubicBezTo>
                  <a:cubicBezTo>
                    <a:pt x="17246" y="4228"/>
                    <a:pt x="18280" y="4595"/>
                    <a:pt x="19247" y="5128"/>
                  </a:cubicBezTo>
                  <a:cubicBezTo>
                    <a:pt x="19247" y="5128"/>
                    <a:pt x="19247" y="5171"/>
                    <a:pt x="19230" y="5171"/>
                  </a:cubicBezTo>
                  <a:cubicBezTo>
                    <a:pt x="19226" y="5171"/>
                    <a:pt x="19221" y="5168"/>
                    <a:pt x="19214" y="5162"/>
                  </a:cubicBezTo>
                  <a:cubicBezTo>
                    <a:pt x="17880" y="4628"/>
                    <a:pt x="16512" y="4228"/>
                    <a:pt x="15111" y="4028"/>
                  </a:cubicBezTo>
                  <a:cubicBezTo>
                    <a:pt x="14776" y="4004"/>
                    <a:pt x="13841" y="3740"/>
                    <a:pt x="13240" y="3740"/>
                  </a:cubicBezTo>
                  <a:cubicBezTo>
                    <a:pt x="13003" y="3740"/>
                    <a:pt x="12818" y="3781"/>
                    <a:pt x="12743" y="3894"/>
                  </a:cubicBezTo>
                  <a:cubicBezTo>
                    <a:pt x="12309" y="4495"/>
                    <a:pt x="13577" y="5162"/>
                    <a:pt x="13977" y="5362"/>
                  </a:cubicBezTo>
                  <a:cubicBezTo>
                    <a:pt x="14877" y="5829"/>
                    <a:pt x="15845" y="6162"/>
                    <a:pt x="16812" y="6529"/>
                  </a:cubicBezTo>
                  <a:cubicBezTo>
                    <a:pt x="16846" y="6529"/>
                    <a:pt x="16812" y="6563"/>
                    <a:pt x="16812" y="6563"/>
                  </a:cubicBezTo>
                  <a:cubicBezTo>
                    <a:pt x="16045" y="6429"/>
                    <a:pt x="15344" y="6196"/>
                    <a:pt x="14611" y="5929"/>
                  </a:cubicBezTo>
                  <a:cubicBezTo>
                    <a:pt x="14044" y="5695"/>
                    <a:pt x="13443" y="5462"/>
                    <a:pt x="12976" y="5062"/>
                  </a:cubicBezTo>
                  <a:cubicBezTo>
                    <a:pt x="12609" y="4761"/>
                    <a:pt x="12509" y="4361"/>
                    <a:pt x="12242" y="3994"/>
                  </a:cubicBezTo>
                  <a:lnTo>
                    <a:pt x="12209" y="3994"/>
                  </a:lnTo>
                  <a:cubicBezTo>
                    <a:pt x="12209" y="4028"/>
                    <a:pt x="12209" y="4061"/>
                    <a:pt x="12176" y="4094"/>
                  </a:cubicBezTo>
                  <a:cubicBezTo>
                    <a:pt x="12159" y="4111"/>
                    <a:pt x="12142" y="4119"/>
                    <a:pt x="12125" y="4119"/>
                  </a:cubicBezTo>
                  <a:cubicBezTo>
                    <a:pt x="12109" y="4119"/>
                    <a:pt x="12092" y="4111"/>
                    <a:pt x="12075" y="4094"/>
                  </a:cubicBezTo>
                  <a:cubicBezTo>
                    <a:pt x="12075" y="4094"/>
                    <a:pt x="12075" y="4094"/>
                    <a:pt x="12075" y="4061"/>
                  </a:cubicBezTo>
                  <a:lnTo>
                    <a:pt x="12075" y="4061"/>
                  </a:lnTo>
                  <a:cubicBezTo>
                    <a:pt x="11075" y="4695"/>
                    <a:pt x="13143" y="6763"/>
                    <a:pt x="13643" y="7096"/>
                  </a:cubicBezTo>
                  <a:cubicBezTo>
                    <a:pt x="15344" y="8297"/>
                    <a:pt x="17546" y="8631"/>
                    <a:pt x="19581" y="8798"/>
                  </a:cubicBezTo>
                  <a:cubicBezTo>
                    <a:pt x="19614" y="8798"/>
                    <a:pt x="19614" y="8864"/>
                    <a:pt x="19581" y="8864"/>
                  </a:cubicBezTo>
                  <a:cubicBezTo>
                    <a:pt x="19494" y="8866"/>
                    <a:pt x="19407" y="8866"/>
                    <a:pt x="19319" y="8866"/>
                  </a:cubicBezTo>
                  <a:cubicBezTo>
                    <a:pt x="17058" y="8866"/>
                    <a:pt x="14644" y="8438"/>
                    <a:pt x="12909" y="6896"/>
                  </a:cubicBezTo>
                  <a:cubicBezTo>
                    <a:pt x="12644" y="6697"/>
                    <a:pt x="11124" y="4946"/>
                    <a:pt x="11634" y="4666"/>
                  </a:cubicBezTo>
                  <a:lnTo>
                    <a:pt x="11634" y="4666"/>
                  </a:lnTo>
                  <a:cubicBezTo>
                    <a:pt x="10934" y="5033"/>
                    <a:pt x="10007" y="5665"/>
                    <a:pt x="9941" y="6529"/>
                  </a:cubicBezTo>
                  <a:cubicBezTo>
                    <a:pt x="9874" y="7630"/>
                    <a:pt x="10941" y="8497"/>
                    <a:pt x="11742" y="9065"/>
                  </a:cubicBezTo>
                  <a:cubicBezTo>
                    <a:pt x="13370" y="10237"/>
                    <a:pt x="15379" y="10900"/>
                    <a:pt x="17398" y="10900"/>
                  </a:cubicBezTo>
                  <a:cubicBezTo>
                    <a:pt x="17447" y="10900"/>
                    <a:pt x="17497" y="10900"/>
                    <a:pt x="17546" y="10899"/>
                  </a:cubicBezTo>
                  <a:cubicBezTo>
                    <a:pt x="17579" y="10899"/>
                    <a:pt x="17579" y="10933"/>
                    <a:pt x="17546" y="10933"/>
                  </a:cubicBezTo>
                  <a:cubicBezTo>
                    <a:pt x="17370" y="10942"/>
                    <a:pt x="17194" y="10947"/>
                    <a:pt x="17018" y="10947"/>
                  </a:cubicBezTo>
                  <a:cubicBezTo>
                    <a:pt x="14838" y="10947"/>
                    <a:pt x="12742" y="10184"/>
                    <a:pt x="11075" y="8764"/>
                  </a:cubicBezTo>
                  <a:cubicBezTo>
                    <a:pt x="10341" y="8164"/>
                    <a:pt x="9574" y="7263"/>
                    <a:pt x="9807" y="6229"/>
                  </a:cubicBezTo>
                  <a:cubicBezTo>
                    <a:pt x="9841" y="6096"/>
                    <a:pt x="9874" y="5962"/>
                    <a:pt x="9941" y="5796"/>
                  </a:cubicBezTo>
                  <a:lnTo>
                    <a:pt x="9941" y="5796"/>
                  </a:lnTo>
                  <a:cubicBezTo>
                    <a:pt x="9841" y="5862"/>
                    <a:pt x="9707" y="5896"/>
                    <a:pt x="9607" y="5962"/>
                  </a:cubicBezTo>
                  <a:cubicBezTo>
                    <a:pt x="9240" y="6196"/>
                    <a:pt x="8940" y="6463"/>
                    <a:pt x="8706" y="6796"/>
                  </a:cubicBezTo>
                  <a:cubicBezTo>
                    <a:pt x="8239" y="7463"/>
                    <a:pt x="8206" y="8097"/>
                    <a:pt x="8239" y="8864"/>
                  </a:cubicBezTo>
                  <a:cubicBezTo>
                    <a:pt x="8239" y="9065"/>
                    <a:pt x="7906" y="10732"/>
                    <a:pt x="7939" y="10732"/>
                  </a:cubicBezTo>
                  <a:cubicBezTo>
                    <a:pt x="8907" y="11666"/>
                    <a:pt x="10007" y="12334"/>
                    <a:pt x="11308" y="12734"/>
                  </a:cubicBezTo>
                  <a:cubicBezTo>
                    <a:pt x="12412" y="13063"/>
                    <a:pt x="13533" y="13190"/>
                    <a:pt x="14658" y="13190"/>
                  </a:cubicBezTo>
                  <a:cubicBezTo>
                    <a:pt x="16151" y="13190"/>
                    <a:pt x="17649" y="12967"/>
                    <a:pt x="19114" y="12700"/>
                  </a:cubicBezTo>
                  <a:cubicBezTo>
                    <a:pt x="20582" y="12467"/>
                    <a:pt x="22016" y="12200"/>
                    <a:pt x="23484" y="12067"/>
                  </a:cubicBezTo>
                  <a:cubicBezTo>
                    <a:pt x="23882" y="12027"/>
                    <a:pt x="24387" y="11966"/>
                    <a:pt x="24893" y="11966"/>
                  </a:cubicBezTo>
                  <a:cubicBezTo>
                    <a:pt x="25659" y="11966"/>
                    <a:pt x="26431" y="12105"/>
                    <a:pt x="26853" y="12667"/>
                  </a:cubicBezTo>
                  <a:cubicBezTo>
                    <a:pt x="26934" y="12748"/>
                    <a:pt x="26883" y="12852"/>
                    <a:pt x="26790" y="12852"/>
                  </a:cubicBezTo>
                  <a:cubicBezTo>
                    <a:pt x="26768" y="12852"/>
                    <a:pt x="26744" y="12846"/>
                    <a:pt x="26719" y="12834"/>
                  </a:cubicBezTo>
                  <a:cubicBezTo>
                    <a:pt x="25976" y="12491"/>
                    <a:pt x="25208" y="12393"/>
                    <a:pt x="24416" y="12393"/>
                  </a:cubicBezTo>
                  <a:cubicBezTo>
                    <a:pt x="24283" y="12393"/>
                    <a:pt x="24151" y="12395"/>
                    <a:pt x="24017" y="12400"/>
                  </a:cubicBezTo>
                  <a:cubicBezTo>
                    <a:pt x="24885" y="12600"/>
                    <a:pt x="25719" y="13134"/>
                    <a:pt x="26486" y="13568"/>
                  </a:cubicBezTo>
                  <a:cubicBezTo>
                    <a:pt x="27420" y="14101"/>
                    <a:pt x="28287" y="14735"/>
                    <a:pt x="28988" y="15502"/>
                  </a:cubicBezTo>
                  <a:cubicBezTo>
                    <a:pt x="28687" y="14268"/>
                    <a:pt x="28354" y="12967"/>
                    <a:pt x="27587" y="11933"/>
                  </a:cubicBezTo>
                  <a:cubicBezTo>
                    <a:pt x="26552" y="10566"/>
                    <a:pt x="24951" y="10099"/>
                    <a:pt x="23384" y="9665"/>
                  </a:cubicBezTo>
                  <a:cubicBezTo>
                    <a:pt x="23317" y="9665"/>
                    <a:pt x="23350" y="9565"/>
                    <a:pt x="23417" y="9565"/>
                  </a:cubicBezTo>
                  <a:cubicBezTo>
                    <a:pt x="25051" y="9665"/>
                    <a:pt x="26719" y="10299"/>
                    <a:pt x="27753" y="11633"/>
                  </a:cubicBezTo>
                  <a:cubicBezTo>
                    <a:pt x="28020" y="11967"/>
                    <a:pt x="28254" y="12367"/>
                    <a:pt x="28454" y="12767"/>
                  </a:cubicBezTo>
                  <a:cubicBezTo>
                    <a:pt x="28854" y="12967"/>
                    <a:pt x="29188" y="13368"/>
                    <a:pt x="29455" y="13768"/>
                  </a:cubicBezTo>
                  <a:cubicBezTo>
                    <a:pt x="29154" y="12267"/>
                    <a:pt x="28054" y="11066"/>
                    <a:pt x="26819" y="10199"/>
                  </a:cubicBezTo>
                  <a:cubicBezTo>
                    <a:pt x="25385" y="9198"/>
                    <a:pt x="23684" y="8497"/>
                    <a:pt x="22383" y="7297"/>
                  </a:cubicBezTo>
                  <a:cubicBezTo>
                    <a:pt x="22349" y="7297"/>
                    <a:pt x="22383" y="7263"/>
                    <a:pt x="22383" y="7263"/>
                  </a:cubicBezTo>
                  <a:cubicBezTo>
                    <a:pt x="24451" y="8698"/>
                    <a:pt x="27720" y="9865"/>
                    <a:pt x="29121" y="12133"/>
                  </a:cubicBezTo>
                  <a:cubicBezTo>
                    <a:pt x="29221" y="11800"/>
                    <a:pt x="29221" y="11466"/>
                    <a:pt x="29188" y="11166"/>
                  </a:cubicBezTo>
                  <a:cubicBezTo>
                    <a:pt x="29021" y="10532"/>
                    <a:pt x="28687" y="10032"/>
                    <a:pt x="28254" y="9565"/>
                  </a:cubicBezTo>
                  <a:cubicBezTo>
                    <a:pt x="28154" y="9431"/>
                    <a:pt x="28054" y="9298"/>
                    <a:pt x="27953" y="9198"/>
                  </a:cubicBezTo>
                  <a:cubicBezTo>
                    <a:pt x="27887" y="9131"/>
                    <a:pt x="27820" y="9065"/>
                    <a:pt x="27753" y="8998"/>
                  </a:cubicBezTo>
                  <a:cubicBezTo>
                    <a:pt x="27653" y="8931"/>
                    <a:pt x="27587" y="8831"/>
                    <a:pt x="27486" y="8764"/>
                  </a:cubicBezTo>
                  <a:cubicBezTo>
                    <a:pt x="27453" y="8731"/>
                    <a:pt x="27453" y="8731"/>
                    <a:pt x="27420" y="8698"/>
                  </a:cubicBezTo>
                  <a:cubicBezTo>
                    <a:pt x="26552" y="7864"/>
                    <a:pt x="25952" y="6896"/>
                    <a:pt x="25352" y="5862"/>
                  </a:cubicBezTo>
                  <a:cubicBezTo>
                    <a:pt x="24718" y="4728"/>
                    <a:pt x="23984" y="3727"/>
                    <a:pt x="22883" y="3027"/>
                  </a:cubicBezTo>
                  <a:cubicBezTo>
                    <a:pt x="21782" y="2326"/>
                    <a:pt x="20515" y="1993"/>
                    <a:pt x="19281" y="1526"/>
                  </a:cubicBezTo>
                  <a:lnTo>
                    <a:pt x="19281" y="1526"/>
                  </a:lnTo>
                  <a:cubicBezTo>
                    <a:pt x="20615" y="1793"/>
                    <a:pt x="21949" y="2226"/>
                    <a:pt x="23083" y="2960"/>
                  </a:cubicBezTo>
                  <a:cubicBezTo>
                    <a:pt x="24217" y="3661"/>
                    <a:pt x="24951" y="4661"/>
                    <a:pt x="25618" y="5796"/>
                  </a:cubicBezTo>
                  <a:cubicBezTo>
                    <a:pt x="25852" y="6229"/>
                    <a:pt x="26085" y="6629"/>
                    <a:pt x="26386" y="7063"/>
                  </a:cubicBezTo>
                  <a:cubicBezTo>
                    <a:pt x="26219" y="6763"/>
                    <a:pt x="26085" y="6429"/>
                    <a:pt x="25952" y="6129"/>
                  </a:cubicBezTo>
                  <a:cubicBezTo>
                    <a:pt x="25452" y="4962"/>
                    <a:pt x="24985" y="3827"/>
                    <a:pt x="24117" y="2860"/>
                  </a:cubicBezTo>
                  <a:cubicBezTo>
                    <a:pt x="23183" y="1893"/>
                    <a:pt x="22016" y="1192"/>
                    <a:pt x="20748" y="692"/>
                  </a:cubicBezTo>
                  <a:cubicBezTo>
                    <a:pt x="19711" y="308"/>
                    <a:pt x="18430" y="1"/>
                    <a:pt x="171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49"/>
            <p:cNvSpPr/>
            <p:nvPr/>
          </p:nvSpPr>
          <p:spPr>
            <a:xfrm>
              <a:off x="2571175" y="1574075"/>
              <a:ext cx="39225" cy="26875"/>
            </a:xfrm>
            <a:custGeom>
              <a:avLst/>
              <a:gdLst/>
              <a:ahLst/>
              <a:cxnLst/>
              <a:rect l="l" t="t" r="r" b="b"/>
              <a:pathLst>
                <a:path w="1569" h="1075" extrusionOk="0">
                  <a:moveTo>
                    <a:pt x="1568" y="0"/>
                  </a:moveTo>
                  <a:cubicBezTo>
                    <a:pt x="1401" y="0"/>
                    <a:pt x="1201" y="34"/>
                    <a:pt x="1035" y="100"/>
                  </a:cubicBezTo>
                  <a:cubicBezTo>
                    <a:pt x="1001" y="100"/>
                    <a:pt x="968" y="134"/>
                    <a:pt x="901" y="134"/>
                  </a:cubicBezTo>
                  <a:cubicBezTo>
                    <a:pt x="934" y="134"/>
                    <a:pt x="934" y="167"/>
                    <a:pt x="968" y="167"/>
                  </a:cubicBezTo>
                  <a:cubicBezTo>
                    <a:pt x="1035" y="234"/>
                    <a:pt x="1101" y="300"/>
                    <a:pt x="1101" y="434"/>
                  </a:cubicBezTo>
                  <a:cubicBezTo>
                    <a:pt x="1101" y="609"/>
                    <a:pt x="949" y="707"/>
                    <a:pt x="777" y="707"/>
                  </a:cubicBezTo>
                  <a:cubicBezTo>
                    <a:pt x="752" y="707"/>
                    <a:pt x="726" y="705"/>
                    <a:pt x="701" y="701"/>
                  </a:cubicBezTo>
                  <a:cubicBezTo>
                    <a:pt x="668" y="667"/>
                    <a:pt x="634" y="667"/>
                    <a:pt x="601" y="634"/>
                  </a:cubicBezTo>
                  <a:cubicBezTo>
                    <a:pt x="534" y="601"/>
                    <a:pt x="501" y="567"/>
                    <a:pt x="467" y="501"/>
                  </a:cubicBezTo>
                  <a:cubicBezTo>
                    <a:pt x="434" y="434"/>
                    <a:pt x="434" y="367"/>
                    <a:pt x="434" y="300"/>
                  </a:cubicBezTo>
                  <a:cubicBezTo>
                    <a:pt x="301" y="367"/>
                    <a:pt x="134" y="401"/>
                    <a:pt x="0" y="501"/>
                  </a:cubicBezTo>
                  <a:cubicBezTo>
                    <a:pt x="54" y="872"/>
                    <a:pt x="445" y="1075"/>
                    <a:pt x="821" y="1075"/>
                  </a:cubicBezTo>
                  <a:cubicBezTo>
                    <a:pt x="917" y="1075"/>
                    <a:pt x="1013" y="1062"/>
                    <a:pt x="1101" y="1034"/>
                  </a:cubicBezTo>
                  <a:cubicBezTo>
                    <a:pt x="1568" y="868"/>
                    <a:pt x="1568" y="401"/>
                    <a:pt x="15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49"/>
            <p:cNvSpPr/>
            <p:nvPr/>
          </p:nvSpPr>
          <p:spPr>
            <a:xfrm>
              <a:off x="2752975" y="1505675"/>
              <a:ext cx="45875" cy="35200"/>
            </a:xfrm>
            <a:custGeom>
              <a:avLst/>
              <a:gdLst/>
              <a:ahLst/>
              <a:cxnLst/>
              <a:rect l="l" t="t" r="r" b="b"/>
              <a:pathLst>
                <a:path w="1835" h="1408" extrusionOk="0">
                  <a:moveTo>
                    <a:pt x="1668" y="1"/>
                  </a:moveTo>
                  <a:cubicBezTo>
                    <a:pt x="1468" y="68"/>
                    <a:pt x="1235" y="134"/>
                    <a:pt x="1034" y="234"/>
                  </a:cubicBezTo>
                  <a:cubicBezTo>
                    <a:pt x="1134" y="268"/>
                    <a:pt x="1201" y="368"/>
                    <a:pt x="1235" y="468"/>
                  </a:cubicBezTo>
                  <a:cubicBezTo>
                    <a:pt x="1268" y="568"/>
                    <a:pt x="1201" y="701"/>
                    <a:pt x="1134" y="768"/>
                  </a:cubicBezTo>
                  <a:cubicBezTo>
                    <a:pt x="1101" y="835"/>
                    <a:pt x="1034" y="868"/>
                    <a:pt x="968" y="868"/>
                  </a:cubicBezTo>
                  <a:cubicBezTo>
                    <a:pt x="939" y="874"/>
                    <a:pt x="910" y="877"/>
                    <a:pt x="882" y="877"/>
                  </a:cubicBezTo>
                  <a:cubicBezTo>
                    <a:pt x="747" y="877"/>
                    <a:pt x="623" y="812"/>
                    <a:pt x="567" y="701"/>
                  </a:cubicBezTo>
                  <a:cubicBezTo>
                    <a:pt x="567" y="701"/>
                    <a:pt x="567" y="668"/>
                    <a:pt x="567" y="668"/>
                  </a:cubicBezTo>
                  <a:cubicBezTo>
                    <a:pt x="534" y="601"/>
                    <a:pt x="534" y="501"/>
                    <a:pt x="567" y="435"/>
                  </a:cubicBezTo>
                  <a:cubicBezTo>
                    <a:pt x="567" y="401"/>
                    <a:pt x="567" y="401"/>
                    <a:pt x="567" y="401"/>
                  </a:cubicBezTo>
                  <a:cubicBezTo>
                    <a:pt x="367" y="468"/>
                    <a:pt x="167" y="568"/>
                    <a:pt x="0" y="668"/>
                  </a:cubicBezTo>
                  <a:cubicBezTo>
                    <a:pt x="225" y="1061"/>
                    <a:pt x="521" y="1407"/>
                    <a:pt x="967" y="1407"/>
                  </a:cubicBezTo>
                  <a:cubicBezTo>
                    <a:pt x="1051" y="1407"/>
                    <a:pt x="1140" y="1395"/>
                    <a:pt x="1235" y="1369"/>
                  </a:cubicBezTo>
                  <a:cubicBezTo>
                    <a:pt x="1601" y="1269"/>
                    <a:pt x="1768" y="968"/>
                    <a:pt x="1802" y="601"/>
                  </a:cubicBezTo>
                  <a:cubicBezTo>
                    <a:pt x="1835" y="368"/>
                    <a:pt x="1802" y="168"/>
                    <a:pt x="166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49"/>
            <p:cNvSpPr/>
            <p:nvPr/>
          </p:nvSpPr>
          <p:spPr>
            <a:xfrm>
              <a:off x="2602875" y="1574075"/>
              <a:ext cx="31700" cy="28375"/>
            </a:xfrm>
            <a:custGeom>
              <a:avLst/>
              <a:gdLst/>
              <a:ahLst/>
              <a:cxnLst/>
              <a:rect l="l" t="t" r="r" b="b"/>
              <a:pathLst>
                <a:path w="1268" h="1135" extrusionOk="0">
                  <a:moveTo>
                    <a:pt x="467" y="0"/>
                  </a:moveTo>
                  <a:cubicBezTo>
                    <a:pt x="534" y="434"/>
                    <a:pt x="400" y="934"/>
                    <a:pt x="0" y="1134"/>
                  </a:cubicBezTo>
                  <a:cubicBezTo>
                    <a:pt x="300" y="1034"/>
                    <a:pt x="600" y="868"/>
                    <a:pt x="801" y="734"/>
                  </a:cubicBezTo>
                  <a:cubicBezTo>
                    <a:pt x="834" y="734"/>
                    <a:pt x="901" y="667"/>
                    <a:pt x="1001" y="567"/>
                  </a:cubicBezTo>
                  <a:cubicBezTo>
                    <a:pt x="1134" y="434"/>
                    <a:pt x="1268" y="300"/>
                    <a:pt x="1268" y="267"/>
                  </a:cubicBezTo>
                  <a:cubicBezTo>
                    <a:pt x="1101" y="200"/>
                    <a:pt x="901" y="100"/>
                    <a:pt x="734" y="34"/>
                  </a:cubicBezTo>
                  <a:cubicBezTo>
                    <a:pt x="634" y="34"/>
                    <a:pt x="567" y="0"/>
                    <a:pt x="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49"/>
            <p:cNvSpPr/>
            <p:nvPr/>
          </p:nvSpPr>
          <p:spPr>
            <a:xfrm>
              <a:off x="2733800" y="1524875"/>
              <a:ext cx="40875" cy="23375"/>
            </a:xfrm>
            <a:custGeom>
              <a:avLst/>
              <a:gdLst/>
              <a:ahLst/>
              <a:cxnLst/>
              <a:rect l="l" t="t" r="r" b="b"/>
              <a:pathLst>
                <a:path w="1635" h="935" extrusionOk="0">
                  <a:moveTo>
                    <a:pt x="667" y="0"/>
                  </a:moveTo>
                  <a:cubicBezTo>
                    <a:pt x="434" y="167"/>
                    <a:pt x="234" y="367"/>
                    <a:pt x="67" y="601"/>
                  </a:cubicBezTo>
                  <a:cubicBezTo>
                    <a:pt x="33" y="634"/>
                    <a:pt x="33" y="667"/>
                    <a:pt x="0" y="734"/>
                  </a:cubicBezTo>
                  <a:cubicBezTo>
                    <a:pt x="52" y="718"/>
                    <a:pt x="104" y="712"/>
                    <a:pt x="157" y="712"/>
                  </a:cubicBezTo>
                  <a:cubicBezTo>
                    <a:pt x="438" y="712"/>
                    <a:pt x="719" y="906"/>
                    <a:pt x="1001" y="934"/>
                  </a:cubicBezTo>
                  <a:cubicBezTo>
                    <a:pt x="1201" y="934"/>
                    <a:pt x="1434" y="901"/>
                    <a:pt x="1635" y="834"/>
                  </a:cubicBezTo>
                  <a:cubicBezTo>
                    <a:pt x="1201" y="801"/>
                    <a:pt x="767" y="467"/>
                    <a:pt x="6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49"/>
            <p:cNvSpPr/>
            <p:nvPr/>
          </p:nvSpPr>
          <p:spPr>
            <a:xfrm>
              <a:off x="2794675" y="1499850"/>
              <a:ext cx="45050" cy="39225"/>
            </a:xfrm>
            <a:custGeom>
              <a:avLst/>
              <a:gdLst/>
              <a:ahLst/>
              <a:cxnLst/>
              <a:rect l="l" t="t" r="r" b="b"/>
              <a:pathLst>
                <a:path w="1802" h="1569" extrusionOk="0">
                  <a:moveTo>
                    <a:pt x="934" y="0"/>
                  </a:moveTo>
                  <a:cubicBezTo>
                    <a:pt x="801" y="0"/>
                    <a:pt x="701" y="34"/>
                    <a:pt x="567" y="34"/>
                  </a:cubicBezTo>
                  <a:cubicBezTo>
                    <a:pt x="434" y="101"/>
                    <a:pt x="334" y="134"/>
                    <a:pt x="200" y="201"/>
                  </a:cubicBezTo>
                  <a:cubicBezTo>
                    <a:pt x="300" y="334"/>
                    <a:pt x="334" y="568"/>
                    <a:pt x="300" y="701"/>
                  </a:cubicBezTo>
                  <a:cubicBezTo>
                    <a:pt x="300" y="1035"/>
                    <a:pt x="200" y="1335"/>
                    <a:pt x="0" y="1568"/>
                  </a:cubicBezTo>
                  <a:cubicBezTo>
                    <a:pt x="367" y="1435"/>
                    <a:pt x="801" y="1335"/>
                    <a:pt x="1101" y="1068"/>
                  </a:cubicBezTo>
                  <a:cubicBezTo>
                    <a:pt x="1368" y="801"/>
                    <a:pt x="1568" y="467"/>
                    <a:pt x="1801" y="167"/>
                  </a:cubicBezTo>
                  <a:cubicBezTo>
                    <a:pt x="1701" y="134"/>
                    <a:pt x="1601" y="101"/>
                    <a:pt x="1468" y="67"/>
                  </a:cubicBezTo>
                  <a:cubicBezTo>
                    <a:pt x="1301" y="34"/>
                    <a:pt x="1101" y="0"/>
                    <a:pt x="9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49"/>
            <p:cNvSpPr/>
            <p:nvPr/>
          </p:nvSpPr>
          <p:spPr>
            <a:xfrm>
              <a:off x="2558675" y="1587400"/>
              <a:ext cx="40050" cy="20875"/>
            </a:xfrm>
            <a:custGeom>
              <a:avLst/>
              <a:gdLst/>
              <a:ahLst/>
              <a:cxnLst/>
              <a:rect l="l" t="t" r="r" b="b"/>
              <a:pathLst>
                <a:path w="1602" h="835" extrusionOk="0">
                  <a:moveTo>
                    <a:pt x="1601" y="668"/>
                  </a:moveTo>
                  <a:cubicBezTo>
                    <a:pt x="1570" y="668"/>
                    <a:pt x="1540" y="668"/>
                    <a:pt x="1535" y="694"/>
                  </a:cubicBezTo>
                  <a:lnTo>
                    <a:pt x="1535" y="694"/>
                  </a:lnTo>
                  <a:cubicBezTo>
                    <a:pt x="1557" y="686"/>
                    <a:pt x="1579" y="677"/>
                    <a:pt x="1601" y="668"/>
                  </a:cubicBezTo>
                  <a:close/>
                  <a:moveTo>
                    <a:pt x="1535" y="694"/>
                  </a:moveTo>
                  <a:lnTo>
                    <a:pt x="1535" y="694"/>
                  </a:lnTo>
                  <a:cubicBezTo>
                    <a:pt x="1527" y="697"/>
                    <a:pt x="1519" y="700"/>
                    <a:pt x="1511" y="703"/>
                  </a:cubicBezTo>
                  <a:lnTo>
                    <a:pt x="1511" y="703"/>
                  </a:lnTo>
                  <a:cubicBezTo>
                    <a:pt x="1519" y="703"/>
                    <a:pt x="1527" y="702"/>
                    <a:pt x="1535" y="701"/>
                  </a:cubicBezTo>
                  <a:cubicBezTo>
                    <a:pt x="1535" y="699"/>
                    <a:pt x="1535" y="697"/>
                    <a:pt x="1535" y="694"/>
                  </a:cubicBezTo>
                  <a:close/>
                  <a:moveTo>
                    <a:pt x="400" y="1"/>
                  </a:moveTo>
                  <a:lnTo>
                    <a:pt x="400" y="1"/>
                  </a:lnTo>
                  <a:cubicBezTo>
                    <a:pt x="367" y="34"/>
                    <a:pt x="334" y="68"/>
                    <a:pt x="300" y="68"/>
                  </a:cubicBezTo>
                  <a:cubicBezTo>
                    <a:pt x="200" y="101"/>
                    <a:pt x="134" y="201"/>
                    <a:pt x="100" y="301"/>
                  </a:cubicBezTo>
                  <a:cubicBezTo>
                    <a:pt x="67" y="368"/>
                    <a:pt x="33" y="468"/>
                    <a:pt x="33" y="535"/>
                  </a:cubicBezTo>
                  <a:cubicBezTo>
                    <a:pt x="0" y="802"/>
                    <a:pt x="767" y="835"/>
                    <a:pt x="901" y="835"/>
                  </a:cubicBezTo>
                  <a:cubicBezTo>
                    <a:pt x="1076" y="806"/>
                    <a:pt x="1301" y="777"/>
                    <a:pt x="1511" y="703"/>
                  </a:cubicBezTo>
                  <a:lnTo>
                    <a:pt x="1511" y="703"/>
                  </a:lnTo>
                  <a:cubicBezTo>
                    <a:pt x="1488" y="704"/>
                    <a:pt x="1463" y="705"/>
                    <a:pt x="1438" y="705"/>
                  </a:cubicBezTo>
                  <a:cubicBezTo>
                    <a:pt x="997" y="705"/>
                    <a:pt x="338" y="497"/>
                    <a:pt x="40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49"/>
            <p:cNvSpPr/>
            <p:nvPr/>
          </p:nvSpPr>
          <p:spPr>
            <a:xfrm>
              <a:off x="2717100" y="1777550"/>
              <a:ext cx="159325" cy="80075"/>
            </a:xfrm>
            <a:custGeom>
              <a:avLst/>
              <a:gdLst/>
              <a:ahLst/>
              <a:cxnLst/>
              <a:rect l="l" t="t" r="r" b="b"/>
              <a:pathLst>
                <a:path w="6373" h="3203" extrusionOk="0">
                  <a:moveTo>
                    <a:pt x="5538" y="0"/>
                  </a:moveTo>
                  <a:cubicBezTo>
                    <a:pt x="5538" y="34"/>
                    <a:pt x="5538" y="34"/>
                    <a:pt x="5505" y="67"/>
                  </a:cubicBezTo>
                  <a:cubicBezTo>
                    <a:pt x="5171" y="301"/>
                    <a:pt x="4838" y="534"/>
                    <a:pt x="4437" y="601"/>
                  </a:cubicBezTo>
                  <a:cubicBezTo>
                    <a:pt x="3937" y="668"/>
                    <a:pt x="3470" y="834"/>
                    <a:pt x="3003" y="1034"/>
                  </a:cubicBezTo>
                  <a:cubicBezTo>
                    <a:pt x="2002" y="1468"/>
                    <a:pt x="1035" y="1868"/>
                    <a:pt x="68" y="2269"/>
                  </a:cubicBezTo>
                  <a:cubicBezTo>
                    <a:pt x="134" y="2769"/>
                    <a:pt x="1" y="3169"/>
                    <a:pt x="701" y="3203"/>
                  </a:cubicBezTo>
                  <a:cubicBezTo>
                    <a:pt x="1002" y="3203"/>
                    <a:pt x="1335" y="3069"/>
                    <a:pt x="1602" y="3003"/>
                  </a:cubicBezTo>
                  <a:cubicBezTo>
                    <a:pt x="1936" y="2902"/>
                    <a:pt x="2269" y="2802"/>
                    <a:pt x="2603" y="2736"/>
                  </a:cubicBezTo>
                  <a:cubicBezTo>
                    <a:pt x="3237" y="2536"/>
                    <a:pt x="3870" y="2369"/>
                    <a:pt x="4504" y="2135"/>
                  </a:cubicBezTo>
                  <a:cubicBezTo>
                    <a:pt x="5138" y="1935"/>
                    <a:pt x="5738" y="1635"/>
                    <a:pt x="6372" y="1468"/>
                  </a:cubicBezTo>
                  <a:cubicBezTo>
                    <a:pt x="6272" y="868"/>
                    <a:pt x="6105" y="301"/>
                    <a:pt x="55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49"/>
            <p:cNvSpPr/>
            <p:nvPr/>
          </p:nvSpPr>
          <p:spPr>
            <a:xfrm>
              <a:off x="2708775" y="1763600"/>
              <a:ext cx="139300" cy="65675"/>
            </a:xfrm>
            <a:custGeom>
              <a:avLst/>
              <a:gdLst/>
              <a:ahLst/>
              <a:cxnLst/>
              <a:rect l="l" t="t" r="r" b="b"/>
              <a:pathLst>
                <a:path w="5572" h="2627" extrusionOk="0">
                  <a:moveTo>
                    <a:pt x="3550" y="0"/>
                  </a:moveTo>
                  <a:cubicBezTo>
                    <a:pt x="3460" y="0"/>
                    <a:pt x="3377" y="8"/>
                    <a:pt x="3303" y="25"/>
                  </a:cubicBezTo>
                  <a:cubicBezTo>
                    <a:pt x="2836" y="125"/>
                    <a:pt x="2435" y="458"/>
                    <a:pt x="2035" y="658"/>
                  </a:cubicBezTo>
                  <a:cubicBezTo>
                    <a:pt x="1568" y="892"/>
                    <a:pt x="1268" y="1092"/>
                    <a:pt x="801" y="1292"/>
                  </a:cubicBezTo>
                  <a:cubicBezTo>
                    <a:pt x="534" y="1392"/>
                    <a:pt x="301" y="1559"/>
                    <a:pt x="0" y="1659"/>
                  </a:cubicBezTo>
                  <a:cubicBezTo>
                    <a:pt x="34" y="1693"/>
                    <a:pt x="34" y="1726"/>
                    <a:pt x="34" y="1726"/>
                  </a:cubicBezTo>
                  <a:lnTo>
                    <a:pt x="67" y="1726"/>
                  </a:lnTo>
                  <a:cubicBezTo>
                    <a:pt x="167" y="2026"/>
                    <a:pt x="234" y="2326"/>
                    <a:pt x="334" y="2627"/>
                  </a:cubicBezTo>
                  <a:cubicBezTo>
                    <a:pt x="1235" y="2193"/>
                    <a:pt x="2169" y="1793"/>
                    <a:pt x="3103" y="1392"/>
                  </a:cubicBezTo>
                  <a:cubicBezTo>
                    <a:pt x="3536" y="1192"/>
                    <a:pt x="3937" y="959"/>
                    <a:pt x="4404" y="892"/>
                  </a:cubicBezTo>
                  <a:cubicBezTo>
                    <a:pt x="4637" y="859"/>
                    <a:pt x="4871" y="825"/>
                    <a:pt x="5104" y="725"/>
                  </a:cubicBezTo>
                  <a:cubicBezTo>
                    <a:pt x="5271" y="658"/>
                    <a:pt x="5438" y="558"/>
                    <a:pt x="5571" y="425"/>
                  </a:cubicBezTo>
                  <a:cubicBezTo>
                    <a:pt x="5371" y="358"/>
                    <a:pt x="5171" y="325"/>
                    <a:pt x="4971" y="258"/>
                  </a:cubicBezTo>
                  <a:cubicBezTo>
                    <a:pt x="4583" y="175"/>
                    <a:pt x="3989" y="0"/>
                    <a:pt x="35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49"/>
            <p:cNvSpPr/>
            <p:nvPr/>
          </p:nvSpPr>
          <p:spPr>
            <a:xfrm>
              <a:off x="3290025" y="1746700"/>
              <a:ext cx="19200" cy="20875"/>
            </a:xfrm>
            <a:custGeom>
              <a:avLst/>
              <a:gdLst/>
              <a:ahLst/>
              <a:cxnLst/>
              <a:rect l="l" t="t" r="r" b="b"/>
              <a:pathLst>
                <a:path w="768" h="835" extrusionOk="0">
                  <a:moveTo>
                    <a:pt x="534" y="0"/>
                  </a:moveTo>
                  <a:cubicBezTo>
                    <a:pt x="234" y="200"/>
                    <a:pt x="67" y="467"/>
                    <a:pt x="0" y="834"/>
                  </a:cubicBezTo>
                  <a:lnTo>
                    <a:pt x="467" y="834"/>
                  </a:lnTo>
                  <a:cubicBezTo>
                    <a:pt x="534" y="634"/>
                    <a:pt x="601" y="434"/>
                    <a:pt x="768" y="267"/>
                  </a:cubicBezTo>
                  <a:cubicBezTo>
                    <a:pt x="701" y="200"/>
                    <a:pt x="634" y="100"/>
                    <a:pt x="534" y="34"/>
                  </a:cubicBezTo>
                  <a:cubicBezTo>
                    <a:pt x="534" y="34"/>
                    <a:pt x="534" y="0"/>
                    <a:pt x="5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49"/>
            <p:cNvSpPr/>
            <p:nvPr/>
          </p:nvSpPr>
          <p:spPr>
            <a:xfrm>
              <a:off x="3397600" y="1737525"/>
              <a:ext cx="5850" cy="12525"/>
            </a:xfrm>
            <a:custGeom>
              <a:avLst/>
              <a:gdLst/>
              <a:ahLst/>
              <a:cxnLst/>
              <a:rect l="l" t="t" r="r" b="b"/>
              <a:pathLst>
                <a:path w="234" h="501" extrusionOk="0">
                  <a:moveTo>
                    <a:pt x="34" y="0"/>
                  </a:moveTo>
                  <a:cubicBezTo>
                    <a:pt x="34" y="34"/>
                    <a:pt x="34" y="34"/>
                    <a:pt x="34" y="67"/>
                  </a:cubicBezTo>
                  <a:cubicBezTo>
                    <a:pt x="34" y="100"/>
                    <a:pt x="0" y="167"/>
                    <a:pt x="0" y="200"/>
                  </a:cubicBezTo>
                  <a:cubicBezTo>
                    <a:pt x="0" y="234"/>
                    <a:pt x="0" y="234"/>
                    <a:pt x="0" y="267"/>
                  </a:cubicBezTo>
                  <a:cubicBezTo>
                    <a:pt x="92" y="328"/>
                    <a:pt x="183" y="389"/>
                    <a:pt x="224" y="476"/>
                  </a:cubicBezTo>
                  <a:lnTo>
                    <a:pt x="224" y="476"/>
                  </a:lnTo>
                  <a:cubicBezTo>
                    <a:pt x="161" y="317"/>
                    <a:pt x="97" y="159"/>
                    <a:pt x="34" y="0"/>
                  </a:cubicBezTo>
                  <a:close/>
                  <a:moveTo>
                    <a:pt x="224" y="476"/>
                  </a:moveTo>
                  <a:lnTo>
                    <a:pt x="224" y="476"/>
                  </a:lnTo>
                  <a:cubicBezTo>
                    <a:pt x="227" y="484"/>
                    <a:pt x="231" y="492"/>
                    <a:pt x="234" y="501"/>
                  </a:cubicBezTo>
                  <a:cubicBezTo>
                    <a:pt x="231" y="492"/>
                    <a:pt x="228" y="484"/>
                    <a:pt x="224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49"/>
            <p:cNvSpPr/>
            <p:nvPr/>
          </p:nvSpPr>
          <p:spPr>
            <a:xfrm>
              <a:off x="3310875" y="1747900"/>
              <a:ext cx="85075" cy="27175"/>
            </a:xfrm>
            <a:custGeom>
              <a:avLst/>
              <a:gdLst/>
              <a:ahLst/>
              <a:cxnLst/>
              <a:rect l="l" t="t" r="r" b="b"/>
              <a:pathLst>
                <a:path w="3403" h="1087" extrusionOk="0">
                  <a:moveTo>
                    <a:pt x="2622" y="1"/>
                  </a:moveTo>
                  <a:cubicBezTo>
                    <a:pt x="2316" y="1"/>
                    <a:pt x="1992" y="98"/>
                    <a:pt x="1668" y="152"/>
                  </a:cubicBezTo>
                  <a:cubicBezTo>
                    <a:pt x="1301" y="219"/>
                    <a:pt x="901" y="252"/>
                    <a:pt x="501" y="386"/>
                  </a:cubicBezTo>
                  <a:cubicBezTo>
                    <a:pt x="234" y="453"/>
                    <a:pt x="100" y="619"/>
                    <a:pt x="0" y="819"/>
                  </a:cubicBezTo>
                  <a:cubicBezTo>
                    <a:pt x="601" y="853"/>
                    <a:pt x="1234" y="920"/>
                    <a:pt x="1802" y="1086"/>
                  </a:cubicBezTo>
                  <a:cubicBezTo>
                    <a:pt x="2335" y="853"/>
                    <a:pt x="2869" y="619"/>
                    <a:pt x="3403" y="419"/>
                  </a:cubicBezTo>
                  <a:cubicBezTo>
                    <a:pt x="3403" y="386"/>
                    <a:pt x="3369" y="352"/>
                    <a:pt x="3336" y="286"/>
                  </a:cubicBezTo>
                  <a:cubicBezTo>
                    <a:pt x="3203" y="152"/>
                    <a:pt x="3036" y="86"/>
                    <a:pt x="2836" y="19"/>
                  </a:cubicBezTo>
                  <a:cubicBezTo>
                    <a:pt x="2766" y="6"/>
                    <a:pt x="2694" y="1"/>
                    <a:pt x="26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49"/>
            <p:cNvSpPr/>
            <p:nvPr/>
          </p:nvSpPr>
          <p:spPr>
            <a:xfrm>
              <a:off x="3310025" y="1728400"/>
              <a:ext cx="80925" cy="20825"/>
            </a:xfrm>
            <a:custGeom>
              <a:avLst/>
              <a:gdLst/>
              <a:ahLst/>
              <a:cxnLst/>
              <a:rect l="l" t="t" r="r" b="b"/>
              <a:pathLst>
                <a:path w="3237" h="833" extrusionOk="0">
                  <a:moveTo>
                    <a:pt x="2846" y="1"/>
                  </a:moveTo>
                  <a:cubicBezTo>
                    <a:pt x="2436" y="1"/>
                    <a:pt x="1968" y="120"/>
                    <a:pt x="1602" y="198"/>
                  </a:cubicBezTo>
                  <a:cubicBezTo>
                    <a:pt x="1135" y="299"/>
                    <a:pt x="668" y="365"/>
                    <a:pt x="201" y="499"/>
                  </a:cubicBezTo>
                  <a:cubicBezTo>
                    <a:pt x="134" y="532"/>
                    <a:pt x="68" y="565"/>
                    <a:pt x="1" y="599"/>
                  </a:cubicBezTo>
                  <a:cubicBezTo>
                    <a:pt x="68" y="665"/>
                    <a:pt x="168" y="766"/>
                    <a:pt x="234" y="832"/>
                  </a:cubicBezTo>
                  <a:cubicBezTo>
                    <a:pt x="768" y="632"/>
                    <a:pt x="1369" y="565"/>
                    <a:pt x="1936" y="465"/>
                  </a:cubicBezTo>
                  <a:cubicBezTo>
                    <a:pt x="2178" y="409"/>
                    <a:pt x="2421" y="364"/>
                    <a:pt x="2658" y="364"/>
                  </a:cubicBezTo>
                  <a:cubicBezTo>
                    <a:pt x="2844" y="364"/>
                    <a:pt x="3027" y="392"/>
                    <a:pt x="3203" y="465"/>
                  </a:cubicBezTo>
                  <a:cubicBezTo>
                    <a:pt x="3203" y="465"/>
                    <a:pt x="3203" y="432"/>
                    <a:pt x="3203" y="432"/>
                  </a:cubicBezTo>
                  <a:lnTo>
                    <a:pt x="3203" y="98"/>
                  </a:lnTo>
                  <a:cubicBezTo>
                    <a:pt x="3203" y="98"/>
                    <a:pt x="3203" y="65"/>
                    <a:pt x="3237" y="65"/>
                  </a:cubicBezTo>
                  <a:cubicBezTo>
                    <a:pt x="3203" y="65"/>
                    <a:pt x="3170" y="65"/>
                    <a:pt x="3170" y="32"/>
                  </a:cubicBezTo>
                  <a:cubicBezTo>
                    <a:pt x="3069" y="10"/>
                    <a:pt x="2959" y="1"/>
                    <a:pt x="28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49"/>
            <p:cNvSpPr/>
            <p:nvPr/>
          </p:nvSpPr>
          <p:spPr>
            <a:xfrm>
              <a:off x="2584525" y="2045250"/>
              <a:ext cx="10850" cy="20025"/>
            </a:xfrm>
            <a:custGeom>
              <a:avLst/>
              <a:gdLst/>
              <a:ahLst/>
              <a:cxnLst/>
              <a:rect l="l" t="t" r="r" b="b"/>
              <a:pathLst>
                <a:path w="434" h="801" extrusionOk="0">
                  <a:moveTo>
                    <a:pt x="267" y="0"/>
                  </a:moveTo>
                  <a:cubicBezTo>
                    <a:pt x="167" y="100"/>
                    <a:pt x="100" y="167"/>
                    <a:pt x="67" y="300"/>
                  </a:cubicBezTo>
                  <a:cubicBezTo>
                    <a:pt x="0" y="467"/>
                    <a:pt x="0" y="667"/>
                    <a:pt x="67" y="801"/>
                  </a:cubicBezTo>
                  <a:lnTo>
                    <a:pt x="100" y="801"/>
                  </a:lnTo>
                  <a:cubicBezTo>
                    <a:pt x="100" y="601"/>
                    <a:pt x="234" y="400"/>
                    <a:pt x="434" y="300"/>
                  </a:cubicBezTo>
                  <a:cubicBezTo>
                    <a:pt x="434" y="267"/>
                    <a:pt x="434" y="267"/>
                    <a:pt x="434" y="267"/>
                  </a:cubicBezTo>
                  <a:cubicBezTo>
                    <a:pt x="434" y="267"/>
                    <a:pt x="434" y="234"/>
                    <a:pt x="400" y="234"/>
                  </a:cubicBezTo>
                  <a:cubicBezTo>
                    <a:pt x="400" y="200"/>
                    <a:pt x="367" y="167"/>
                    <a:pt x="367" y="134"/>
                  </a:cubicBezTo>
                  <a:cubicBezTo>
                    <a:pt x="334" y="67"/>
                    <a:pt x="300" y="33"/>
                    <a:pt x="2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49"/>
            <p:cNvSpPr/>
            <p:nvPr/>
          </p:nvSpPr>
          <p:spPr>
            <a:xfrm>
              <a:off x="2594525" y="2025825"/>
              <a:ext cx="103425" cy="37775"/>
            </a:xfrm>
            <a:custGeom>
              <a:avLst/>
              <a:gdLst/>
              <a:ahLst/>
              <a:cxnLst/>
              <a:rect l="l" t="t" r="r" b="b"/>
              <a:pathLst>
                <a:path w="4137" h="1511" extrusionOk="0">
                  <a:moveTo>
                    <a:pt x="3730" y="0"/>
                  </a:moveTo>
                  <a:cubicBezTo>
                    <a:pt x="3166" y="0"/>
                    <a:pt x="2522" y="357"/>
                    <a:pt x="2069" y="544"/>
                  </a:cubicBezTo>
                  <a:cubicBezTo>
                    <a:pt x="1702" y="677"/>
                    <a:pt x="1335" y="844"/>
                    <a:pt x="968" y="977"/>
                  </a:cubicBezTo>
                  <a:cubicBezTo>
                    <a:pt x="701" y="1077"/>
                    <a:pt x="134" y="1211"/>
                    <a:pt x="0" y="1511"/>
                  </a:cubicBezTo>
                  <a:cubicBezTo>
                    <a:pt x="578" y="1383"/>
                    <a:pt x="1183" y="1323"/>
                    <a:pt x="1789" y="1323"/>
                  </a:cubicBezTo>
                  <a:cubicBezTo>
                    <a:pt x="2128" y="1323"/>
                    <a:pt x="2467" y="1342"/>
                    <a:pt x="2802" y="1378"/>
                  </a:cubicBezTo>
                  <a:cubicBezTo>
                    <a:pt x="2805" y="1378"/>
                    <a:pt x="2807" y="1378"/>
                    <a:pt x="2809" y="1378"/>
                  </a:cubicBezTo>
                  <a:cubicBezTo>
                    <a:pt x="2962" y="1378"/>
                    <a:pt x="3806" y="341"/>
                    <a:pt x="3970" y="210"/>
                  </a:cubicBezTo>
                  <a:cubicBezTo>
                    <a:pt x="4003" y="177"/>
                    <a:pt x="4070" y="110"/>
                    <a:pt x="4137" y="77"/>
                  </a:cubicBezTo>
                  <a:cubicBezTo>
                    <a:pt x="4009" y="23"/>
                    <a:pt x="3872" y="0"/>
                    <a:pt x="37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49"/>
            <p:cNvSpPr/>
            <p:nvPr/>
          </p:nvSpPr>
          <p:spPr>
            <a:xfrm>
              <a:off x="2687100" y="2006875"/>
              <a:ext cx="24200" cy="13375"/>
            </a:xfrm>
            <a:custGeom>
              <a:avLst/>
              <a:gdLst/>
              <a:ahLst/>
              <a:cxnLst/>
              <a:rect l="l" t="t" r="r" b="b"/>
              <a:pathLst>
                <a:path w="968" h="535" extrusionOk="0">
                  <a:moveTo>
                    <a:pt x="0" y="1"/>
                  </a:moveTo>
                  <a:cubicBezTo>
                    <a:pt x="0" y="101"/>
                    <a:pt x="0" y="234"/>
                    <a:pt x="0" y="334"/>
                  </a:cubicBezTo>
                  <a:cubicBezTo>
                    <a:pt x="300" y="334"/>
                    <a:pt x="567" y="368"/>
                    <a:pt x="801" y="534"/>
                  </a:cubicBezTo>
                  <a:cubicBezTo>
                    <a:pt x="867" y="501"/>
                    <a:pt x="901" y="468"/>
                    <a:pt x="967" y="434"/>
                  </a:cubicBezTo>
                  <a:cubicBezTo>
                    <a:pt x="901" y="368"/>
                    <a:pt x="867" y="334"/>
                    <a:pt x="834" y="301"/>
                  </a:cubicBezTo>
                  <a:cubicBezTo>
                    <a:pt x="601" y="101"/>
                    <a:pt x="300" y="34"/>
                    <a:pt x="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49"/>
            <p:cNvSpPr/>
            <p:nvPr/>
          </p:nvSpPr>
          <p:spPr>
            <a:xfrm>
              <a:off x="2597025" y="2006875"/>
              <a:ext cx="83425" cy="40900"/>
            </a:xfrm>
            <a:custGeom>
              <a:avLst/>
              <a:gdLst/>
              <a:ahLst/>
              <a:cxnLst/>
              <a:rect l="l" t="t" r="r" b="b"/>
              <a:pathLst>
                <a:path w="3337" h="1636" extrusionOk="0">
                  <a:moveTo>
                    <a:pt x="3336" y="1"/>
                  </a:moveTo>
                  <a:lnTo>
                    <a:pt x="3336" y="1"/>
                  </a:lnTo>
                  <a:cubicBezTo>
                    <a:pt x="2836" y="34"/>
                    <a:pt x="2369" y="268"/>
                    <a:pt x="1902" y="501"/>
                  </a:cubicBezTo>
                  <a:cubicBezTo>
                    <a:pt x="1368" y="768"/>
                    <a:pt x="834" y="968"/>
                    <a:pt x="301" y="1202"/>
                  </a:cubicBezTo>
                  <a:cubicBezTo>
                    <a:pt x="201" y="1268"/>
                    <a:pt x="101" y="1302"/>
                    <a:pt x="1" y="1368"/>
                  </a:cubicBezTo>
                  <a:cubicBezTo>
                    <a:pt x="34" y="1368"/>
                    <a:pt x="67" y="1402"/>
                    <a:pt x="101" y="1435"/>
                  </a:cubicBezTo>
                  <a:cubicBezTo>
                    <a:pt x="167" y="1502"/>
                    <a:pt x="201" y="1568"/>
                    <a:pt x="201" y="1635"/>
                  </a:cubicBezTo>
                  <a:cubicBezTo>
                    <a:pt x="668" y="1368"/>
                    <a:pt x="1235" y="1202"/>
                    <a:pt x="1735" y="1001"/>
                  </a:cubicBezTo>
                  <a:cubicBezTo>
                    <a:pt x="2202" y="801"/>
                    <a:pt x="2736" y="501"/>
                    <a:pt x="3303" y="368"/>
                  </a:cubicBezTo>
                  <a:cubicBezTo>
                    <a:pt x="3303" y="268"/>
                    <a:pt x="3303" y="134"/>
                    <a:pt x="33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49"/>
            <p:cNvSpPr/>
            <p:nvPr/>
          </p:nvSpPr>
          <p:spPr>
            <a:xfrm>
              <a:off x="4554250" y="4215950"/>
              <a:ext cx="60075" cy="20050"/>
            </a:xfrm>
            <a:custGeom>
              <a:avLst/>
              <a:gdLst/>
              <a:ahLst/>
              <a:cxnLst/>
              <a:rect l="l" t="t" r="r" b="b"/>
              <a:pathLst>
                <a:path w="2403" h="802" extrusionOk="0">
                  <a:moveTo>
                    <a:pt x="1" y="1"/>
                  </a:moveTo>
                  <a:lnTo>
                    <a:pt x="1" y="1"/>
                  </a:lnTo>
                  <a:cubicBezTo>
                    <a:pt x="501" y="168"/>
                    <a:pt x="968" y="435"/>
                    <a:pt x="1302" y="801"/>
                  </a:cubicBezTo>
                  <a:cubicBezTo>
                    <a:pt x="1702" y="801"/>
                    <a:pt x="2069" y="801"/>
                    <a:pt x="2402" y="735"/>
                  </a:cubicBezTo>
                  <a:cubicBezTo>
                    <a:pt x="2036" y="435"/>
                    <a:pt x="1368" y="268"/>
                    <a:pt x="968" y="168"/>
                  </a:cubicBezTo>
                  <a:cubicBezTo>
                    <a:pt x="635" y="68"/>
                    <a:pt x="334" y="3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49"/>
            <p:cNvSpPr/>
            <p:nvPr/>
          </p:nvSpPr>
          <p:spPr>
            <a:xfrm>
              <a:off x="5598325" y="3415375"/>
              <a:ext cx="226875" cy="57575"/>
            </a:xfrm>
            <a:custGeom>
              <a:avLst/>
              <a:gdLst/>
              <a:ahLst/>
              <a:cxnLst/>
              <a:rect l="l" t="t" r="r" b="b"/>
              <a:pathLst>
                <a:path w="9075" h="2303" extrusionOk="0">
                  <a:moveTo>
                    <a:pt x="1" y="1"/>
                  </a:moveTo>
                  <a:cubicBezTo>
                    <a:pt x="234" y="134"/>
                    <a:pt x="468" y="268"/>
                    <a:pt x="668" y="401"/>
                  </a:cubicBezTo>
                  <a:cubicBezTo>
                    <a:pt x="1502" y="968"/>
                    <a:pt x="2336" y="1435"/>
                    <a:pt x="3270" y="1769"/>
                  </a:cubicBezTo>
                  <a:cubicBezTo>
                    <a:pt x="4171" y="2102"/>
                    <a:pt x="5138" y="2269"/>
                    <a:pt x="6105" y="2303"/>
                  </a:cubicBezTo>
                  <a:cubicBezTo>
                    <a:pt x="6606" y="2303"/>
                    <a:pt x="7106" y="2269"/>
                    <a:pt x="7606" y="2203"/>
                  </a:cubicBezTo>
                  <a:cubicBezTo>
                    <a:pt x="7873" y="2169"/>
                    <a:pt x="8107" y="2102"/>
                    <a:pt x="8340" y="2036"/>
                  </a:cubicBezTo>
                  <a:cubicBezTo>
                    <a:pt x="8407" y="2036"/>
                    <a:pt x="8474" y="2002"/>
                    <a:pt x="8540" y="2002"/>
                  </a:cubicBezTo>
                  <a:cubicBezTo>
                    <a:pt x="8707" y="1869"/>
                    <a:pt x="8874" y="1769"/>
                    <a:pt x="9074" y="1669"/>
                  </a:cubicBezTo>
                  <a:cubicBezTo>
                    <a:pt x="8640" y="1235"/>
                    <a:pt x="8207" y="802"/>
                    <a:pt x="7740" y="501"/>
                  </a:cubicBezTo>
                  <a:cubicBezTo>
                    <a:pt x="7506" y="768"/>
                    <a:pt x="7073" y="835"/>
                    <a:pt x="6739" y="902"/>
                  </a:cubicBezTo>
                  <a:cubicBezTo>
                    <a:pt x="6305" y="1035"/>
                    <a:pt x="5872" y="1102"/>
                    <a:pt x="5438" y="1135"/>
                  </a:cubicBezTo>
                  <a:cubicBezTo>
                    <a:pt x="5142" y="1168"/>
                    <a:pt x="4849" y="1184"/>
                    <a:pt x="4558" y="1184"/>
                  </a:cubicBezTo>
                  <a:cubicBezTo>
                    <a:pt x="3081" y="1184"/>
                    <a:pt x="1673" y="776"/>
                    <a:pt x="334" y="134"/>
                  </a:cubicBezTo>
                  <a:cubicBezTo>
                    <a:pt x="234" y="68"/>
                    <a:pt x="101" y="34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49"/>
            <p:cNvSpPr/>
            <p:nvPr/>
          </p:nvSpPr>
          <p:spPr>
            <a:xfrm>
              <a:off x="5575825" y="3410375"/>
              <a:ext cx="281050" cy="99775"/>
            </a:xfrm>
            <a:custGeom>
              <a:avLst/>
              <a:gdLst/>
              <a:ahLst/>
              <a:cxnLst/>
              <a:rect l="l" t="t" r="r" b="b"/>
              <a:pathLst>
                <a:path w="11242" h="3991" extrusionOk="0">
                  <a:moveTo>
                    <a:pt x="0" y="1"/>
                  </a:moveTo>
                  <a:lnTo>
                    <a:pt x="0" y="1"/>
                  </a:lnTo>
                  <a:cubicBezTo>
                    <a:pt x="401" y="168"/>
                    <a:pt x="801" y="401"/>
                    <a:pt x="1101" y="568"/>
                  </a:cubicBezTo>
                  <a:cubicBezTo>
                    <a:pt x="2202" y="1335"/>
                    <a:pt x="3002" y="2369"/>
                    <a:pt x="4203" y="3003"/>
                  </a:cubicBezTo>
                  <a:cubicBezTo>
                    <a:pt x="5271" y="3603"/>
                    <a:pt x="6472" y="3870"/>
                    <a:pt x="7639" y="3970"/>
                  </a:cubicBezTo>
                  <a:cubicBezTo>
                    <a:pt x="7871" y="3983"/>
                    <a:pt x="8108" y="3990"/>
                    <a:pt x="8344" y="3990"/>
                  </a:cubicBezTo>
                  <a:cubicBezTo>
                    <a:pt x="8752" y="3990"/>
                    <a:pt x="9160" y="3967"/>
                    <a:pt x="9540" y="3904"/>
                  </a:cubicBezTo>
                  <a:cubicBezTo>
                    <a:pt x="9841" y="3870"/>
                    <a:pt x="10107" y="3804"/>
                    <a:pt x="10374" y="3737"/>
                  </a:cubicBezTo>
                  <a:cubicBezTo>
                    <a:pt x="10541" y="3670"/>
                    <a:pt x="10741" y="3603"/>
                    <a:pt x="10908" y="3537"/>
                  </a:cubicBezTo>
                  <a:cubicBezTo>
                    <a:pt x="10975" y="3503"/>
                    <a:pt x="11041" y="3503"/>
                    <a:pt x="11108" y="3470"/>
                  </a:cubicBezTo>
                  <a:cubicBezTo>
                    <a:pt x="11142" y="3437"/>
                    <a:pt x="11142" y="3403"/>
                    <a:pt x="11175" y="3403"/>
                  </a:cubicBezTo>
                  <a:cubicBezTo>
                    <a:pt x="11175" y="3370"/>
                    <a:pt x="11208" y="3337"/>
                    <a:pt x="11208" y="3303"/>
                  </a:cubicBezTo>
                  <a:cubicBezTo>
                    <a:pt x="11242" y="3303"/>
                    <a:pt x="11242" y="3303"/>
                    <a:pt x="11242" y="3270"/>
                  </a:cubicBezTo>
                  <a:cubicBezTo>
                    <a:pt x="11108" y="3136"/>
                    <a:pt x="10975" y="2970"/>
                    <a:pt x="10841" y="2836"/>
                  </a:cubicBezTo>
                  <a:cubicBezTo>
                    <a:pt x="10675" y="2636"/>
                    <a:pt x="10541" y="2469"/>
                    <a:pt x="10374" y="2302"/>
                  </a:cubicBezTo>
                  <a:cubicBezTo>
                    <a:pt x="9543" y="2699"/>
                    <a:pt x="8558" y="2848"/>
                    <a:pt x="7588" y="2848"/>
                  </a:cubicBezTo>
                  <a:cubicBezTo>
                    <a:pt x="6924" y="2848"/>
                    <a:pt x="6267" y="2778"/>
                    <a:pt x="5671" y="2669"/>
                  </a:cubicBezTo>
                  <a:cubicBezTo>
                    <a:pt x="4537" y="2469"/>
                    <a:pt x="3469" y="2069"/>
                    <a:pt x="2502" y="1502"/>
                  </a:cubicBezTo>
                  <a:cubicBezTo>
                    <a:pt x="1635" y="1002"/>
                    <a:pt x="901" y="30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49"/>
            <p:cNvSpPr/>
            <p:nvPr/>
          </p:nvSpPr>
          <p:spPr>
            <a:xfrm>
              <a:off x="4625975" y="4178425"/>
              <a:ext cx="381125" cy="168475"/>
            </a:xfrm>
            <a:custGeom>
              <a:avLst/>
              <a:gdLst/>
              <a:ahLst/>
              <a:cxnLst/>
              <a:rect l="l" t="t" r="r" b="b"/>
              <a:pathLst>
                <a:path w="15245" h="6739" extrusionOk="0">
                  <a:moveTo>
                    <a:pt x="2052" y="1"/>
                  </a:moveTo>
                  <a:cubicBezTo>
                    <a:pt x="1486" y="1"/>
                    <a:pt x="904" y="82"/>
                    <a:pt x="301" y="268"/>
                  </a:cubicBezTo>
                  <a:cubicBezTo>
                    <a:pt x="201" y="334"/>
                    <a:pt x="101" y="368"/>
                    <a:pt x="0" y="434"/>
                  </a:cubicBezTo>
                  <a:cubicBezTo>
                    <a:pt x="313" y="258"/>
                    <a:pt x="687" y="188"/>
                    <a:pt x="1082" y="188"/>
                  </a:cubicBezTo>
                  <a:cubicBezTo>
                    <a:pt x="2036" y="188"/>
                    <a:pt x="3119" y="595"/>
                    <a:pt x="3803" y="901"/>
                  </a:cubicBezTo>
                  <a:cubicBezTo>
                    <a:pt x="5071" y="1502"/>
                    <a:pt x="6138" y="2369"/>
                    <a:pt x="7239" y="3170"/>
                  </a:cubicBezTo>
                  <a:cubicBezTo>
                    <a:pt x="8406" y="4037"/>
                    <a:pt x="9607" y="4938"/>
                    <a:pt x="10908" y="5605"/>
                  </a:cubicBezTo>
                  <a:cubicBezTo>
                    <a:pt x="12243" y="6272"/>
                    <a:pt x="13710" y="6639"/>
                    <a:pt x="15245" y="6739"/>
                  </a:cubicBezTo>
                  <a:cubicBezTo>
                    <a:pt x="14811" y="6072"/>
                    <a:pt x="14377" y="5371"/>
                    <a:pt x="13977" y="4671"/>
                  </a:cubicBezTo>
                  <a:cubicBezTo>
                    <a:pt x="13977" y="4704"/>
                    <a:pt x="13944" y="4704"/>
                    <a:pt x="13910" y="4704"/>
                  </a:cubicBezTo>
                  <a:cubicBezTo>
                    <a:pt x="9586" y="4557"/>
                    <a:pt x="6274" y="1"/>
                    <a:pt x="20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49"/>
            <p:cNvSpPr/>
            <p:nvPr/>
          </p:nvSpPr>
          <p:spPr>
            <a:xfrm>
              <a:off x="4643475" y="4160500"/>
              <a:ext cx="326100" cy="125525"/>
            </a:xfrm>
            <a:custGeom>
              <a:avLst/>
              <a:gdLst/>
              <a:ahLst/>
              <a:cxnLst/>
              <a:rect l="l" t="t" r="r" b="b"/>
              <a:pathLst>
                <a:path w="13044" h="5021" extrusionOk="0">
                  <a:moveTo>
                    <a:pt x="2708" y="0"/>
                  </a:moveTo>
                  <a:cubicBezTo>
                    <a:pt x="2486" y="0"/>
                    <a:pt x="2262" y="16"/>
                    <a:pt x="2036" y="51"/>
                  </a:cubicBezTo>
                  <a:cubicBezTo>
                    <a:pt x="1602" y="117"/>
                    <a:pt x="1202" y="251"/>
                    <a:pt x="835" y="384"/>
                  </a:cubicBezTo>
                  <a:cubicBezTo>
                    <a:pt x="802" y="418"/>
                    <a:pt x="768" y="451"/>
                    <a:pt x="735" y="484"/>
                  </a:cubicBezTo>
                  <a:cubicBezTo>
                    <a:pt x="635" y="518"/>
                    <a:pt x="535" y="551"/>
                    <a:pt x="468" y="551"/>
                  </a:cubicBezTo>
                  <a:cubicBezTo>
                    <a:pt x="301" y="618"/>
                    <a:pt x="168" y="684"/>
                    <a:pt x="1" y="751"/>
                  </a:cubicBezTo>
                  <a:cubicBezTo>
                    <a:pt x="454" y="623"/>
                    <a:pt x="916" y="566"/>
                    <a:pt x="1382" y="566"/>
                  </a:cubicBezTo>
                  <a:cubicBezTo>
                    <a:pt x="2976" y="566"/>
                    <a:pt x="4604" y="1229"/>
                    <a:pt x="5972" y="1952"/>
                  </a:cubicBezTo>
                  <a:cubicBezTo>
                    <a:pt x="8240" y="3186"/>
                    <a:pt x="10408" y="4887"/>
                    <a:pt x="13044" y="5021"/>
                  </a:cubicBezTo>
                  <a:cubicBezTo>
                    <a:pt x="13044" y="4988"/>
                    <a:pt x="13010" y="4954"/>
                    <a:pt x="13010" y="4921"/>
                  </a:cubicBezTo>
                  <a:cubicBezTo>
                    <a:pt x="12443" y="3953"/>
                    <a:pt x="11909" y="2886"/>
                    <a:pt x="11276" y="1919"/>
                  </a:cubicBezTo>
                  <a:cubicBezTo>
                    <a:pt x="10849" y="2056"/>
                    <a:pt x="10430" y="2115"/>
                    <a:pt x="10017" y="2115"/>
                  </a:cubicBezTo>
                  <a:cubicBezTo>
                    <a:pt x="7542" y="2115"/>
                    <a:pt x="5263" y="0"/>
                    <a:pt x="27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49"/>
            <p:cNvSpPr/>
            <p:nvPr/>
          </p:nvSpPr>
          <p:spPr>
            <a:xfrm>
              <a:off x="2935600" y="1383925"/>
              <a:ext cx="105100" cy="186000"/>
            </a:xfrm>
            <a:custGeom>
              <a:avLst/>
              <a:gdLst/>
              <a:ahLst/>
              <a:cxnLst/>
              <a:rect l="l" t="t" r="r" b="b"/>
              <a:pathLst>
                <a:path w="4204" h="7440" extrusionOk="0">
                  <a:moveTo>
                    <a:pt x="1" y="1"/>
                  </a:moveTo>
                  <a:lnTo>
                    <a:pt x="1" y="1"/>
                  </a:lnTo>
                  <a:cubicBezTo>
                    <a:pt x="634" y="1168"/>
                    <a:pt x="1402" y="3403"/>
                    <a:pt x="1668" y="4604"/>
                  </a:cubicBezTo>
                  <a:cubicBezTo>
                    <a:pt x="1869" y="5271"/>
                    <a:pt x="2002" y="5972"/>
                    <a:pt x="2069" y="6706"/>
                  </a:cubicBezTo>
                  <a:cubicBezTo>
                    <a:pt x="2135" y="7173"/>
                    <a:pt x="2135" y="7439"/>
                    <a:pt x="2336" y="7439"/>
                  </a:cubicBezTo>
                  <a:cubicBezTo>
                    <a:pt x="2602" y="7273"/>
                    <a:pt x="2769" y="7106"/>
                    <a:pt x="2769" y="6772"/>
                  </a:cubicBezTo>
                  <a:cubicBezTo>
                    <a:pt x="2769" y="6505"/>
                    <a:pt x="2702" y="6239"/>
                    <a:pt x="2669" y="5972"/>
                  </a:cubicBezTo>
                  <a:cubicBezTo>
                    <a:pt x="2636" y="5638"/>
                    <a:pt x="2636" y="5338"/>
                    <a:pt x="2636" y="5038"/>
                  </a:cubicBezTo>
                  <a:cubicBezTo>
                    <a:pt x="2369" y="4104"/>
                    <a:pt x="2469" y="2970"/>
                    <a:pt x="3603" y="2736"/>
                  </a:cubicBezTo>
                  <a:cubicBezTo>
                    <a:pt x="3702" y="2708"/>
                    <a:pt x="3789" y="2698"/>
                    <a:pt x="3871" y="2698"/>
                  </a:cubicBezTo>
                  <a:cubicBezTo>
                    <a:pt x="3984" y="2698"/>
                    <a:pt x="4088" y="2717"/>
                    <a:pt x="4204" y="2736"/>
                  </a:cubicBezTo>
                  <a:cubicBezTo>
                    <a:pt x="3570" y="2102"/>
                    <a:pt x="2836" y="1569"/>
                    <a:pt x="2069" y="1135"/>
                  </a:cubicBezTo>
                  <a:cubicBezTo>
                    <a:pt x="1568" y="801"/>
                    <a:pt x="1068" y="501"/>
                    <a:pt x="534" y="234"/>
                  </a:cubicBezTo>
                  <a:cubicBezTo>
                    <a:pt x="334" y="134"/>
                    <a:pt x="167" y="68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49"/>
            <p:cNvSpPr/>
            <p:nvPr/>
          </p:nvSpPr>
          <p:spPr>
            <a:xfrm>
              <a:off x="2692925" y="1730575"/>
              <a:ext cx="41550" cy="11150"/>
            </a:xfrm>
            <a:custGeom>
              <a:avLst/>
              <a:gdLst/>
              <a:ahLst/>
              <a:cxnLst/>
              <a:rect l="l" t="t" r="r" b="b"/>
              <a:pathLst>
                <a:path w="1662" h="446" extrusionOk="0">
                  <a:moveTo>
                    <a:pt x="1083" y="1"/>
                  </a:moveTo>
                  <a:cubicBezTo>
                    <a:pt x="696" y="1"/>
                    <a:pt x="324" y="134"/>
                    <a:pt x="1" y="412"/>
                  </a:cubicBezTo>
                  <a:cubicBezTo>
                    <a:pt x="1" y="412"/>
                    <a:pt x="1" y="445"/>
                    <a:pt x="34" y="445"/>
                  </a:cubicBezTo>
                  <a:cubicBezTo>
                    <a:pt x="338" y="228"/>
                    <a:pt x="671" y="124"/>
                    <a:pt x="1013" y="124"/>
                  </a:cubicBezTo>
                  <a:cubicBezTo>
                    <a:pt x="1196" y="124"/>
                    <a:pt x="1382" y="153"/>
                    <a:pt x="1568" y="212"/>
                  </a:cubicBezTo>
                  <a:cubicBezTo>
                    <a:pt x="1576" y="215"/>
                    <a:pt x="1583" y="217"/>
                    <a:pt x="1589" y="217"/>
                  </a:cubicBezTo>
                  <a:cubicBezTo>
                    <a:pt x="1641" y="217"/>
                    <a:pt x="1661" y="108"/>
                    <a:pt x="1602" y="78"/>
                  </a:cubicBezTo>
                  <a:cubicBezTo>
                    <a:pt x="1428" y="27"/>
                    <a:pt x="1254" y="1"/>
                    <a:pt x="10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49"/>
            <p:cNvSpPr/>
            <p:nvPr/>
          </p:nvSpPr>
          <p:spPr>
            <a:xfrm>
              <a:off x="2719625" y="1684500"/>
              <a:ext cx="45875" cy="40950"/>
            </a:xfrm>
            <a:custGeom>
              <a:avLst/>
              <a:gdLst/>
              <a:ahLst/>
              <a:cxnLst/>
              <a:rect l="l" t="t" r="r" b="b"/>
              <a:pathLst>
                <a:path w="1835" h="1638" extrusionOk="0">
                  <a:moveTo>
                    <a:pt x="379" y="0"/>
                  </a:moveTo>
                  <a:cubicBezTo>
                    <a:pt x="272" y="0"/>
                    <a:pt x="167" y="17"/>
                    <a:pt x="67" y="53"/>
                  </a:cubicBezTo>
                  <a:cubicBezTo>
                    <a:pt x="0" y="86"/>
                    <a:pt x="33" y="153"/>
                    <a:pt x="100" y="153"/>
                  </a:cubicBezTo>
                  <a:cubicBezTo>
                    <a:pt x="177" y="131"/>
                    <a:pt x="252" y="121"/>
                    <a:pt x="324" y="121"/>
                  </a:cubicBezTo>
                  <a:cubicBezTo>
                    <a:pt x="694" y="121"/>
                    <a:pt x="1006" y="386"/>
                    <a:pt x="1201" y="720"/>
                  </a:cubicBezTo>
                  <a:cubicBezTo>
                    <a:pt x="1368" y="987"/>
                    <a:pt x="1401" y="1354"/>
                    <a:pt x="1601" y="1588"/>
                  </a:cubicBezTo>
                  <a:cubicBezTo>
                    <a:pt x="1624" y="1622"/>
                    <a:pt x="1660" y="1637"/>
                    <a:pt x="1696" y="1637"/>
                  </a:cubicBezTo>
                  <a:cubicBezTo>
                    <a:pt x="1764" y="1637"/>
                    <a:pt x="1835" y="1586"/>
                    <a:pt x="1835" y="1521"/>
                  </a:cubicBezTo>
                  <a:cubicBezTo>
                    <a:pt x="1835" y="1121"/>
                    <a:pt x="1501" y="553"/>
                    <a:pt x="1168" y="287"/>
                  </a:cubicBezTo>
                  <a:cubicBezTo>
                    <a:pt x="949" y="117"/>
                    <a:pt x="661" y="0"/>
                    <a:pt x="3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49"/>
            <p:cNvSpPr/>
            <p:nvPr/>
          </p:nvSpPr>
          <p:spPr>
            <a:xfrm>
              <a:off x="2550325" y="1568975"/>
              <a:ext cx="90050" cy="42975"/>
            </a:xfrm>
            <a:custGeom>
              <a:avLst/>
              <a:gdLst/>
              <a:ahLst/>
              <a:cxnLst/>
              <a:rect l="l" t="t" r="r" b="b"/>
              <a:pathLst>
                <a:path w="3602" h="1719" extrusionOk="0">
                  <a:moveTo>
                    <a:pt x="2402" y="204"/>
                  </a:moveTo>
                  <a:cubicBezTo>
                    <a:pt x="2402" y="605"/>
                    <a:pt x="2402" y="1072"/>
                    <a:pt x="1935" y="1238"/>
                  </a:cubicBezTo>
                  <a:cubicBezTo>
                    <a:pt x="1847" y="1266"/>
                    <a:pt x="1751" y="1279"/>
                    <a:pt x="1655" y="1279"/>
                  </a:cubicBezTo>
                  <a:cubicBezTo>
                    <a:pt x="1279" y="1279"/>
                    <a:pt x="888" y="1076"/>
                    <a:pt x="834" y="705"/>
                  </a:cubicBezTo>
                  <a:cubicBezTo>
                    <a:pt x="968" y="605"/>
                    <a:pt x="1135" y="571"/>
                    <a:pt x="1268" y="504"/>
                  </a:cubicBezTo>
                  <a:cubicBezTo>
                    <a:pt x="1268" y="571"/>
                    <a:pt x="1268" y="638"/>
                    <a:pt x="1301" y="705"/>
                  </a:cubicBezTo>
                  <a:cubicBezTo>
                    <a:pt x="1335" y="771"/>
                    <a:pt x="1368" y="805"/>
                    <a:pt x="1435" y="838"/>
                  </a:cubicBezTo>
                  <a:cubicBezTo>
                    <a:pt x="1468" y="871"/>
                    <a:pt x="1502" y="871"/>
                    <a:pt x="1535" y="905"/>
                  </a:cubicBezTo>
                  <a:cubicBezTo>
                    <a:pt x="1560" y="909"/>
                    <a:pt x="1586" y="911"/>
                    <a:pt x="1611" y="911"/>
                  </a:cubicBezTo>
                  <a:cubicBezTo>
                    <a:pt x="1783" y="911"/>
                    <a:pt x="1935" y="813"/>
                    <a:pt x="1935" y="638"/>
                  </a:cubicBezTo>
                  <a:cubicBezTo>
                    <a:pt x="1935" y="504"/>
                    <a:pt x="1869" y="438"/>
                    <a:pt x="1802" y="371"/>
                  </a:cubicBezTo>
                  <a:cubicBezTo>
                    <a:pt x="1768" y="371"/>
                    <a:pt x="1768" y="338"/>
                    <a:pt x="1735" y="338"/>
                  </a:cubicBezTo>
                  <a:cubicBezTo>
                    <a:pt x="1802" y="338"/>
                    <a:pt x="1835" y="304"/>
                    <a:pt x="1869" y="304"/>
                  </a:cubicBezTo>
                  <a:cubicBezTo>
                    <a:pt x="2035" y="238"/>
                    <a:pt x="2235" y="204"/>
                    <a:pt x="2402" y="204"/>
                  </a:cubicBezTo>
                  <a:close/>
                  <a:moveTo>
                    <a:pt x="2602" y="204"/>
                  </a:moveTo>
                  <a:cubicBezTo>
                    <a:pt x="2669" y="204"/>
                    <a:pt x="2736" y="238"/>
                    <a:pt x="2836" y="238"/>
                  </a:cubicBezTo>
                  <a:cubicBezTo>
                    <a:pt x="3003" y="304"/>
                    <a:pt x="3203" y="404"/>
                    <a:pt x="3370" y="471"/>
                  </a:cubicBezTo>
                  <a:cubicBezTo>
                    <a:pt x="3370" y="504"/>
                    <a:pt x="3236" y="638"/>
                    <a:pt x="3103" y="771"/>
                  </a:cubicBezTo>
                  <a:cubicBezTo>
                    <a:pt x="3003" y="871"/>
                    <a:pt x="2936" y="938"/>
                    <a:pt x="2903" y="938"/>
                  </a:cubicBezTo>
                  <a:cubicBezTo>
                    <a:pt x="2702" y="1072"/>
                    <a:pt x="2402" y="1238"/>
                    <a:pt x="2102" y="1338"/>
                  </a:cubicBezTo>
                  <a:cubicBezTo>
                    <a:pt x="2502" y="1138"/>
                    <a:pt x="2636" y="638"/>
                    <a:pt x="2569" y="204"/>
                  </a:cubicBezTo>
                  <a:close/>
                  <a:moveTo>
                    <a:pt x="1935" y="1405"/>
                  </a:moveTo>
                  <a:cubicBezTo>
                    <a:pt x="1913" y="1414"/>
                    <a:pt x="1891" y="1423"/>
                    <a:pt x="1869" y="1431"/>
                  </a:cubicBezTo>
                  <a:lnTo>
                    <a:pt x="1869" y="1431"/>
                  </a:lnTo>
                  <a:cubicBezTo>
                    <a:pt x="1874" y="1405"/>
                    <a:pt x="1904" y="1405"/>
                    <a:pt x="1935" y="1405"/>
                  </a:cubicBezTo>
                  <a:close/>
                  <a:moveTo>
                    <a:pt x="734" y="738"/>
                  </a:moveTo>
                  <a:lnTo>
                    <a:pt x="734" y="738"/>
                  </a:lnTo>
                  <a:cubicBezTo>
                    <a:pt x="672" y="1234"/>
                    <a:pt x="1331" y="1442"/>
                    <a:pt x="1772" y="1442"/>
                  </a:cubicBezTo>
                  <a:cubicBezTo>
                    <a:pt x="1797" y="1442"/>
                    <a:pt x="1822" y="1441"/>
                    <a:pt x="1845" y="1440"/>
                  </a:cubicBezTo>
                  <a:lnTo>
                    <a:pt x="1845" y="1440"/>
                  </a:lnTo>
                  <a:cubicBezTo>
                    <a:pt x="1635" y="1514"/>
                    <a:pt x="1410" y="1543"/>
                    <a:pt x="1235" y="1572"/>
                  </a:cubicBezTo>
                  <a:cubicBezTo>
                    <a:pt x="1101" y="1572"/>
                    <a:pt x="334" y="1539"/>
                    <a:pt x="367" y="1272"/>
                  </a:cubicBezTo>
                  <a:cubicBezTo>
                    <a:pt x="367" y="1205"/>
                    <a:pt x="401" y="1105"/>
                    <a:pt x="434" y="1038"/>
                  </a:cubicBezTo>
                  <a:cubicBezTo>
                    <a:pt x="468" y="938"/>
                    <a:pt x="534" y="838"/>
                    <a:pt x="634" y="805"/>
                  </a:cubicBezTo>
                  <a:cubicBezTo>
                    <a:pt x="668" y="805"/>
                    <a:pt x="701" y="771"/>
                    <a:pt x="734" y="738"/>
                  </a:cubicBezTo>
                  <a:close/>
                  <a:moveTo>
                    <a:pt x="2392" y="1"/>
                  </a:moveTo>
                  <a:cubicBezTo>
                    <a:pt x="2227" y="1"/>
                    <a:pt x="2062" y="24"/>
                    <a:pt x="1902" y="71"/>
                  </a:cubicBezTo>
                  <a:cubicBezTo>
                    <a:pt x="1602" y="171"/>
                    <a:pt x="1268" y="271"/>
                    <a:pt x="968" y="438"/>
                  </a:cubicBezTo>
                  <a:cubicBezTo>
                    <a:pt x="868" y="471"/>
                    <a:pt x="768" y="504"/>
                    <a:pt x="668" y="538"/>
                  </a:cubicBezTo>
                  <a:cubicBezTo>
                    <a:pt x="468" y="638"/>
                    <a:pt x="334" y="805"/>
                    <a:pt x="201" y="1005"/>
                  </a:cubicBezTo>
                  <a:cubicBezTo>
                    <a:pt x="34" y="1238"/>
                    <a:pt x="1" y="1438"/>
                    <a:pt x="1" y="1438"/>
                  </a:cubicBezTo>
                  <a:cubicBezTo>
                    <a:pt x="134" y="1472"/>
                    <a:pt x="234" y="1505"/>
                    <a:pt x="367" y="1539"/>
                  </a:cubicBezTo>
                  <a:cubicBezTo>
                    <a:pt x="601" y="1605"/>
                    <a:pt x="834" y="1672"/>
                    <a:pt x="1068" y="1705"/>
                  </a:cubicBezTo>
                  <a:cubicBezTo>
                    <a:pt x="1131" y="1714"/>
                    <a:pt x="1191" y="1718"/>
                    <a:pt x="1250" y="1718"/>
                  </a:cubicBezTo>
                  <a:cubicBezTo>
                    <a:pt x="1411" y="1718"/>
                    <a:pt x="1564" y="1687"/>
                    <a:pt x="1735" y="1639"/>
                  </a:cubicBezTo>
                  <a:cubicBezTo>
                    <a:pt x="2135" y="1438"/>
                    <a:pt x="2569" y="1238"/>
                    <a:pt x="2969" y="1005"/>
                  </a:cubicBezTo>
                  <a:cubicBezTo>
                    <a:pt x="3303" y="871"/>
                    <a:pt x="3370" y="805"/>
                    <a:pt x="3436" y="504"/>
                  </a:cubicBezTo>
                  <a:cubicBezTo>
                    <a:pt x="3470" y="538"/>
                    <a:pt x="3503" y="538"/>
                    <a:pt x="3536" y="538"/>
                  </a:cubicBezTo>
                  <a:cubicBezTo>
                    <a:pt x="3546" y="542"/>
                    <a:pt x="3554" y="545"/>
                    <a:pt x="3560" y="545"/>
                  </a:cubicBezTo>
                  <a:cubicBezTo>
                    <a:pt x="3602" y="545"/>
                    <a:pt x="3594" y="466"/>
                    <a:pt x="3536" y="438"/>
                  </a:cubicBezTo>
                  <a:cubicBezTo>
                    <a:pt x="3225" y="150"/>
                    <a:pt x="2811" y="1"/>
                    <a:pt x="23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49"/>
            <p:cNvSpPr/>
            <p:nvPr/>
          </p:nvSpPr>
          <p:spPr>
            <a:xfrm>
              <a:off x="2727950" y="1492350"/>
              <a:ext cx="130975" cy="59225"/>
            </a:xfrm>
            <a:custGeom>
              <a:avLst/>
              <a:gdLst/>
              <a:ahLst/>
              <a:cxnLst/>
              <a:rect l="l" t="t" r="r" b="b"/>
              <a:pathLst>
                <a:path w="5239" h="2369" extrusionOk="0">
                  <a:moveTo>
                    <a:pt x="3603" y="300"/>
                  </a:moveTo>
                  <a:cubicBezTo>
                    <a:pt x="3770" y="300"/>
                    <a:pt x="3970" y="334"/>
                    <a:pt x="4137" y="367"/>
                  </a:cubicBezTo>
                  <a:cubicBezTo>
                    <a:pt x="4270" y="401"/>
                    <a:pt x="4370" y="434"/>
                    <a:pt x="4470" y="467"/>
                  </a:cubicBezTo>
                  <a:cubicBezTo>
                    <a:pt x="4237" y="767"/>
                    <a:pt x="4037" y="1101"/>
                    <a:pt x="3770" y="1368"/>
                  </a:cubicBezTo>
                  <a:cubicBezTo>
                    <a:pt x="3470" y="1635"/>
                    <a:pt x="3036" y="1735"/>
                    <a:pt x="2669" y="1868"/>
                  </a:cubicBezTo>
                  <a:cubicBezTo>
                    <a:pt x="2869" y="1635"/>
                    <a:pt x="2969" y="1335"/>
                    <a:pt x="2969" y="1001"/>
                  </a:cubicBezTo>
                  <a:cubicBezTo>
                    <a:pt x="3003" y="868"/>
                    <a:pt x="2969" y="634"/>
                    <a:pt x="2869" y="501"/>
                  </a:cubicBezTo>
                  <a:cubicBezTo>
                    <a:pt x="3003" y="434"/>
                    <a:pt x="3103" y="401"/>
                    <a:pt x="3236" y="334"/>
                  </a:cubicBezTo>
                  <a:cubicBezTo>
                    <a:pt x="3370" y="334"/>
                    <a:pt x="3470" y="300"/>
                    <a:pt x="3603" y="300"/>
                  </a:cubicBezTo>
                  <a:close/>
                  <a:moveTo>
                    <a:pt x="2669" y="534"/>
                  </a:moveTo>
                  <a:cubicBezTo>
                    <a:pt x="2803" y="701"/>
                    <a:pt x="2836" y="901"/>
                    <a:pt x="2803" y="1134"/>
                  </a:cubicBezTo>
                  <a:cubicBezTo>
                    <a:pt x="2769" y="1501"/>
                    <a:pt x="2602" y="1802"/>
                    <a:pt x="2236" y="1902"/>
                  </a:cubicBezTo>
                  <a:cubicBezTo>
                    <a:pt x="2141" y="1928"/>
                    <a:pt x="2052" y="1940"/>
                    <a:pt x="1968" y="1940"/>
                  </a:cubicBezTo>
                  <a:cubicBezTo>
                    <a:pt x="1522" y="1940"/>
                    <a:pt x="1226" y="1594"/>
                    <a:pt x="1001" y="1201"/>
                  </a:cubicBezTo>
                  <a:cubicBezTo>
                    <a:pt x="1168" y="1101"/>
                    <a:pt x="1368" y="1001"/>
                    <a:pt x="1568" y="934"/>
                  </a:cubicBezTo>
                  <a:cubicBezTo>
                    <a:pt x="1568" y="934"/>
                    <a:pt x="1568" y="934"/>
                    <a:pt x="1568" y="968"/>
                  </a:cubicBezTo>
                  <a:cubicBezTo>
                    <a:pt x="1535" y="1034"/>
                    <a:pt x="1535" y="1134"/>
                    <a:pt x="1568" y="1201"/>
                  </a:cubicBezTo>
                  <a:cubicBezTo>
                    <a:pt x="1568" y="1201"/>
                    <a:pt x="1568" y="1234"/>
                    <a:pt x="1568" y="1234"/>
                  </a:cubicBezTo>
                  <a:cubicBezTo>
                    <a:pt x="1624" y="1345"/>
                    <a:pt x="1748" y="1410"/>
                    <a:pt x="1883" y="1410"/>
                  </a:cubicBezTo>
                  <a:cubicBezTo>
                    <a:pt x="1911" y="1410"/>
                    <a:pt x="1940" y="1407"/>
                    <a:pt x="1969" y="1401"/>
                  </a:cubicBezTo>
                  <a:cubicBezTo>
                    <a:pt x="2035" y="1401"/>
                    <a:pt x="2102" y="1368"/>
                    <a:pt x="2135" y="1301"/>
                  </a:cubicBezTo>
                  <a:cubicBezTo>
                    <a:pt x="2202" y="1234"/>
                    <a:pt x="2269" y="1101"/>
                    <a:pt x="2236" y="1001"/>
                  </a:cubicBezTo>
                  <a:cubicBezTo>
                    <a:pt x="2202" y="901"/>
                    <a:pt x="2135" y="801"/>
                    <a:pt x="2035" y="767"/>
                  </a:cubicBezTo>
                  <a:cubicBezTo>
                    <a:pt x="2236" y="667"/>
                    <a:pt x="2469" y="601"/>
                    <a:pt x="2669" y="534"/>
                  </a:cubicBezTo>
                  <a:close/>
                  <a:moveTo>
                    <a:pt x="901" y="1301"/>
                  </a:moveTo>
                  <a:cubicBezTo>
                    <a:pt x="1001" y="1768"/>
                    <a:pt x="1435" y="2102"/>
                    <a:pt x="1869" y="2135"/>
                  </a:cubicBezTo>
                  <a:cubicBezTo>
                    <a:pt x="1668" y="2202"/>
                    <a:pt x="1435" y="2235"/>
                    <a:pt x="1235" y="2235"/>
                  </a:cubicBezTo>
                  <a:cubicBezTo>
                    <a:pt x="953" y="2207"/>
                    <a:pt x="672" y="2013"/>
                    <a:pt x="391" y="2013"/>
                  </a:cubicBezTo>
                  <a:cubicBezTo>
                    <a:pt x="338" y="2013"/>
                    <a:pt x="286" y="2019"/>
                    <a:pt x="234" y="2035"/>
                  </a:cubicBezTo>
                  <a:cubicBezTo>
                    <a:pt x="267" y="1968"/>
                    <a:pt x="267" y="1935"/>
                    <a:pt x="301" y="1902"/>
                  </a:cubicBezTo>
                  <a:cubicBezTo>
                    <a:pt x="468" y="1668"/>
                    <a:pt x="668" y="1468"/>
                    <a:pt x="901" y="1301"/>
                  </a:cubicBezTo>
                  <a:close/>
                  <a:moveTo>
                    <a:pt x="3503" y="0"/>
                  </a:moveTo>
                  <a:cubicBezTo>
                    <a:pt x="3036" y="34"/>
                    <a:pt x="2569" y="267"/>
                    <a:pt x="2135" y="467"/>
                  </a:cubicBezTo>
                  <a:cubicBezTo>
                    <a:pt x="1635" y="701"/>
                    <a:pt x="1101" y="901"/>
                    <a:pt x="634" y="1201"/>
                  </a:cubicBezTo>
                  <a:cubicBezTo>
                    <a:pt x="468" y="1301"/>
                    <a:pt x="368" y="1401"/>
                    <a:pt x="301" y="1535"/>
                  </a:cubicBezTo>
                  <a:cubicBezTo>
                    <a:pt x="167" y="1735"/>
                    <a:pt x="34" y="1968"/>
                    <a:pt x="1" y="2235"/>
                  </a:cubicBezTo>
                  <a:cubicBezTo>
                    <a:pt x="1" y="2254"/>
                    <a:pt x="34" y="2274"/>
                    <a:pt x="62" y="2274"/>
                  </a:cubicBezTo>
                  <a:cubicBezTo>
                    <a:pt x="83" y="2274"/>
                    <a:pt x="101" y="2263"/>
                    <a:pt x="101" y="2235"/>
                  </a:cubicBezTo>
                  <a:cubicBezTo>
                    <a:pt x="134" y="2168"/>
                    <a:pt x="167" y="2135"/>
                    <a:pt x="201" y="2068"/>
                  </a:cubicBezTo>
                  <a:cubicBezTo>
                    <a:pt x="601" y="2135"/>
                    <a:pt x="968" y="2369"/>
                    <a:pt x="1402" y="2369"/>
                  </a:cubicBezTo>
                  <a:cubicBezTo>
                    <a:pt x="1902" y="2335"/>
                    <a:pt x="2402" y="2102"/>
                    <a:pt x="2869" y="1935"/>
                  </a:cubicBezTo>
                  <a:cubicBezTo>
                    <a:pt x="3203" y="1835"/>
                    <a:pt x="3570" y="1735"/>
                    <a:pt x="3837" y="1501"/>
                  </a:cubicBezTo>
                  <a:cubicBezTo>
                    <a:pt x="4037" y="1335"/>
                    <a:pt x="4170" y="1168"/>
                    <a:pt x="4337" y="968"/>
                  </a:cubicBezTo>
                  <a:cubicBezTo>
                    <a:pt x="4432" y="840"/>
                    <a:pt x="4649" y="532"/>
                    <a:pt x="4698" y="532"/>
                  </a:cubicBezTo>
                  <a:cubicBezTo>
                    <a:pt x="4700" y="532"/>
                    <a:pt x="4702" y="532"/>
                    <a:pt x="4704" y="534"/>
                  </a:cubicBezTo>
                  <a:cubicBezTo>
                    <a:pt x="4704" y="538"/>
                    <a:pt x="4710" y="539"/>
                    <a:pt x="4722" y="539"/>
                  </a:cubicBezTo>
                  <a:cubicBezTo>
                    <a:pt x="4815" y="539"/>
                    <a:pt x="5239" y="423"/>
                    <a:pt x="4971" y="334"/>
                  </a:cubicBezTo>
                  <a:cubicBezTo>
                    <a:pt x="4537" y="167"/>
                    <a:pt x="4003" y="0"/>
                    <a:pt x="35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49"/>
            <p:cNvSpPr/>
            <p:nvPr/>
          </p:nvSpPr>
          <p:spPr>
            <a:xfrm>
              <a:off x="2669575" y="1523200"/>
              <a:ext cx="13375" cy="45400"/>
            </a:xfrm>
            <a:custGeom>
              <a:avLst/>
              <a:gdLst/>
              <a:ahLst/>
              <a:cxnLst/>
              <a:rect l="l" t="t" r="r" b="b"/>
              <a:pathLst>
                <a:path w="535" h="1816" extrusionOk="0">
                  <a:moveTo>
                    <a:pt x="368" y="0"/>
                  </a:moveTo>
                  <a:cubicBezTo>
                    <a:pt x="234" y="201"/>
                    <a:pt x="1" y="601"/>
                    <a:pt x="34" y="834"/>
                  </a:cubicBezTo>
                  <a:cubicBezTo>
                    <a:pt x="34" y="1001"/>
                    <a:pt x="134" y="1168"/>
                    <a:pt x="201" y="1268"/>
                  </a:cubicBezTo>
                  <a:cubicBezTo>
                    <a:pt x="301" y="1468"/>
                    <a:pt x="368" y="1635"/>
                    <a:pt x="501" y="1802"/>
                  </a:cubicBezTo>
                  <a:cubicBezTo>
                    <a:pt x="501" y="1812"/>
                    <a:pt x="504" y="1816"/>
                    <a:pt x="508" y="1816"/>
                  </a:cubicBezTo>
                  <a:cubicBezTo>
                    <a:pt x="518" y="1816"/>
                    <a:pt x="534" y="1792"/>
                    <a:pt x="534" y="1768"/>
                  </a:cubicBezTo>
                  <a:cubicBezTo>
                    <a:pt x="468" y="1468"/>
                    <a:pt x="234" y="1201"/>
                    <a:pt x="201" y="901"/>
                  </a:cubicBezTo>
                  <a:cubicBezTo>
                    <a:pt x="167" y="601"/>
                    <a:pt x="401" y="334"/>
                    <a:pt x="434" y="34"/>
                  </a:cubicBezTo>
                  <a:cubicBezTo>
                    <a:pt x="468" y="0"/>
                    <a:pt x="401" y="0"/>
                    <a:pt x="3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49"/>
            <p:cNvSpPr/>
            <p:nvPr/>
          </p:nvSpPr>
          <p:spPr>
            <a:xfrm>
              <a:off x="2692925" y="1755050"/>
              <a:ext cx="192675" cy="108650"/>
            </a:xfrm>
            <a:custGeom>
              <a:avLst/>
              <a:gdLst/>
              <a:ahLst/>
              <a:cxnLst/>
              <a:rect l="l" t="t" r="r" b="b"/>
              <a:pathLst>
                <a:path w="7707" h="4346" extrusionOk="0">
                  <a:moveTo>
                    <a:pt x="6072" y="800"/>
                  </a:moveTo>
                  <a:cubicBezTo>
                    <a:pt x="6072" y="834"/>
                    <a:pt x="6105" y="834"/>
                    <a:pt x="6138" y="834"/>
                  </a:cubicBezTo>
                  <a:cubicBezTo>
                    <a:pt x="6105" y="867"/>
                    <a:pt x="6072" y="867"/>
                    <a:pt x="6072" y="900"/>
                  </a:cubicBezTo>
                  <a:cubicBezTo>
                    <a:pt x="6072" y="867"/>
                    <a:pt x="6072" y="834"/>
                    <a:pt x="6072" y="800"/>
                  </a:cubicBezTo>
                  <a:close/>
                  <a:moveTo>
                    <a:pt x="7072" y="1467"/>
                  </a:moveTo>
                  <a:cubicBezTo>
                    <a:pt x="7106" y="1501"/>
                    <a:pt x="7139" y="1568"/>
                    <a:pt x="7139" y="1634"/>
                  </a:cubicBezTo>
                  <a:cubicBezTo>
                    <a:pt x="7172" y="1701"/>
                    <a:pt x="7172" y="1768"/>
                    <a:pt x="7172" y="1834"/>
                  </a:cubicBezTo>
                  <a:cubicBezTo>
                    <a:pt x="7139" y="1701"/>
                    <a:pt x="7106" y="1568"/>
                    <a:pt x="7072" y="1467"/>
                  </a:cubicBezTo>
                  <a:close/>
                  <a:moveTo>
                    <a:pt x="3970" y="333"/>
                  </a:moveTo>
                  <a:cubicBezTo>
                    <a:pt x="4170" y="333"/>
                    <a:pt x="4370" y="333"/>
                    <a:pt x="4604" y="400"/>
                  </a:cubicBezTo>
                  <a:cubicBezTo>
                    <a:pt x="4737" y="433"/>
                    <a:pt x="4904" y="500"/>
                    <a:pt x="5038" y="567"/>
                  </a:cubicBezTo>
                  <a:cubicBezTo>
                    <a:pt x="5104" y="634"/>
                    <a:pt x="5638" y="1034"/>
                    <a:pt x="5238" y="1134"/>
                  </a:cubicBezTo>
                  <a:cubicBezTo>
                    <a:pt x="5204" y="1167"/>
                    <a:pt x="5171" y="1167"/>
                    <a:pt x="5171" y="1201"/>
                  </a:cubicBezTo>
                  <a:cubicBezTo>
                    <a:pt x="5104" y="1234"/>
                    <a:pt x="5071" y="1234"/>
                    <a:pt x="5038" y="1234"/>
                  </a:cubicBezTo>
                  <a:cubicBezTo>
                    <a:pt x="4571" y="1301"/>
                    <a:pt x="4170" y="1534"/>
                    <a:pt x="3737" y="1734"/>
                  </a:cubicBezTo>
                  <a:cubicBezTo>
                    <a:pt x="3136" y="2001"/>
                    <a:pt x="2536" y="2268"/>
                    <a:pt x="1902" y="2535"/>
                  </a:cubicBezTo>
                  <a:cubicBezTo>
                    <a:pt x="1835" y="2568"/>
                    <a:pt x="1802" y="2602"/>
                    <a:pt x="1735" y="2602"/>
                  </a:cubicBezTo>
                  <a:cubicBezTo>
                    <a:pt x="1601" y="2640"/>
                    <a:pt x="1444" y="2700"/>
                    <a:pt x="1310" y="2700"/>
                  </a:cubicBezTo>
                  <a:cubicBezTo>
                    <a:pt x="1211" y="2700"/>
                    <a:pt x="1125" y="2667"/>
                    <a:pt x="1068" y="2568"/>
                  </a:cubicBezTo>
                  <a:cubicBezTo>
                    <a:pt x="935" y="2335"/>
                    <a:pt x="801" y="2068"/>
                    <a:pt x="1001" y="1868"/>
                  </a:cubicBezTo>
                  <a:cubicBezTo>
                    <a:pt x="1068" y="1801"/>
                    <a:pt x="1168" y="1768"/>
                    <a:pt x="1302" y="1701"/>
                  </a:cubicBezTo>
                  <a:cubicBezTo>
                    <a:pt x="1335" y="1668"/>
                    <a:pt x="1368" y="1634"/>
                    <a:pt x="1435" y="1634"/>
                  </a:cubicBezTo>
                  <a:cubicBezTo>
                    <a:pt x="1902" y="1434"/>
                    <a:pt x="2202" y="1234"/>
                    <a:pt x="2669" y="1000"/>
                  </a:cubicBezTo>
                  <a:cubicBezTo>
                    <a:pt x="3069" y="800"/>
                    <a:pt x="3470" y="467"/>
                    <a:pt x="3937" y="367"/>
                  </a:cubicBezTo>
                  <a:cubicBezTo>
                    <a:pt x="3937" y="367"/>
                    <a:pt x="3970" y="333"/>
                    <a:pt x="3970" y="333"/>
                  </a:cubicBezTo>
                  <a:close/>
                  <a:moveTo>
                    <a:pt x="6138" y="1201"/>
                  </a:moveTo>
                  <a:cubicBezTo>
                    <a:pt x="6205" y="1201"/>
                    <a:pt x="6272" y="1201"/>
                    <a:pt x="6338" y="1234"/>
                  </a:cubicBezTo>
                  <a:cubicBezTo>
                    <a:pt x="6539" y="1367"/>
                    <a:pt x="6672" y="1634"/>
                    <a:pt x="6772" y="1868"/>
                  </a:cubicBezTo>
                  <a:cubicBezTo>
                    <a:pt x="6839" y="2035"/>
                    <a:pt x="6872" y="2235"/>
                    <a:pt x="6839" y="2401"/>
                  </a:cubicBezTo>
                  <a:cubicBezTo>
                    <a:pt x="6772" y="2435"/>
                    <a:pt x="6739" y="2468"/>
                    <a:pt x="6672" y="2535"/>
                  </a:cubicBezTo>
                  <a:cubicBezTo>
                    <a:pt x="6572" y="2602"/>
                    <a:pt x="6472" y="2635"/>
                    <a:pt x="6405" y="2702"/>
                  </a:cubicBezTo>
                  <a:cubicBezTo>
                    <a:pt x="6072" y="2802"/>
                    <a:pt x="5771" y="2935"/>
                    <a:pt x="5471" y="3035"/>
                  </a:cubicBezTo>
                  <a:cubicBezTo>
                    <a:pt x="4837" y="3269"/>
                    <a:pt x="4204" y="3436"/>
                    <a:pt x="3570" y="3636"/>
                  </a:cubicBezTo>
                  <a:cubicBezTo>
                    <a:pt x="3236" y="3702"/>
                    <a:pt x="2903" y="3802"/>
                    <a:pt x="2569" y="3903"/>
                  </a:cubicBezTo>
                  <a:cubicBezTo>
                    <a:pt x="2402" y="3936"/>
                    <a:pt x="2202" y="4003"/>
                    <a:pt x="1969" y="4069"/>
                  </a:cubicBezTo>
                  <a:lnTo>
                    <a:pt x="1769" y="4069"/>
                  </a:lnTo>
                  <a:cubicBezTo>
                    <a:pt x="1744" y="4072"/>
                    <a:pt x="1721" y="4073"/>
                    <a:pt x="1699" y="4073"/>
                  </a:cubicBezTo>
                  <a:cubicBezTo>
                    <a:pt x="1416" y="4073"/>
                    <a:pt x="1297" y="3876"/>
                    <a:pt x="1235" y="3536"/>
                  </a:cubicBezTo>
                  <a:cubicBezTo>
                    <a:pt x="1235" y="3302"/>
                    <a:pt x="1235" y="3169"/>
                    <a:pt x="1302" y="3035"/>
                  </a:cubicBezTo>
                  <a:cubicBezTo>
                    <a:pt x="2202" y="2702"/>
                    <a:pt x="3069" y="2301"/>
                    <a:pt x="3970" y="1934"/>
                  </a:cubicBezTo>
                  <a:cubicBezTo>
                    <a:pt x="4437" y="1734"/>
                    <a:pt x="4904" y="1568"/>
                    <a:pt x="5404" y="1501"/>
                  </a:cubicBezTo>
                  <a:cubicBezTo>
                    <a:pt x="5671" y="1434"/>
                    <a:pt x="5905" y="1334"/>
                    <a:pt x="6138" y="1201"/>
                  </a:cubicBezTo>
                  <a:close/>
                  <a:moveTo>
                    <a:pt x="4212" y="0"/>
                  </a:moveTo>
                  <a:cubicBezTo>
                    <a:pt x="3555" y="0"/>
                    <a:pt x="3079" y="417"/>
                    <a:pt x="2502" y="734"/>
                  </a:cubicBezTo>
                  <a:cubicBezTo>
                    <a:pt x="1702" y="1201"/>
                    <a:pt x="835" y="1601"/>
                    <a:pt x="34" y="2068"/>
                  </a:cubicBezTo>
                  <a:cubicBezTo>
                    <a:pt x="1" y="2101"/>
                    <a:pt x="34" y="2168"/>
                    <a:pt x="67" y="2168"/>
                  </a:cubicBezTo>
                  <a:cubicBezTo>
                    <a:pt x="134" y="2135"/>
                    <a:pt x="167" y="2135"/>
                    <a:pt x="201" y="2101"/>
                  </a:cubicBezTo>
                  <a:cubicBezTo>
                    <a:pt x="301" y="2101"/>
                    <a:pt x="368" y="2068"/>
                    <a:pt x="468" y="2068"/>
                  </a:cubicBezTo>
                  <a:cubicBezTo>
                    <a:pt x="470" y="2067"/>
                    <a:pt x="472" y="2067"/>
                    <a:pt x="474" y="2067"/>
                  </a:cubicBezTo>
                  <a:cubicBezTo>
                    <a:pt x="575" y="2067"/>
                    <a:pt x="734" y="2803"/>
                    <a:pt x="734" y="2868"/>
                  </a:cubicBezTo>
                  <a:cubicBezTo>
                    <a:pt x="868" y="3269"/>
                    <a:pt x="868" y="4103"/>
                    <a:pt x="1335" y="4303"/>
                  </a:cubicBezTo>
                  <a:cubicBezTo>
                    <a:pt x="1406" y="4333"/>
                    <a:pt x="1489" y="4345"/>
                    <a:pt x="1578" y="4345"/>
                  </a:cubicBezTo>
                  <a:cubicBezTo>
                    <a:pt x="1782" y="4345"/>
                    <a:pt x="2016" y="4283"/>
                    <a:pt x="2202" y="4236"/>
                  </a:cubicBezTo>
                  <a:cubicBezTo>
                    <a:pt x="2336" y="4203"/>
                    <a:pt x="2469" y="4203"/>
                    <a:pt x="2569" y="4136"/>
                  </a:cubicBezTo>
                  <a:cubicBezTo>
                    <a:pt x="4304" y="3769"/>
                    <a:pt x="6005" y="3369"/>
                    <a:pt x="7606" y="2635"/>
                  </a:cubicBezTo>
                  <a:cubicBezTo>
                    <a:pt x="7673" y="2602"/>
                    <a:pt x="7706" y="2502"/>
                    <a:pt x="7706" y="2435"/>
                  </a:cubicBezTo>
                  <a:cubicBezTo>
                    <a:pt x="7606" y="1901"/>
                    <a:pt x="7473" y="1334"/>
                    <a:pt x="7106" y="934"/>
                  </a:cubicBezTo>
                  <a:cubicBezTo>
                    <a:pt x="7039" y="867"/>
                    <a:pt x="6972" y="800"/>
                    <a:pt x="6906" y="767"/>
                  </a:cubicBezTo>
                  <a:cubicBezTo>
                    <a:pt x="6605" y="567"/>
                    <a:pt x="6272" y="500"/>
                    <a:pt x="5938" y="400"/>
                  </a:cubicBezTo>
                  <a:cubicBezTo>
                    <a:pt x="5471" y="267"/>
                    <a:pt x="5004" y="133"/>
                    <a:pt x="4537" y="33"/>
                  </a:cubicBezTo>
                  <a:cubicBezTo>
                    <a:pt x="4424" y="10"/>
                    <a:pt x="4316" y="0"/>
                    <a:pt x="4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49"/>
            <p:cNvSpPr/>
            <p:nvPr/>
          </p:nvSpPr>
          <p:spPr>
            <a:xfrm>
              <a:off x="3664850" y="2932000"/>
              <a:ext cx="39650" cy="77725"/>
            </a:xfrm>
            <a:custGeom>
              <a:avLst/>
              <a:gdLst/>
              <a:ahLst/>
              <a:cxnLst/>
              <a:rect l="l" t="t" r="r" b="b"/>
              <a:pathLst>
                <a:path w="1586" h="3109" extrusionOk="0">
                  <a:moveTo>
                    <a:pt x="116" y="0"/>
                  </a:moveTo>
                  <a:cubicBezTo>
                    <a:pt x="67" y="0"/>
                    <a:pt x="0" y="71"/>
                    <a:pt x="51" y="122"/>
                  </a:cubicBezTo>
                  <a:cubicBezTo>
                    <a:pt x="252" y="422"/>
                    <a:pt x="452" y="756"/>
                    <a:pt x="618" y="1090"/>
                  </a:cubicBezTo>
                  <a:cubicBezTo>
                    <a:pt x="618" y="1123"/>
                    <a:pt x="585" y="1123"/>
                    <a:pt x="585" y="1156"/>
                  </a:cubicBezTo>
                  <a:cubicBezTo>
                    <a:pt x="518" y="1757"/>
                    <a:pt x="585" y="2391"/>
                    <a:pt x="785" y="2958"/>
                  </a:cubicBezTo>
                  <a:cubicBezTo>
                    <a:pt x="821" y="3048"/>
                    <a:pt x="916" y="3109"/>
                    <a:pt x="1006" y="3109"/>
                  </a:cubicBezTo>
                  <a:cubicBezTo>
                    <a:pt x="1082" y="3109"/>
                    <a:pt x="1155" y="3065"/>
                    <a:pt x="1186" y="2958"/>
                  </a:cubicBezTo>
                  <a:cubicBezTo>
                    <a:pt x="1586" y="1823"/>
                    <a:pt x="885" y="856"/>
                    <a:pt x="151" y="22"/>
                  </a:cubicBezTo>
                  <a:cubicBezTo>
                    <a:pt x="144" y="7"/>
                    <a:pt x="131" y="0"/>
                    <a:pt x="1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49"/>
            <p:cNvSpPr/>
            <p:nvPr/>
          </p:nvSpPr>
          <p:spPr>
            <a:xfrm>
              <a:off x="3915700" y="2177500"/>
              <a:ext cx="48175" cy="56000"/>
            </a:xfrm>
            <a:custGeom>
              <a:avLst/>
              <a:gdLst/>
              <a:ahLst/>
              <a:cxnLst/>
              <a:rect l="l" t="t" r="r" b="b"/>
              <a:pathLst>
                <a:path w="1927" h="2240" extrusionOk="0">
                  <a:moveTo>
                    <a:pt x="60" y="1"/>
                  </a:moveTo>
                  <a:cubicBezTo>
                    <a:pt x="29" y="1"/>
                    <a:pt x="0" y="32"/>
                    <a:pt x="25" y="81"/>
                  </a:cubicBezTo>
                  <a:cubicBezTo>
                    <a:pt x="458" y="814"/>
                    <a:pt x="1025" y="1548"/>
                    <a:pt x="1592" y="2182"/>
                  </a:cubicBezTo>
                  <a:cubicBezTo>
                    <a:pt x="1625" y="2223"/>
                    <a:pt x="1663" y="2239"/>
                    <a:pt x="1700" y="2239"/>
                  </a:cubicBezTo>
                  <a:cubicBezTo>
                    <a:pt x="1817" y="2239"/>
                    <a:pt x="1927" y="2075"/>
                    <a:pt x="1826" y="1949"/>
                  </a:cubicBezTo>
                  <a:cubicBezTo>
                    <a:pt x="1325" y="1248"/>
                    <a:pt x="725" y="581"/>
                    <a:pt x="91" y="14"/>
                  </a:cubicBezTo>
                  <a:cubicBezTo>
                    <a:pt x="82" y="5"/>
                    <a:pt x="71" y="1"/>
                    <a:pt x="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49"/>
            <p:cNvSpPr/>
            <p:nvPr/>
          </p:nvSpPr>
          <p:spPr>
            <a:xfrm>
              <a:off x="3337550" y="2149275"/>
              <a:ext cx="156800" cy="211075"/>
            </a:xfrm>
            <a:custGeom>
              <a:avLst/>
              <a:gdLst/>
              <a:ahLst/>
              <a:cxnLst/>
              <a:rect l="l" t="t" r="r" b="b"/>
              <a:pathLst>
                <a:path w="6272" h="8443" extrusionOk="0">
                  <a:moveTo>
                    <a:pt x="2724" y="613"/>
                  </a:moveTo>
                  <a:cubicBezTo>
                    <a:pt x="2774" y="613"/>
                    <a:pt x="2828" y="628"/>
                    <a:pt x="2903" y="643"/>
                  </a:cubicBezTo>
                  <a:cubicBezTo>
                    <a:pt x="3270" y="676"/>
                    <a:pt x="3603" y="743"/>
                    <a:pt x="3903" y="809"/>
                  </a:cubicBezTo>
                  <a:cubicBezTo>
                    <a:pt x="4504" y="909"/>
                    <a:pt x="5071" y="1076"/>
                    <a:pt x="5638" y="1276"/>
                  </a:cubicBezTo>
                  <a:cubicBezTo>
                    <a:pt x="5505" y="2611"/>
                    <a:pt x="5371" y="3945"/>
                    <a:pt x="5238" y="5313"/>
                  </a:cubicBezTo>
                  <a:cubicBezTo>
                    <a:pt x="5171" y="6013"/>
                    <a:pt x="5104" y="6714"/>
                    <a:pt x="5038" y="7414"/>
                  </a:cubicBezTo>
                  <a:cubicBezTo>
                    <a:pt x="5038" y="7514"/>
                    <a:pt x="5004" y="7648"/>
                    <a:pt x="5004" y="7748"/>
                  </a:cubicBezTo>
                  <a:cubicBezTo>
                    <a:pt x="4986" y="7819"/>
                    <a:pt x="4959" y="7852"/>
                    <a:pt x="4922" y="7852"/>
                  </a:cubicBezTo>
                  <a:cubicBezTo>
                    <a:pt x="4890" y="7852"/>
                    <a:pt x="4851" y="7827"/>
                    <a:pt x="4804" y="7781"/>
                  </a:cubicBezTo>
                  <a:cubicBezTo>
                    <a:pt x="4671" y="7748"/>
                    <a:pt x="4504" y="7648"/>
                    <a:pt x="4370" y="7581"/>
                  </a:cubicBezTo>
                  <a:cubicBezTo>
                    <a:pt x="4037" y="7447"/>
                    <a:pt x="3703" y="7281"/>
                    <a:pt x="3370" y="7147"/>
                  </a:cubicBezTo>
                  <a:lnTo>
                    <a:pt x="1435" y="6313"/>
                  </a:lnTo>
                  <a:cubicBezTo>
                    <a:pt x="1268" y="6247"/>
                    <a:pt x="1068" y="6146"/>
                    <a:pt x="901" y="6080"/>
                  </a:cubicBezTo>
                  <a:cubicBezTo>
                    <a:pt x="735" y="6013"/>
                    <a:pt x="534" y="6013"/>
                    <a:pt x="568" y="5746"/>
                  </a:cubicBezTo>
                  <a:cubicBezTo>
                    <a:pt x="568" y="5513"/>
                    <a:pt x="735" y="5212"/>
                    <a:pt x="868" y="4946"/>
                  </a:cubicBezTo>
                  <a:cubicBezTo>
                    <a:pt x="868" y="4912"/>
                    <a:pt x="901" y="4912"/>
                    <a:pt x="901" y="4879"/>
                  </a:cubicBezTo>
                  <a:cubicBezTo>
                    <a:pt x="1235" y="4345"/>
                    <a:pt x="1435" y="3678"/>
                    <a:pt x="1669" y="3111"/>
                  </a:cubicBezTo>
                  <a:cubicBezTo>
                    <a:pt x="1902" y="2444"/>
                    <a:pt x="2136" y="1810"/>
                    <a:pt x="2369" y="1176"/>
                  </a:cubicBezTo>
                  <a:cubicBezTo>
                    <a:pt x="2402" y="1076"/>
                    <a:pt x="2469" y="809"/>
                    <a:pt x="2536" y="709"/>
                  </a:cubicBezTo>
                  <a:cubicBezTo>
                    <a:pt x="2610" y="635"/>
                    <a:pt x="2663" y="613"/>
                    <a:pt x="2724" y="613"/>
                  </a:cubicBezTo>
                  <a:close/>
                  <a:moveTo>
                    <a:pt x="2745" y="1"/>
                  </a:moveTo>
                  <a:cubicBezTo>
                    <a:pt x="2466" y="1"/>
                    <a:pt x="2216" y="74"/>
                    <a:pt x="2069" y="309"/>
                  </a:cubicBezTo>
                  <a:cubicBezTo>
                    <a:pt x="1869" y="609"/>
                    <a:pt x="1802" y="976"/>
                    <a:pt x="1702" y="1310"/>
                  </a:cubicBezTo>
                  <a:cubicBezTo>
                    <a:pt x="1535" y="1677"/>
                    <a:pt x="1402" y="2077"/>
                    <a:pt x="1268" y="2444"/>
                  </a:cubicBezTo>
                  <a:cubicBezTo>
                    <a:pt x="1068" y="2978"/>
                    <a:pt x="835" y="3545"/>
                    <a:pt x="668" y="4078"/>
                  </a:cubicBezTo>
                  <a:cubicBezTo>
                    <a:pt x="634" y="4178"/>
                    <a:pt x="601" y="4278"/>
                    <a:pt x="568" y="4345"/>
                  </a:cubicBezTo>
                  <a:cubicBezTo>
                    <a:pt x="434" y="4645"/>
                    <a:pt x="334" y="4946"/>
                    <a:pt x="234" y="5246"/>
                  </a:cubicBezTo>
                  <a:cubicBezTo>
                    <a:pt x="134" y="5479"/>
                    <a:pt x="1" y="5713"/>
                    <a:pt x="34" y="5946"/>
                  </a:cubicBezTo>
                  <a:cubicBezTo>
                    <a:pt x="67" y="6413"/>
                    <a:pt x="768" y="6580"/>
                    <a:pt x="1135" y="6747"/>
                  </a:cubicBezTo>
                  <a:lnTo>
                    <a:pt x="3003" y="7581"/>
                  </a:lnTo>
                  <a:cubicBezTo>
                    <a:pt x="3303" y="7748"/>
                    <a:pt x="3637" y="7881"/>
                    <a:pt x="3970" y="8014"/>
                  </a:cubicBezTo>
                  <a:cubicBezTo>
                    <a:pt x="4237" y="8148"/>
                    <a:pt x="4571" y="8348"/>
                    <a:pt x="4871" y="8415"/>
                  </a:cubicBezTo>
                  <a:cubicBezTo>
                    <a:pt x="4933" y="8434"/>
                    <a:pt x="4991" y="8443"/>
                    <a:pt x="5044" y="8443"/>
                  </a:cubicBezTo>
                  <a:cubicBezTo>
                    <a:pt x="5359" y="8443"/>
                    <a:pt x="5514" y="8129"/>
                    <a:pt x="5571" y="7814"/>
                  </a:cubicBezTo>
                  <a:cubicBezTo>
                    <a:pt x="5671" y="7147"/>
                    <a:pt x="5705" y="6480"/>
                    <a:pt x="5771" y="5813"/>
                  </a:cubicBezTo>
                  <a:cubicBezTo>
                    <a:pt x="5938" y="4245"/>
                    <a:pt x="6105" y="2677"/>
                    <a:pt x="6238" y="1076"/>
                  </a:cubicBezTo>
                  <a:cubicBezTo>
                    <a:pt x="6272" y="943"/>
                    <a:pt x="6172" y="843"/>
                    <a:pt x="6038" y="809"/>
                  </a:cubicBezTo>
                  <a:cubicBezTo>
                    <a:pt x="5304" y="542"/>
                    <a:pt x="4571" y="309"/>
                    <a:pt x="3803" y="176"/>
                  </a:cubicBezTo>
                  <a:cubicBezTo>
                    <a:pt x="3505" y="119"/>
                    <a:pt x="3101" y="1"/>
                    <a:pt x="27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49"/>
            <p:cNvSpPr/>
            <p:nvPr/>
          </p:nvSpPr>
          <p:spPr>
            <a:xfrm>
              <a:off x="3065700" y="2312400"/>
              <a:ext cx="231850" cy="163675"/>
            </a:xfrm>
            <a:custGeom>
              <a:avLst/>
              <a:gdLst/>
              <a:ahLst/>
              <a:cxnLst/>
              <a:rect l="l" t="t" r="r" b="b"/>
              <a:pathLst>
                <a:path w="9274" h="6547" extrusionOk="0">
                  <a:moveTo>
                    <a:pt x="2639" y="535"/>
                  </a:moveTo>
                  <a:cubicBezTo>
                    <a:pt x="4249" y="535"/>
                    <a:pt x="5871" y="642"/>
                    <a:pt x="7472" y="856"/>
                  </a:cubicBezTo>
                  <a:cubicBezTo>
                    <a:pt x="7739" y="889"/>
                    <a:pt x="7973" y="922"/>
                    <a:pt x="8206" y="956"/>
                  </a:cubicBezTo>
                  <a:cubicBezTo>
                    <a:pt x="8573" y="1022"/>
                    <a:pt x="8706" y="1056"/>
                    <a:pt x="8673" y="1456"/>
                  </a:cubicBezTo>
                  <a:cubicBezTo>
                    <a:pt x="8640" y="1990"/>
                    <a:pt x="8606" y="2524"/>
                    <a:pt x="8540" y="3057"/>
                  </a:cubicBezTo>
                  <a:cubicBezTo>
                    <a:pt x="8473" y="3958"/>
                    <a:pt x="8373" y="4892"/>
                    <a:pt x="8273" y="5826"/>
                  </a:cubicBezTo>
                  <a:cubicBezTo>
                    <a:pt x="6772" y="4992"/>
                    <a:pt x="5237" y="4291"/>
                    <a:pt x="3670" y="3691"/>
                  </a:cubicBezTo>
                  <a:cubicBezTo>
                    <a:pt x="2802" y="3357"/>
                    <a:pt x="1935" y="3057"/>
                    <a:pt x="1034" y="2824"/>
                  </a:cubicBezTo>
                  <a:cubicBezTo>
                    <a:pt x="801" y="2724"/>
                    <a:pt x="701" y="2757"/>
                    <a:pt x="801" y="2524"/>
                  </a:cubicBezTo>
                  <a:cubicBezTo>
                    <a:pt x="868" y="2290"/>
                    <a:pt x="934" y="2057"/>
                    <a:pt x="1001" y="1823"/>
                  </a:cubicBezTo>
                  <a:cubicBezTo>
                    <a:pt x="1168" y="1389"/>
                    <a:pt x="1301" y="956"/>
                    <a:pt x="1435" y="555"/>
                  </a:cubicBezTo>
                  <a:cubicBezTo>
                    <a:pt x="1835" y="542"/>
                    <a:pt x="2237" y="535"/>
                    <a:pt x="2639" y="535"/>
                  </a:cubicBezTo>
                  <a:close/>
                  <a:moveTo>
                    <a:pt x="1202" y="1"/>
                  </a:moveTo>
                  <a:cubicBezTo>
                    <a:pt x="1093" y="1"/>
                    <a:pt x="983" y="60"/>
                    <a:pt x="934" y="189"/>
                  </a:cubicBezTo>
                  <a:cubicBezTo>
                    <a:pt x="734" y="689"/>
                    <a:pt x="601" y="1223"/>
                    <a:pt x="434" y="1723"/>
                  </a:cubicBezTo>
                  <a:cubicBezTo>
                    <a:pt x="334" y="2057"/>
                    <a:pt x="0" y="2624"/>
                    <a:pt x="167" y="2957"/>
                  </a:cubicBezTo>
                  <a:cubicBezTo>
                    <a:pt x="334" y="3291"/>
                    <a:pt x="801" y="3357"/>
                    <a:pt x="1101" y="3424"/>
                  </a:cubicBezTo>
                  <a:cubicBezTo>
                    <a:pt x="1601" y="3591"/>
                    <a:pt x="2102" y="3758"/>
                    <a:pt x="2635" y="3925"/>
                  </a:cubicBezTo>
                  <a:cubicBezTo>
                    <a:pt x="4604" y="4625"/>
                    <a:pt x="6505" y="5492"/>
                    <a:pt x="8340" y="6493"/>
                  </a:cubicBezTo>
                  <a:cubicBezTo>
                    <a:pt x="8395" y="6530"/>
                    <a:pt x="8451" y="6547"/>
                    <a:pt x="8504" y="6547"/>
                  </a:cubicBezTo>
                  <a:cubicBezTo>
                    <a:pt x="8638" y="6547"/>
                    <a:pt x="8749" y="6437"/>
                    <a:pt x="8773" y="6293"/>
                  </a:cubicBezTo>
                  <a:cubicBezTo>
                    <a:pt x="8940" y="5059"/>
                    <a:pt x="9040" y="3824"/>
                    <a:pt x="9140" y="2590"/>
                  </a:cubicBezTo>
                  <a:cubicBezTo>
                    <a:pt x="9173" y="2257"/>
                    <a:pt x="9207" y="1956"/>
                    <a:pt x="9240" y="1623"/>
                  </a:cubicBezTo>
                  <a:cubicBezTo>
                    <a:pt x="9240" y="1423"/>
                    <a:pt x="9274" y="1156"/>
                    <a:pt x="9240" y="956"/>
                  </a:cubicBezTo>
                  <a:cubicBezTo>
                    <a:pt x="9107" y="555"/>
                    <a:pt x="8740" y="489"/>
                    <a:pt x="8373" y="422"/>
                  </a:cubicBezTo>
                  <a:cubicBezTo>
                    <a:pt x="6891" y="204"/>
                    <a:pt x="5381" y="86"/>
                    <a:pt x="3870" y="86"/>
                  </a:cubicBezTo>
                  <a:cubicBezTo>
                    <a:pt x="3068" y="86"/>
                    <a:pt x="2266" y="119"/>
                    <a:pt x="1468" y="189"/>
                  </a:cubicBezTo>
                  <a:cubicBezTo>
                    <a:pt x="1433" y="68"/>
                    <a:pt x="1319" y="1"/>
                    <a:pt x="12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49"/>
            <p:cNvSpPr/>
            <p:nvPr/>
          </p:nvSpPr>
          <p:spPr>
            <a:xfrm>
              <a:off x="1909025" y="1053900"/>
              <a:ext cx="4368150" cy="3840075"/>
            </a:xfrm>
            <a:custGeom>
              <a:avLst/>
              <a:gdLst/>
              <a:ahLst/>
              <a:cxnLst/>
              <a:rect l="l" t="t" r="r" b="b"/>
              <a:pathLst>
                <a:path w="174726" h="153603" extrusionOk="0">
                  <a:moveTo>
                    <a:pt x="41097" y="13202"/>
                  </a:moveTo>
                  <a:cubicBezTo>
                    <a:pt x="41097" y="13202"/>
                    <a:pt x="41097" y="13235"/>
                    <a:pt x="41097" y="13235"/>
                  </a:cubicBezTo>
                  <a:cubicBezTo>
                    <a:pt x="41064" y="13235"/>
                    <a:pt x="41064" y="13202"/>
                    <a:pt x="41064" y="13202"/>
                  </a:cubicBezTo>
                  <a:close/>
                  <a:moveTo>
                    <a:pt x="23217" y="14403"/>
                  </a:moveTo>
                  <a:cubicBezTo>
                    <a:pt x="23217" y="14403"/>
                    <a:pt x="23217" y="14436"/>
                    <a:pt x="23217" y="14469"/>
                  </a:cubicBezTo>
                  <a:cubicBezTo>
                    <a:pt x="23217" y="14503"/>
                    <a:pt x="23217" y="14503"/>
                    <a:pt x="23217" y="14503"/>
                  </a:cubicBezTo>
                  <a:cubicBezTo>
                    <a:pt x="23217" y="14469"/>
                    <a:pt x="23217" y="14436"/>
                    <a:pt x="23184" y="14403"/>
                  </a:cubicBezTo>
                  <a:close/>
                  <a:moveTo>
                    <a:pt x="34005" y="453"/>
                  </a:moveTo>
                  <a:cubicBezTo>
                    <a:pt x="34733" y="453"/>
                    <a:pt x="35463" y="574"/>
                    <a:pt x="36160" y="760"/>
                  </a:cubicBezTo>
                  <a:cubicBezTo>
                    <a:pt x="36594" y="860"/>
                    <a:pt x="37061" y="993"/>
                    <a:pt x="37494" y="1160"/>
                  </a:cubicBezTo>
                  <a:cubicBezTo>
                    <a:pt x="38762" y="1660"/>
                    <a:pt x="39929" y="2361"/>
                    <a:pt x="40863" y="3328"/>
                  </a:cubicBezTo>
                  <a:cubicBezTo>
                    <a:pt x="41030" y="3528"/>
                    <a:pt x="41197" y="3762"/>
                    <a:pt x="41364" y="3962"/>
                  </a:cubicBezTo>
                  <a:cubicBezTo>
                    <a:pt x="41397" y="4062"/>
                    <a:pt x="41430" y="4162"/>
                    <a:pt x="41430" y="4229"/>
                  </a:cubicBezTo>
                  <a:cubicBezTo>
                    <a:pt x="41430" y="4344"/>
                    <a:pt x="41377" y="4385"/>
                    <a:pt x="41297" y="4385"/>
                  </a:cubicBezTo>
                  <a:cubicBezTo>
                    <a:pt x="41169" y="4385"/>
                    <a:pt x="40974" y="4278"/>
                    <a:pt x="40830" y="4195"/>
                  </a:cubicBezTo>
                  <a:cubicBezTo>
                    <a:pt x="40530" y="3895"/>
                    <a:pt x="40196" y="3628"/>
                    <a:pt x="39829" y="3428"/>
                  </a:cubicBezTo>
                  <a:cubicBezTo>
                    <a:pt x="38695" y="2694"/>
                    <a:pt x="37361" y="2261"/>
                    <a:pt x="36027" y="1994"/>
                  </a:cubicBezTo>
                  <a:lnTo>
                    <a:pt x="36027" y="1994"/>
                  </a:lnTo>
                  <a:cubicBezTo>
                    <a:pt x="37261" y="2461"/>
                    <a:pt x="38528" y="2794"/>
                    <a:pt x="39629" y="3495"/>
                  </a:cubicBezTo>
                  <a:cubicBezTo>
                    <a:pt x="40730" y="4195"/>
                    <a:pt x="41464" y="5196"/>
                    <a:pt x="42098" y="6330"/>
                  </a:cubicBezTo>
                  <a:cubicBezTo>
                    <a:pt x="42698" y="7364"/>
                    <a:pt x="43298" y="8332"/>
                    <a:pt x="44166" y="9166"/>
                  </a:cubicBezTo>
                  <a:cubicBezTo>
                    <a:pt x="44199" y="9199"/>
                    <a:pt x="44199" y="9199"/>
                    <a:pt x="44232" y="9232"/>
                  </a:cubicBezTo>
                  <a:cubicBezTo>
                    <a:pt x="44333" y="9299"/>
                    <a:pt x="44399" y="9399"/>
                    <a:pt x="44499" y="9466"/>
                  </a:cubicBezTo>
                  <a:cubicBezTo>
                    <a:pt x="44566" y="9533"/>
                    <a:pt x="44633" y="9599"/>
                    <a:pt x="44699" y="9666"/>
                  </a:cubicBezTo>
                  <a:cubicBezTo>
                    <a:pt x="44800" y="9766"/>
                    <a:pt x="44900" y="9899"/>
                    <a:pt x="45000" y="10033"/>
                  </a:cubicBezTo>
                  <a:cubicBezTo>
                    <a:pt x="45267" y="10333"/>
                    <a:pt x="45533" y="10667"/>
                    <a:pt x="45700" y="11034"/>
                  </a:cubicBezTo>
                  <a:cubicBezTo>
                    <a:pt x="45800" y="11501"/>
                    <a:pt x="45834" y="12001"/>
                    <a:pt x="45800" y="12501"/>
                  </a:cubicBezTo>
                  <a:cubicBezTo>
                    <a:pt x="44366" y="10300"/>
                    <a:pt x="41164" y="9166"/>
                    <a:pt x="39129" y="7731"/>
                  </a:cubicBezTo>
                  <a:cubicBezTo>
                    <a:pt x="39129" y="7731"/>
                    <a:pt x="39095" y="7765"/>
                    <a:pt x="39129" y="7765"/>
                  </a:cubicBezTo>
                  <a:cubicBezTo>
                    <a:pt x="40430" y="8965"/>
                    <a:pt x="42131" y="9666"/>
                    <a:pt x="43565" y="10667"/>
                  </a:cubicBezTo>
                  <a:cubicBezTo>
                    <a:pt x="44633" y="11401"/>
                    <a:pt x="45600" y="12401"/>
                    <a:pt x="46034" y="13602"/>
                  </a:cubicBezTo>
                  <a:cubicBezTo>
                    <a:pt x="45834" y="13435"/>
                    <a:pt x="45667" y="13269"/>
                    <a:pt x="45500" y="13102"/>
                  </a:cubicBezTo>
                  <a:cubicBezTo>
                    <a:pt x="45233" y="12868"/>
                    <a:pt x="45000" y="12635"/>
                    <a:pt x="44766" y="12435"/>
                  </a:cubicBezTo>
                  <a:cubicBezTo>
                    <a:pt x="44666" y="12335"/>
                    <a:pt x="44599" y="12201"/>
                    <a:pt x="44499" y="12101"/>
                  </a:cubicBezTo>
                  <a:cubicBezTo>
                    <a:pt x="43465" y="10767"/>
                    <a:pt x="41797" y="10133"/>
                    <a:pt x="40163" y="10033"/>
                  </a:cubicBezTo>
                  <a:cubicBezTo>
                    <a:pt x="40096" y="10033"/>
                    <a:pt x="40063" y="10133"/>
                    <a:pt x="40130" y="10133"/>
                  </a:cubicBezTo>
                  <a:cubicBezTo>
                    <a:pt x="41697" y="10567"/>
                    <a:pt x="43298" y="11034"/>
                    <a:pt x="44333" y="12401"/>
                  </a:cubicBezTo>
                  <a:cubicBezTo>
                    <a:pt x="45100" y="13435"/>
                    <a:pt x="45433" y="14736"/>
                    <a:pt x="45734" y="15970"/>
                  </a:cubicBezTo>
                  <a:cubicBezTo>
                    <a:pt x="45033" y="15203"/>
                    <a:pt x="44166" y="14569"/>
                    <a:pt x="43232" y="14036"/>
                  </a:cubicBezTo>
                  <a:cubicBezTo>
                    <a:pt x="42498" y="13602"/>
                    <a:pt x="41664" y="13102"/>
                    <a:pt x="40830" y="12902"/>
                  </a:cubicBezTo>
                  <a:cubicBezTo>
                    <a:pt x="40830" y="12902"/>
                    <a:pt x="40830" y="12902"/>
                    <a:pt x="40830" y="12868"/>
                  </a:cubicBezTo>
                  <a:cubicBezTo>
                    <a:pt x="40936" y="12864"/>
                    <a:pt x="41043" y="12862"/>
                    <a:pt x="41149" y="12862"/>
                  </a:cubicBezTo>
                  <a:cubicBezTo>
                    <a:pt x="41942" y="12862"/>
                    <a:pt x="42730" y="12978"/>
                    <a:pt x="43465" y="13302"/>
                  </a:cubicBezTo>
                  <a:cubicBezTo>
                    <a:pt x="43490" y="13314"/>
                    <a:pt x="43514" y="13320"/>
                    <a:pt x="43536" y="13320"/>
                  </a:cubicBezTo>
                  <a:cubicBezTo>
                    <a:pt x="43629" y="13320"/>
                    <a:pt x="43680" y="13216"/>
                    <a:pt x="43599" y="13135"/>
                  </a:cubicBezTo>
                  <a:cubicBezTo>
                    <a:pt x="43177" y="12573"/>
                    <a:pt x="42405" y="12434"/>
                    <a:pt x="41639" y="12434"/>
                  </a:cubicBezTo>
                  <a:cubicBezTo>
                    <a:pt x="41133" y="12434"/>
                    <a:pt x="40628" y="12495"/>
                    <a:pt x="40230" y="12535"/>
                  </a:cubicBezTo>
                  <a:cubicBezTo>
                    <a:pt x="38762" y="12668"/>
                    <a:pt x="37328" y="12935"/>
                    <a:pt x="35860" y="13168"/>
                  </a:cubicBezTo>
                  <a:cubicBezTo>
                    <a:pt x="34395" y="13435"/>
                    <a:pt x="32897" y="13658"/>
                    <a:pt x="31404" y="13658"/>
                  </a:cubicBezTo>
                  <a:cubicBezTo>
                    <a:pt x="30279" y="13658"/>
                    <a:pt x="29158" y="13531"/>
                    <a:pt x="28054" y="13202"/>
                  </a:cubicBezTo>
                  <a:cubicBezTo>
                    <a:pt x="27254" y="12968"/>
                    <a:pt x="26520" y="12601"/>
                    <a:pt x="25886" y="12168"/>
                  </a:cubicBezTo>
                  <a:cubicBezTo>
                    <a:pt x="25386" y="11701"/>
                    <a:pt x="25085" y="11100"/>
                    <a:pt x="25186" y="10467"/>
                  </a:cubicBezTo>
                  <a:lnTo>
                    <a:pt x="25186" y="10467"/>
                  </a:lnTo>
                  <a:cubicBezTo>
                    <a:pt x="25486" y="11234"/>
                    <a:pt x="26220" y="11834"/>
                    <a:pt x="27020" y="11934"/>
                  </a:cubicBezTo>
                  <a:cubicBezTo>
                    <a:pt x="25919" y="11401"/>
                    <a:pt x="25186" y="10166"/>
                    <a:pt x="25219" y="8899"/>
                  </a:cubicBezTo>
                  <a:cubicBezTo>
                    <a:pt x="25219" y="8599"/>
                    <a:pt x="25286" y="8298"/>
                    <a:pt x="25519" y="8132"/>
                  </a:cubicBezTo>
                  <a:cubicBezTo>
                    <a:pt x="25629" y="8058"/>
                    <a:pt x="25742" y="8027"/>
                    <a:pt x="25855" y="8027"/>
                  </a:cubicBezTo>
                  <a:cubicBezTo>
                    <a:pt x="26258" y="8027"/>
                    <a:pt x="26667" y="8427"/>
                    <a:pt x="26953" y="8765"/>
                  </a:cubicBezTo>
                  <a:cubicBezTo>
                    <a:pt x="28021" y="10000"/>
                    <a:pt x="29555" y="10833"/>
                    <a:pt x="31156" y="11034"/>
                  </a:cubicBezTo>
                  <a:cubicBezTo>
                    <a:pt x="31988" y="11283"/>
                    <a:pt x="32866" y="11417"/>
                    <a:pt x="33751" y="11417"/>
                  </a:cubicBezTo>
                  <a:cubicBezTo>
                    <a:pt x="33931" y="11417"/>
                    <a:pt x="34112" y="11412"/>
                    <a:pt x="34292" y="11401"/>
                  </a:cubicBezTo>
                  <a:cubicBezTo>
                    <a:pt x="34325" y="11401"/>
                    <a:pt x="34325" y="11367"/>
                    <a:pt x="34292" y="11367"/>
                  </a:cubicBezTo>
                  <a:cubicBezTo>
                    <a:pt x="34243" y="11368"/>
                    <a:pt x="34193" y="11368"/>
                    <a:pt x="34144" y="11368"/>
                  </a:cubicBezTo>
                  <a:cubicBezTo>
                    <a:pt x="32125" y="11368"/>
                    <a:pt x="30116" y="10705"/>
                    <a:pt x="28488" y="9533"/>
                  </a:cubicBezTo>
                  <a:cubicBezTo>
                    <a:pt x="27988" y="9166"/>
                    <a:pt x="27387" y="8699"/>
                    <a:pt x="27020" y="8132"/>
                  </a:cubicBezTo>
                  <a:cubicBezTo>
                    <a:pt x="26987" y="8098"/>
                    <a:pt x="26987" y="8065"/>
                    <a:pt x="26953" y="7998"/>
                  </a:cubicBezTo>
                  <a:cubicBezTo>
                    <a:pt x="26853" y="7798"/>
                    <a:pt x="26787" y="7498"/>
                    <a:pt x="27020" y="7431"/>
                  </a:cubicBezTo>
                  <a:cubicBezTo>
                    <a:pt x="27045" y="7419"/>
                    <a:pt x="27071" y="7413"/>
                    <a:pt x="27098" y="7413"/>
                  </a:cubicBezTo>
                  <a:cubicBezTo>
                    <a:pt x="27214" y="7413"/>
                    <a:pt x="27339" y="7516"/>
                    <a:pt x="27420" y="7598"/>
                  </a:cubicBezTo>
                  <a:cubicBezTo>
                    <a:pt x="28988" y="9132"/>
                    <a:pt x="31023" y="10100"/>
                    <a:pt x="33191" y="10400"/>
                  </a:cubicBezTo>
                  <a:cubicBezTo>
                    <a:pt x="31323" y="9899"/>
                    <a:pt x="29622" y="8899"/>
                    <a:pt x="28221" y="7598"/>
                  </a:cubicBezTo>
                  <a:cubicBezTo>
                    <a:pt x="27988" y="7364"/>
                    <a:pt x="27721" y="6964"/>
                    <a:pt x="27954" y="6731"/>
                  </a:cubicBezTo>
                  <a:cubicBezTo>
                    <a:pt x="28028" y="6657"/>
                    <a:pt x="28114" y="6627"/>
                    <a:pt x="28206" y="6627"/>
                  </a:cubicBezTo>
                  <a:cubicBezTo>
                    <a:pt x="28450" y="6627"/>
                    <a:pt x="28737" y="6837"/>
                    <a:pt x="28955" y="7031"/>
                  </a:cubicBezTo>
                  <a:cubicBezTo>
                    <a:pt x="29288" y="7331"/>
                    <a:pt x="29689" y="7598"/>
                    <a:pt x="30122" y="7765"/>
                  </a:cubicBezTo>
                  <a:cubicBezTo>
                    <a:pt x="31813" y="8976"/>
                    <a:pt x="33991" y="9335"/>
                    <a:pt x="36044" y="9335"/>
                  </a:cubicBezTo>
                  <a:cubicBezTo>
                    <a:pt x="36139" y="9335"/>
                    <a:pt x="36233" y="9334"/>
                    <a:pt x="36327" y="9332"/>
                  </a:cubicBezTo>
                  <a:cubicBezTo>
                    <a:pt x="36360" y="9332"/>
                    <a:pt x="36360" y="9266"/>
                    <a:pt x="36327" y="9266"/>
                  </a:cubicBezTo>
                  <a:cubicBezTo>
                    <a:pt x="34292" y="9099"/>
                    <a:pt x="32090" y="8765"/>
                    <a:pt x="30389" y="7564"/>
                  </a:cubicBezTo>
                  <a:cubicBezTo>
                    <a:pt x="30089" y="7364"/>
                    <a:pt x="29288" y="6564"/>
                    <a:pt x="28821" y="5830"/>
                  </a:cubicBezTo>
                  <a:cubicBezTo>
                    <a:pt x="28922" y="5663"/>
                    <a:pt x="29122" y="5596"/>
                    <a:pt x="29322" y="5596"/>
                  </a:cubicBezTo>
                  <a:cubicBezTo>
                    <a:pt x="29555" y="5630"/>
                    <a:pt x="29755" y="5730"/>
                    <a:pt x="29989" y="5863"/>
                  </a:cubicBezTo>
                  <a:cubicBezTo>
                    <a:pt x="30756" y="6297"/>
                    <a:pt x="31590" y="6630"/>
                    <a:pt x="32491" y="6764"/>
                  </a:cubicBezTo>
                  <a:cubicBezTo>
                    <a:pt x="32824" y="6864"/>
                    <a:pt x="33191" y="6964"/>
                    <a:pt x="33558" y="7031"/>
                  </a:cubicBezTo>
                  <a:cubicBezTo>
                    <a:pt x="33558" y="7031"/>
                    <a:pt x="33592" y="6997"/>
                    <a:pt x="33558" y="6997"/>
                  </a:cubicBezTo>
                  <a:cubicBezTo>
                    <a:pt x="33358" y="6931"/>
                    <a:pt x="33158" y="6831"/>
                    <a:pt x="32958" y="6764"/>
                  </a:cubicBezTo>
                  <a:cubicBezTo>
                    <a:pt x="32591" y="6630"/>
                    <a:pt x="32224" y="6497"/>
                    <a:pt x="31890" y="6364"/>
                  </a:cubicBezTo>
                  <a:cubicBezTo>
                    <a:pt x="31490" y="6197"/>
                    <a:pt x="31090" y="6030"/>
                    <a:pt x="30723" y="5830"/>
                  </a:cubicBezTo>
                  <a:cubicBezTo>
                    <a:pt x="30323" y="5630"/>
                    <a:pt x="29055" y="4963"/>
                    <a:pt x="29489" y="4362"/>
                  </a:cubicBezTo>
                  <a:cubicBezTo>
                    <a:pt x="29564" y="4249"/>
                    <a:pt x="29749" y="4208"/>
                    <a:pt x="29986" y="4208"/>
                  </a:cubicBezTo>
                  <a:cubicBezTo>
                    <a:pt x="30585" y="4208"/>
                    <a:pt x="31513" y="4472"/>
                    <a:pt x="31824" y="4496"/>
                  </a:cubicBezTo>
                  <a:cubicBezTo>
                    <a:pt x="33258" y="4696"/>
                    <a:pt x="34626" y="5096"/>
                    <a:pt x="35960" y="5630"/>
                  </a:cubicBezTo>
                  <a:cubicBezTo>
                    <a:pt x="35967" y="5636"/>
                    <a:pt x="35972" y="5639"/>
                    <a:pt x="35976" y="5639"/>
                  </a:cubicBezTo>
                  <a:cubicBezTo>
                    <a:pt x="35992" y="5639"/>
                    <a:pt x="35987" y="5596"/>
                    <a:pt x="35960" y="5596"/>
                  </a:cubicBezTo>
                  <a:cubicBezTo>
                    <a:pt x="35026" y="5063"/>
                    <a:pt x="33992" y="4696"/>
                    <a:pt x="32924" y="4462"/>
                  </a:cubicBezTo>
                  <a:cubicBezTo>
                    <a:pt x="32424" y="4329"/>
                    <a:pt x="31924" y="4262"/>
                    <a:pt x="31390" y="4229"/>
                  </a:cubicBezTo>
                  <a:cubicBezTo>
                    <a:pt x="31090" y="4195"/>
                    <a:pt x="30790" y="4162"/>
                    <a:pt x="30489" y="4095"/>
                  </a:cubicBezTo>
                  <a:cubicBezTo>
                    <a:pt x="30289" y="4062"/>
                    <a:pt x="29989" y="4029"/>
                    <a:pt x="29822" y="3895"/>
                  </a:cubicBezTo>
                  <a:cubicBezTo>
                    <a:pt x="29755" y="3828"/>
                    <a:pt x="29689" y="3695"/>
                    <a:pt x="29755" y="3595"/>
                  </a:cubicBezTo>
                  <a:cubicBezTo>
                    <a:pt x="29789" y="3528"/>
                    <a:pt x="29822" y="3495"/>
                    <a:pt x="29889" y="3462"/>
                  </a:cubicBezTo>
                  <a:cubicBezTo>
                    <a:pt x="30790" y="2961"/>
                    <a:pt x="31857" y="2828"/>
                    <a:pt x="32858" y="2828"/>
                  </a:cubicBezTo>
                  <a:cubicBezTo>
                    <a:pt x="32953" y="2824"/>
                    <a:pt x="33048" y="2823"/>
                    <a:pt x="33143" y="2823"/>
                  </a:cubicBezTo>
                  <a:cubicBezTo>
                    <a:pt x="33975" y="2823"/>
                    <a:pt x="34781" y="2952"/>
                    <a:pt x="35560" y="3161"/>
                  </a:cubicBezTo>
                  <a:cubicBezTo>
                    <a:pt x="35893" y="3295"/>
                    <a:pt x="36227" y="3462"/>
                    <a:pt x="36527" y="3562"/>
                  </a:cubicBezTo>
                  <a:cubicBezTo>
                    <a:pt x="36560" y="3562"/>
                    <a:pt x="36594" y="3495"/>
                    <a:pt x="36560" y="3462"/>
                  </a:cubicBezTo>
                  <a:cubicBezTo>
                    <a:pt x="36160" y="3061"/>
                    <a:pt x="35493" y="2828"/>
                    <a:pt x="34859" y="2661"/>
                  </a:cubicBezTo>
                  <a:cubicBezTo>
                    <a:pt x="34219" y="2421"/>
                    <a:pt x="33530" y="2301"/>
                    <a:pt x="32844" y="2301"/>
                  </a:cubicBezTo>
                  <a:cubicBezTo>
                    <a:pt x="32387" y="2301"/>
                    <a:pt x="31930" y="2354"/>
                    <a:pt x="31490" y="2461"/>
                  </a:cubicBezTo>
                  <a:cubicBezTo>
                    <a:pt x="31390" y="2461"/>
                    <a:pt x="31090" y="2461"/>
                    <a:pt x="31023" y="2427"/>
                  </a:cubicBezTo>
                  <a:cubicBezTo>
                    <a:pt x="30489" y="1994"/>
                    <a:pt x="31590" y="1227"/>
                    <a:pt x="31924" y="1026"/>
                  </a:cubicBezTo>
                  <a:cubicBezTo>
                    <a:pt x="32291" y="793"/>
                    <a:pt x="32658" y="626"/>
                    <a:pt x="33058" y="526"/>
                  </a:cubicBezTo>
                  <a:cubicBezTo>
                    <a:pt x="33371" y="475"/>
                    <a:pt x="33688" y="453"/>
                    <a:pt x="34005" y="453"/>
                  </a:cubicBezTo>
                  <a:close/>
                  <a:moveTo>
                    <a:pt x="22598" y="15049"/>
                  </a:moveTo>
                  <a:cubicBezTo>
                    <a:pt x="22673" y="15049"/>
                    <a:pt x="22756" y="15102"/>
                    <a:pt x="22851" y="15237"/>
                  </a:cubicBezTo>
                  <a:cubicBezTo>
                    <a:pt x="22951" y="15337"/>
                    <a:pt x="22951" y="15637"/>
                    <a:pt x="22984" y="15804"/>
                  </a:cubicBezTo>
                  <a:cubicBezTo>
                    <a:pt x="23051" y="16204"/>
                    <a:pt x="23084" y="16604"/>
                    <a:pt x="23117" y="17038"/>
                  </a:cubicBezTo>
                  <a:cubicBezTo>
                    <a:pt x="23151" y="17405"/>
                    <a:pt x="23151" y="17772"/>
                    <a:pt x="23151" y="18139"/>
                  </a:cubicBezTo>
                  <a:cubicBezTo>
                    <a:pt x="23151" y="18205"/>
                    <a:pt x="23151" y="18272"/>
                    <a:pt x="23151" y="18339"/>
                  </a:cubicBezTo>
                  <a:cubicBezTo>
                    <a:pt x="22884" y="18105"/>
                    <a:pt x="22650" y="17738"/>
                    <a:pt x="22550" y="17572"/>
                  </a:cubicBezTo>
                  <a:cubicBezTo>
                    <a:pt x="22317" y="17171"/>
                    <a:pt x="22183" y="16738"/>
                    <a:pt x="22183" y="16271"/>
                  </a:cubicBezTo>
                  <a:cubicBezTo>
                    <a:pt x="22150" y="15937"/>
                    <a:pt x="22217" y="15604"/>
                    <a:pt x="22317" y="15303"/>
                  </a:cubicBezTo>
                  <a:cubicBezTo>
                    <a:pt x="22396" y="15164"/>
                    <a:pt x="22488" y="15049"/>
                    <a:pt x="22598" y="15049"/>
                  </a:cubicBezTo>
                  <a:close/>
                  <a:moveTo>
                    <a:pt x="23551" y="18939"/>
                  </a:moveTo>
                  <a:cubicBezTo>
                    <a:pt x="23484" y="18973"/>
                    <a:pt x="23418" y="18973"/>
                    <a:pt x="23384" y="19006"/>
                  </a:cubicBezTo>
                  <a:cubicBezTo>
                    <a:pt x="23384" y="19006"/>
                    <a:pt x="23351" y="18973"/>
                    <a:pt x="23351" y="18973"/>
                  </a:cubicBezTo>
                  <a:cubicBezTo>
                    <a:pt x="23418" y="18973"/>
                    <a:pt x="23484" y="18939"/>
                    <a:pt x="23551" y="18939"/>
                  </a:cubicBezTo>
                  <a:close/>
                  <a:moveTo>
                    <a:pt x="23117" y="19006"/>
                  </a:moveTo>
                  <a:cubicBezTo>
                    <a:pt x="23117" y="19039"/>
                    <a:pt x="23117" y="19039"/>
                    <a:pt x="23117" y="19039"/>
                  </a:cubicBezTo>
                  <a:lnTo>
                    <a:pt x="23084" y="19039"/>
                  </a:lnTo>
                  <a:cubicBezTo>
                    <a:pt x="23084" y="19006"/>
                    <a:pt x="23117" y="19006"/>
                    <a:pt x="23117" y="19006"/>
                  </a:cubicBezTo>
                  <a:close/>
                  <a:moveTo>
                    <a:pt x="30323" y="1160"/>
                  </a:moveTo>
                  <a:cubicBezTo>
                    <a:pt x="30323" y="1193"/>
                    <a:pt x="30323" y="1193"/>
                    <a:pt x="30323" y="1193"/>
                  </a:cubicBezTo>
                  <a:cubicBezTo>
                    <a:pt x="30656" y="1460"/>
                    <a:pt x="30122" y="1960"/>
                    <a:pt x="29922" y="2227"/>
                  </a:cubicBezTo>
                  <a:cubicBezTo>
                    <a:pt x="29889" y="2261"/>
                    <a:pt x="29856" y="2294"/>
                    <a:pt x="29822" y="2361"/>
                  </a:cubicBezTo>
                  <a:cubicBezTo>
                    <a:pt x="29655" y="2494"/>
                    <a:pt x="29489" y="2628"/>
                    <a:pt x="29355" y="2794"/>
                  </a:cubicBezTo>
                  <a:cubicBezTo>
                    <a:pt x="29322" y="2828"/>
                    <a:pt x="29255" y="2894"/>
                    <a:pt x="29222" y="2928"/>
                  </a:cubicBezTo>
                  <a:cubicBezTo>
                    <a:pt x="28955" y="3095"/>
                    <a:pt x="28688" y="3261"/>
                    <a:pt x="28421" y="3428"/>
                  </a:cubicBezTo>
                  <a:cubicBezTo>
                    <a:pt x="28154" y="3595"/>
                    <a:pt x="27854" y="3728"/>
                    <a:pt x="27587" y="3862"/>
                  </a:cubicBezTo>
                  <a:cubicBezTo>
                    <a:pt x="27354" y="3929"/>
                    <a:pt x="27120" y="4029"/>
                    <a:pt x="26887" y="4062"/>
                  </a:cubicBezTo>
                  <a:cubicBezTo>
                    <a:pt x="26687" y="4129"/>
                    <a:pt x="26453" y="4162"/>
                    <a:pt x="26253" y="4229"/>
                  </a:cubicBezTo>
                  <a:cubicBezTo>
                    <a:pt x="25886" y="4362"/>
                    <a:pt x="25552" y="4496"/>
                    <a:pt x="25186" y="4662"/>
                  </a:cubicBezTo>
                  <a:cubicBezTo>
                    <a:pt x="25186" y="4662"/>
                    <a:pt x="25186" y="4696"/>
                    <a:pt x="25219" y="4696"/>
                  </a:cubicBezTo>
                  <a:cubicBezTo>
                    <a:pt x="25486" y="4596"/>
                    <a:pt x="25753" y="4529"/>
                    <a:pt x="26019" y="4462"/>
                  </a:cubicBezTo>
                  <a:cubicBezTo>
                    <a:pt x="26053" y="4462"/>
                    <a:pt x="26053" y="4462"/>
                    <a:pt x="26053" y="4429"/>
                  </a:cubicBezTo>
                  <a:cubicBezTo>
                    <a:pt x="26186" y="4429"/>
                    <a:pt x="26286" y="4396"/>
                    <a:pt x="26386" y="4362"/>
                  </a:cubicBezTo>
                  <a:lnTo>
                    <a:pt x="26486" y="4362"/>
                  </a:lnTo>
                  <a:cubicBezTo>
                    <a:pt x="26553" y="4354"/>
                    <a:pt x="26616" y="4350"/>
                    <a:pt x="26676" y="4350"/>
                  </a:cubicBezTo>
                  <a:cubicBezTo>
                    <a:pt x="26855" y="4350"/>
                    <a:pt x="27012" y="4387"/>
                    <a:pt x="27187" y="4462"/>
                  </a:cubicBezTo>
                  <a:cubicBezTo>
                    <a:pt x="27354" y="4529"/>
                    <a:pt x="27320" y="4596"/>
                    <a:pt x="27220" y="4662"/>
                  </a:cubicBezTo>
                  <a:cubicBezTo>
                    <a:pt x="27120" y="4696"/>
                    <a:pt x="26987" y="4729"/>
                    <a:pt x="26853" y="4729"/>
                  </a:cubicBezTo>
                  <a:cubicBezTo>
                    <a:pt x="26486" y="4796"/>
                    <a:pt x="26120" y="4829"/>
                    <a:pt x="25786" y="4963"/>
                  </a:cubicBezTo>
                  <a:cubicBezTo>
                    <a:pt x="25452" y="5063"/>
                    <a:pt x="25085" y="5163"/>
                    <a:pt x="24752" y="5263"/>
                  </a:cubicBezTo>
                  <a:cubicBezTo>
                    <a:pt x="24752" y="5263"/>
                    <a:pt x="24752" y="5296"/>
                    <a:pt x="24785" y="5296"/>
                  </a:cubicBezTo>
                  <a:cubicBezTo>
                    <a:pt x="25119" y="5229"/>
                    <a:pt x="25419" y="5163"/>
                    <a:pt x="25753" y="5096"/>
                  </a:cubicBezTo>
                  <a:lnTo>
                    <a:pt x="26587" y="5096"/>
                  </a:lnTo>
                  <a:cubicBezTo>
                    <a:pt x="26653" y="5129"/>
                    <a:pt x="26720" y="5129"/>
                    <a:pt x="26687" y="5229"/>
                  </a:cubicBezTo>
                  <a:cubicBezTo>
                    <a:pt x="26687" y="5229"/>
                    <a:pt x="26687" y="5263"/>
                    <a:pt x="26687" y="5263"/>
                  </a:cubicBezTo>
                  <a:cubicBezTo>
                    <a:pt x="26520" y="5363"/>
                    <a:pt x="26353" y="5430"/>
                    <a:pt x="26186" y="5530"/>
                  </a:cubicBezTo>
                  <a:cubicBezTo>
                    <a:pt x="25519" y="5763"/>
                    <a:pt x="24952" y="6163"/>
                    <a:pt x="24518" y="6697"/>
                  </a:cubicBezTo>
                  <a:cubicBezTo>
                    <a:pt x="23718" y="7731"/>
                    <a:pt x="23718" y="9266"/>
                    <a:pt x="22617" y="10100"/>
                  </a:cubicBezTo>
                  <a:lnTo>
                    <a:pt x="22650" y="10100"/>
                  </a:lnTo>
                  <a:cubicBezTo>
                    <a:pt x="23451" y="9633"/>
                    <a:pt x="23718" y="8732"/>
                    <a:pt x="24051" y="7898"/>
                  </a:cubicBezTo>
                  <a:cubicBezTo>
                    <a:pt x="24618" y="6864"/>
                    <a:pt x="25653" y="6097"/>
                    <a:pt x="26820" y="5897"/>
                  </a:cubicBezTo>
                  <a:lnTo>
                    <a:pt x="26820" y="5897"/>
                  </a:lnTo>
                  <a:cubicBezTo>
                    <a:pt x="26653" y="5997"/>
                    <a:pt x="26520" y="6097"/>
                    <a:pt x="26353" y="6230"/>
                  </a:cubicBezTo>
                  <a:cubicBezTo>
                    <a:pt x="25953" y="6464"/>
                    <a:pt x="25552" y="6864"/>
                    <a:pt x="25319" y="7198"/>
                  </a:cubicBezTo>
                  <a:cubicBezTo>
                    <a:pt x="25052" y="7598"/>
                    <a:pt x="24852" y="8065"/>
                    <a:pt x="24819" y="8565"/>
                  </a:cubicBezTo>
                  <a:cubicBezTo>
                    <a:pt x="24785" y="8565"/>
                    <a:pt x="24785" y="8599"/>
                    <a:pt x="24785" y="8599"/>
                  </a:cubicBezTo>
                  <a:cubicBezTo>
                    <a:pt x="24785" y="8599"/>
                    <a:pt x="24785" y="8632"/>
                    <a:pt x="24785" y="8632"/>
                  </a:cubicBezTo>
                  <a:cubicBezTo>
                    <a:pt x="24785" y="8865"/>
                    <a:pt x="24785" y="9099"/>
                    <a:pt x="24819" y="9366"/>
                  </a:cubicBezTo>
                  <a:cubicBezTo>
                    <a:pt x="24785" y="10400"/>
                    <a:pt x="24385" y="11367"/>
                    <a:pt x="23851" y="12268"/>
                  </a:cubicBezTo>
                  <a:cubicBezTo>
                    <a:pt x="23284" y="13235"/>
                    <a:pt x="22417" y="14036"/>
                    <a:pt x="22017" y="15103"/>
                  </a:cubicBezTo>
                  <a:cubicBezTo>
                    <a:pt x="21716" y="15937"/>
                    <a:pt x="21816" y="16904"/>
                    <a:pt x="22217" y="17672"/>
                  </a:cubicBezTo>
                  <a:cubicBezTo>
                    <a:pt x="22317" y="17838"/>
                    <a:pt x="22851" y="18506"/>
                    <a:pt x="23251" y="18772"/>
                  </a:cubicBezTo>
                  <a:cubicBezTo>
                    <a:pt x="22717" y="18772"/>
                    <a:pt x="22250" y="18706"/>
                    <a:pt x="21750" y="18406"/>
                  </a:cubicBezTo>
                  <a:cubicBezTo>
                    <a:pt x="21083" y="18005"/>
                    <a:pt x="20616" y="17371"/>
                    <a:pt x="20382" y="16638"/>
                  </a:cubicBezTo>
                  <a:cubicBezTo>
                    <a:pt x="20149" y="15904"/>
                    <a:pt x="20115" y="15137"/>
                    <a:pt x="20215" y="14369"/>
                  </a:cubicBezTo>
                  <a:cubicBezTo>
                    <a:pt x="20315" y="13635"/>
                    <a:pt x="20516" y="12835"/>
                    <a:pt x="21116" y="12368"/>
                  </a:cubicBezTo>
                  <a:cubicBezTo>
                    <a:pt x="21173" y="12339"/>
                    <a:pt x="21132" y="12261"/>
                    <a:pt x="21077" y="12261"/>
                  </a:cubicBezTo>
                  <a:cubicBezTo>
                    <a:pt x="21068" y="12261"/>
                    <a:pt x="21059" y="12263"/>
                    <a:pt x="21049" y="12268"/>
                  </a:cubicBezTo>
                  <a:cubicBezTo>
                    <a:pt x="20816" y="12368"/>
                    <a:pt x="20616" y="12535"/>
                    <a:pt x="20482" y="12735"/>
                  </a:cubicBezTo>
                  <a:cubicBezTo>
                    <a:pt x="18814" y="14569"/>
                    <a:pt x="19615" y="17271"/>
                    <a:pt x="20449" y="19340"/>
                  </a:cubicBezTo>
                  <a:cubicBezTo>
                    <a:pt x="18481" y="17505"/>
                    <a:pt x="18014" y="14536"/>
                    <a:pt x="19115" y="12101"/>
                  </a:cubicBezTo>
                  <a:cubicBezTo>
                    <a:pt x="19415" y="11467"/>
                    <a:pt x="19815" y="10867"/>
                    <a:pt x="20315" y="10333"/>
                  </a:cubicBezTo>
                  <a:cubicBezTo>
                    <a:pt x="20782" y="9799"/>
                    <a:pt x="21316" y="9399"/>
                    <a:pt x="21850" y="8899"/>
                  </a:cubicBezTo>
                  <a:cubicBezTo>
                    <a:pt x="22150" y="8599"/>
                    <a:pt x="22450" y="8232"/>
                    <a:pt x="22684" y="7898"/>
                  </a:cubicBezTo>
                  <a:cubicBezTo>
                    <a:pt x="23117" y="7398"/>
                    <a:pt x="23451" y="6797"/>
                    <a:pt x="23618" y="6163"/>
                  </a:cubicBezTo>
                  <a:cubicBezTo>
                    <a:pt x="23640" y="6163"/>
                    <a:pt x="23618" y="6149"/>
                    <a:pt x="23600" y="6149"/>
                  </a:cubicBezTo>
                  <a:cubicBezTo>
                    <a:pt x="23592" y="6149"/>
                    <a:pt x="23584" y="6152"/>
                    <a:pt x="23584" y="6163"/>
                  </a:cubicBezTo>
                  <a:cubicBezTo>
                    <a:pt x="23318" y="6630"/>
                    <a:pt x="23051" y="7064"/>
                    <a:pt x="22750" y="7464"/>
                  </a:cubicBezTo>
                  <a:cubicBezTo>
                    <a:pt x="21983" y="8298"/>
                    <a:pt x="20949" y="8765"/>
                    <a:pt x="19882" y="9132"/>
                  </a:cubicBezTo>
                  <a:cubicBezTo>
                    <a:pt x="18948" y="9466"/>
                    <a:pt x="17747" y="9866"/>
                    <a:pt x="17113" y="10700"/>
                  </a:cubicBezTo>
                  <a:cubicBezTo>
                    <a:pt x="16980" y="10833"/>
                    <a:pt x="16846" y="11000"/>
                    <a:pt x="16746" y="11167"/>
                  </a:cubicBezTo>
                  <a:cubicBezTo>
                    <a:pt x="16846" y="10233"/>
                    <a:pt x="17513" y="9432"/>
                    <a:pt x="18214" y="8799"/>
                  </a:cubicBezTo>
                  <a:cubicBezTo>
                    <a:pt x="18814" y="8265"/>
                    <a:pt x="19415" y="7731"/>
                    <a:pt x="19982" y="7198"/>
                  </a:cubicBezTo>
                  <a:cubicBezTo>
                    <a:pt x="21083" y="6130"/>
                    <a:pt x="21983" y="4963"/>
                    <a:pt x="23318" y="4195"/>
                  </a:cubicBezTo>
                  <a:cubicBezTo>
                    <a:pt x="23818" y="3895"/>
                    <a:pt x="24352" y="3662"/>
                    <a:pt x="24885" y="3562"/>
                  </a:cubicBezTo>
                  <a:cubicBezTo>
                    <a:pt x="25519" y="3395"/>
                    <a:pt x="26153" y="3462"/>
                    <a:pt x="26787" y="3428"/>
                  </a:cubicBezTo>
                  <a:cubicBezTo>
                    <a:pt x="26553" y="3295"/>
                    <a:pt x="26286" y="3228"/>
                    <a:pt x="26019" y="3195"/>
                  </a:cubicBezTo>
                  <a:cubicBezTo>
                    <a:pt x="25854" y="3151"/>
                    <a:pt x="25681" y="3133"/>
                    <a:pt x="25506" y="3133"/>
                  </a:cubicBezTo>
                  <a:cubicBezTo>
                    <a:pt x="25011" y="3133"/>
                    <a:pt x="24495" y="3280"/>
                    <a:pt x="24051" y="3428"/>
                  </a:cubicBezTo>
                  <a:cubicBezTo>
                    <a:pt x="23684" y="3562"/>
                    <a:pt x="23351" y="3728"/>
                    <a:pt x="22984" y="3895"/>
                  </a:cubicBezTo>
                  <a:cubicBezTo>
                    <a:pt x="22884" y="3929"/>
                    <a:pt x="22750" y="3995"/>
                    <a:pt x="22617" y="4062"/>
                  </a:cubicBezTo>
                  <a:cubicBezTo>
                    <a:pt x="22586" y="4070"/>
                    <a:pt x="22556" y="4074"/>
                    <a:pt x="22530" y="4074"/>
                  </a:cubicBezTo>
                  <a:cubicBezTo>
                    <a:pt x="22446" y="4074"/>
                    <a:pt x="22399" y="4030"/>
                    <a:pt x="22450" y="3929"/>
                  </a:cubicBezTo>
                  <a:cubicBezTo>
                    <a:pt x="23251" y="3161"/>
                    <a:pt x="24352" y="2661"/>
                    <a:pt x="25386" y="2261"/>
                  </a:cubicBezTo>
                  <a:cubicBezTo>
                    <a:pt x="26286" y="1927"/>
                    <a:pt x="27254" y="1627"/>
                    <a:pt x="28221" y="1427"/>
                  </a:cubicBezTo>
                  <a:cubicBezTo>
                    <a:pt x="28922" y="1293"/>
                    <a:pt x="29622" y="1227"/>
                    <a:pt x="30323" y="1160"/>
                  </a:cubicBezTo>
                  <a:close/>
                  <a:moveTo>
                    <a:pt x="28006" y="18686"/>
                  </a:moveTo>
                  <a:cubicBezTo>
                    <a:pt x="28130" y="18686"/>
                    <a:pt x="28249" y="18709"/>
                    <a:pt x="28354" y="18772"/>
                  </a:cubicBezTo>
                  <a:cubicBezTo>
                    <a:pt x="28455" y="18839"/>
                    <a:pt x="28521" y="19106"/>
                    <a:pt x="28588" y="19173"/>
                  </a:cubicBezTo>
                  <a:cubicBezTo>
                    <a:pt x="28688" y="19239"/>
                    <a:pt x="28755" y="19306"/>
                    <a:pt x="28855" y="19373"/>
                  </a:cubicBezTo>
                  <a:cubicBezTo>
                    <a:pt x="28553" y="19276"/>
                    <a:pt x="28241" y="19238"/>
                    <a:pt x="27926" y="19238"/>
                  </a:cubicBezTo>
                  <a:cubicBezTo>
                    <a:pt x="27267" y="19238"/>
                    <a:pt x="26596" y="19404"/>
                    <a:pt x="25986" y="19540"/>
                  </a:cubicBezTo>
                  <a:cubicBezTo>
                    <a:pt x="25686" y="19606"/>
                    <a:pt x="25386" y="19606"/>
                    <a:pt x="25085" y="19640"/>
                  </a:cubicBezTo>
                  <a:cubicBezTo>
                    <a:pt x="24952" y="19673"/>
                    <a:pt x="24852" y="19673"/>
                    <a:pt x="24719" y="19773"/>
                  </a:cubicBezTo>
                  <a:cubicBezTo>
                    <a:pt x="24618" y="19873"/>
                    <a:pt x="24485" y="20040"/>
                    <a:pt x="24418" y="20207"/>
                  </a:cubicBezTo>
                  <a:cubicBezTo>
                    <a:pt x="24385" y="20240"/>
                    <a:pt x="24385" y="20240"/>
                    <a:pt x="24385" y="20240"/>
                  </a:cubicBezTo>
                  <a:cubicBezTo>
                    <a:pt x="24218" y="19807"/>
                    <a:pt x="24285" y="19273"/>
                    <a:pt x="24585" y="18906"/>
                  </a:cubicBezTo>
                  <a:cubicBezTo>
                    <a:pt x="24719" y="18806"/>
                    <a:pt x="24885" y="18739"/>
                    <a:pt x="25085" y="18739"/>
                  </a:cubicBezTo>
                  <a:cubicBezTo>
                    <a:pt x="25186" y="18739"/>
                    <a:pt x="25319" y="18839"/>
                    <a:pt x="25419" y="18839"/>
                  </a:cubicBezTo>
                  <a:cubicBezTo>
                    <a:pt x="25686" y="18906"/>
                    <a:pt x="26019" y="18906"/>
                    <a:pt x="26253" y="18906"/>
                  </a:cubicBezTo>
                  <a:cubicBezTo>
                    <a:pt x="26820" y="18906"/>
                    <a:pt x="27254" y="18806"/>
                    <a:pt x="27787" y="18706"/>
                  </a:cubicBezTo>
                  <a:cubicBezTo>
                    <a:pt x="27861" y="18694"/>
                    <a:pt x="27934" y="18686"/>
                    <a:pt x="28006" y="18686"/>
                  </a:cubicBezTo>
                  <a:close/>
                  <a:moveTo>
                    <a:pt x="43020" y="14875"/>
                  </a:moveTo>
                  <a:cubicBezTo>
                    <a:pt x="43091" y="14875"/>
                    <a:pt x="43155" y="14893"/>
                    <a:pt x="43198" y="14936"/>
                  </a:cubicBezTo>
                  <a:cubicBezTo>
                    <a:pt x="43298" y="15003"/>
                    <a:pt x="43298" y="15137"/>
                    <a:pt x="43298" y="15237"/>
                  </a:cubicBezTo>
                  <a:cubicBezTo>
                    <a:pt x="43165" y="15870"/>
                    <a:pt x="43198" y="16571"/>
                    <a:pt x="43298" y="17205"/>
                  </a:cubicBezTo>
                  <a:cubicBezTo>
                    <a:pt x="43298" y="17218"/>
                    <a:pt x="43316" y="17227"/>
                    <a:pt x="43336" y="17227"/>
                  </a:cubicBezTo>
                  <a:cubicBezTo>
                    <a:pt x="43364" y="17227"/>
                    <a:pt x="43399" y="17210"/>
                    <a:pt x="43399" y="17171"/>
                  </a:cubicBezTo>
                  <a:cubicBezTo>
                    <a:pt x="43365" y="16804"/>
                    <a:pt x="43365" y="16404"/>
                    <a:pt x="43399" y="16004"/>
                  </a:cubicBezTo>
                  <a:cubicBezTo>
                    <a:pt x="43465" y="15737"/>
                    <a:pt x="43532" y="15470"/>
                    <a:pt x="43599" y="15203"/>
                  </a:cubicBezTo>
                  <a:lnTo>
                    <a:pt x="43699" y="15203"/>
                  </a:lnTo>
                  <a:cubicBezTo>
                    <a:pt x="43732" y="15203"/>
                    <a:pt x="43765" y="15237"/>
                    <a:pt x="43799" y="15270"/>
                  </a:cubicBezTo>
                  <a:cubicBezTo>
                    <a:pt x="43966" y="15503"/>
                    <a:pt x="43999" y="15704"/>
                    <a:pt x="43966" y="15937"/>
                  </a:cubicBezTo>
                  <a:cubicBezTo>
                    <a:pt x="43866" y="16237"/>
                    <a:pt x="43765" y="16471"/>
                    <a:pt x="43699" y="16738"/>
                  </a:cubicBezTo>
                  <a:cubicBezTo>
                    <a:pt x="43532" y="17205"/>
                    <a:pt x="43565" y="17738"/>
                    <a:pt x="43699" y="18239"/>
                  </a:cubicBezTo>
                  <a:cubicBezTo>
                    <a:pt x="43699" y="18539"/>
                    <a:pt x="43699" y="18839"/>
                    <a:pt x="43732" y="19173"/>
                  </a:cubicBezTo>
                  <a:cubicBezTo>
                    <a:pt x="43765" y="19440"/>
                    <a:pt x="43832" y="19706"/>
                    <a:pt x="43832" y="19973"/>
                  </a:cubicBezTo>
                  <a:cubicBezTo>
                    <a:pt x="43832" y="20307"/>
                    <a:pt x="43665" y="20474"/>
                    <a:pt x="43399" y="20640"/>
                  </a:cubicBezTo>
                  <a:cubicBezTo>
                    <a:pt x="43198" y="20640"/>
                    <a:pt x="43198" y="20374"/>
                    <a:pt x="43132" y="19907"/>
                  </a:cubicBezTo>
                  <a:cubicBezTo>
                    <a:pt x="43065" y="19173"/>
                    <a:pt x="42932" y="18472"/>
                    <a:pt x="42731" y="17805"/>
                  </a:cubicBezTo>
                  <a:cubicBezTo>
                    <a:pt x="42665" y="17538"/>
                    <a:pt x="42598" y="17238"/>
                    <a:pt x="42498" y="16904"/>
                  </a:cubicBezTo>
                  <a:cubicBezTo>
                    <a:pt x="42465" y="16771"/>
                    <a:pt x="42431" y="16638"/>
                    <a:pt x="42431" y="16504"/>
                  </a:cubicBezTo>
                  <a:cubicBezTo>
                    <a:pt x="42331" y="16104"/>
                    <a:pt x="42131" y="15470"/>
                    <a:pt x="42364" y="15103"/>
                  </a:cubicBezTo>
                  <a:lnTo>
                    <a:pt x="42364" y="15103"/>
                  </a:lnTo>
                  <a:cubicBezTo>
                    <a:pt x="42364" y="16004"/>
                    <a:pt x="42698" y="17005"/>
                    <a:pt x="42965" y="17838"/>
                  </a:cubicBezTo>
                  <a:cubicBezTo>
                    <a:pt x="42965" y="17855"/>
                    <a:pt x="42982" y="17863"/>
                    <a:pt x="42998" y="17863"/>
                  </a:cubicBezTo>
                  <a:cubicBezTo>
                    <a:pt x="43015" y="17863"/>
                    <a:pt x="43032" y="17855"/>
                    <a:pt x="43032" y="17838"/>
                  </a:cubicBezTo>
                  <a:cubicBezTo>
                    <a:pt x="42898" y="17305"/>
                    <a:pt x="42798" y="16771"/>
                    <a:pt x="42698" y="16204"/>
                  </a:cubicBezTo>
                  <a:cubicBezTo>
                    <a:pt x="42631" y="15837"/>
                    <a:pt x="42631" y="15437"/>
                    <a:pt x="42598" y="15070"/>
                  </a:cubicBezTo>
                  <a:cubicBezTo>
                    <a:pt x="42688" y="14957"/>
                    <a:pt x="42870" y="14875"/>
                    <a:pt x="43020" y="14875"/>
                  </a:cubicBezTo>
                  <a:close/>
                  <a:moveTo>
                    <a:pt x="24585" y="20974"/>
                  </a:moveTo>
                  <a:cubicBezTo>
                    <a:pt x="24585" y="21007"/>
                    <a:pt x="24618" y="21041"/>
                    <a:pt x="24618" y="21074"/>
                  </a:cubicBezTo>
                  <a:cubicBezTo>
                    <a:pt x="24618" y="21074"/>
                    <a:pt x="24618" y="21074"/>
                    <a:pt x="24585" y="21041"/>
                  </a:cubicBezTo>
                  <a:cubicBezTo>
                    <a:pt x="24585" y="21041"/>
                    <a:pt x="24585" y="21007"/>
                    <a:pt x="24552" y="21007"/>
                  </a:cubicBezTo>
                  <a:cubicBezTo>
                    <a:pt x="24585" y="20974"/>
                    <a:pt x="24585" y="20974"/>
                    <a:pt x="24585" y="20974"/>
                  </a:cubicBezTo>
                  <a:close/>
                  <a:moveTo>
                    <a:pt x="45500" y="22375"/>
                  </a:moveTo>
                  <a:cubicBezTo>
                    <a:pt x="45467" y="22408"/>
                    <a:pt x="45467" y="22408"/>
                    <a:pt x="45433" y="22408"/>
                  </a:cubicBezTo>
                  <a:cubicBezTo>
                    <a:pt x="45433" y="22408"/>
                    <a:pt x="45433" y="22375"/>
                    <a:pt x="45433" y="22375"/>
                  </a:cubicBezTo>
                  <a:close/>
                  <a:moveTo>
                    <a:pt x="22050" y="18839"/>
                  </a:moveTo>
                  <a:lnTo>
                    <a:pt x="22050" y="18839"/>
                  </a:lnTo>
                  <a:cubicBezTo>
                    <a:pt x="22317" y="18939"/>
                    <a:pt x="22617" y="19006"/>
                    <a:pt x="22884" y="19006"/>
                  </a:cubicBezTo>
                  <a:cubicBezTo>
                    <a:pt x="23351" y="19440"/>
                    <a:pt x="23384" y="20073"/>
                    <a:pt x="23751" y="20574"/>
                  </a:cubicBezTo>
                  <a:cubicBezTo>
                    <a:pt x="23951" y="20874"/>
                    <a:pt x="24218" y="21141"/>
                    <a:pt x="24385" y="21441"/>
                  </a:cubicBezTo>
                  <a:cubicBezTo>
                    <a:pt x="24452" y="21541"/>
                    <a:pt x="24518" y="21641"/>
                    <a:pt x="24552" y="21741"/>
                  </a:cubicBezTo>
                  <a:cubicBezTo>
                    <a:pt x="24618" y="21875"/>
                    <a:pt x="24652" y="22008"/>
                    <a:pt x="24685" y="22175"/>
                  </a:cubicBezTo>
                  <a:cubicBezTo>
                    <a:pt x="24685" y="22208"/>
                    <a:pt x="24719" y="22242"/>
                    <a:pt x="24785" y="22242"/>
                  </a:cubicBezTo>
                  <a:cubicBezTo>
                    <a:pt x="25019" y="22842"/>
                    <a:pt x="25219" y="23476"/>
                    <a:pt x="25386" y="24076"/>
                  </a:cubicBezTo>
                  <a:cubicBezTo>
                    <a:pt x="25386" y="24076"/>
                    <a:pt x="25419" y="24110"/>
                    <a:pt x="25419" y="24143"/>
                  </a:cubicBezTo>
                  <a:cubicBezTo>
                    <a:pt x="25119" y="23809"/>
                    <a:pt x="24819" y="23509"/>
                    <a:pt x="24518" y="23176"/>
                  </a:cubicBezTo>
                  <a:cubicBezTo>
                    <a:pt x="24151" y="22742"/>
                    <a:pt x="23818" y="22275"/>
                    <a:pt x="23518" y="21808"/>
                  </a:cubicBezTo>
                  <a:cubicBezTo>
                    <a:pt x="22917" y="20907"/>
                    <a:pt x="22384" y="19873"/>
                    <a:pt x="22050" y="18839"/>
                  </a:cubicBezTo>
                  <a:close/>
                  <a:moveTo>
                    <a:pt x="58886" y="26981"/>
                  </a:moveTo>
                  <a:cubicBezTo>
                    <a:pt x="58999" y="26981"/>
                    <a:pt x="59109" y="26990"/>
                    <a:pt x="59210" y="27012"/>
                  </a:cubicBezTo>
                  <a:cubicBezTo>
                    <a:pt x="59210" y="27045"/>
                    <a:pt x="59243" y="27045"/>
                    <a:pt x="59277" y="27045"/>
                  </a:cubicBezTo>
                  <a:cubicBezTo>
                    <a:pt x="59277" y="27045"/>
                    <a:pt x="59243" y="27078"/>
                    <a:pt x="59243" y="27078"/>
                  </a:cubicBezTo>
                  <a:lnTo>
                    <a:pt x="59243" y="27412"/>
                  </a:lnTo>
                  <a:cubicBezTo>
                    <a:pt x="59243" y="27412"/>
                    <a:pt x="59243" y="27445"/>
                    <a:pt x="59243" y="27445"/>
                  </a:cubicBezTo>
                  <a:cubicBezTo>
                    <a:pt x="59067" y="27372"/>
                    <a:pt x="58884" y="27344"/>
                    <a:pt x="58698" y="27344"/>
                  </a:cubicBezTo>
                  <a:cubicBezTo>
                    <a:pt x="58461" y="27344"/>
                    <a:pt x="58218" y="27389"/>
                    <a:pt x="57976" y="27445"/>
                  </a:cubicBezTo>
                  <a:cubicBezTo>
                    <a:pt x="57409" y="27545"/>
                    <a:pt x="56808" y="27612"/>
                    <a:pt x="56274" y="27812"/>
                  </a:cubicBezTo>
                  <a:cubicBezTo>
                    <a:pt x="56208" y="27712"/>
                    <a:pt x="56108" y="27645"/>
                    <a:pt x="56041" y="27579"/>
                  </a:cubicBezTo>
                  <a:cubicBezTo>
                    <a:pt x="56108" y="27545"/>
                    <a:pt x="56174" y="27512"/>
                    <a:pt x="56241" y="27479"/>
                  </a:cubicBezTo>
                  <a:cubicBezTo>
                    <a:pt x="56708" y="27345"/>
                    <a:pt x="57175" y="27279"/>
                    <a:pt x="57642" y="27178"/>
                  </a:cubicBezTo>
                  <a:cubicBezTo>
                    <a:pt x="58008" y="27100"/>
                    <a:pt x="58476" y="26981"/>
                    <a:pt x="58886" y="26981"/>
                  </a:cubicBezTo>
                  <a:close/>
                  <a:moveTo>
                    <a:pt x="59577" y="27345"/>
                  </a:moveTo>
                  <a:cubicBezTo>
                    <a:pt x="59643" y="27512"/>
                    <a:pt x="59710" y="27679"/>
                    <a:pt x="59777" y="27846"/>
                  </a:cubicBezTo>
                  <a:cubicBezTo>
                    <a:pt x="59710" y="27746"/>
                    <a:pt x="59643" y="27679"/>
                    <a:pt x="59543" y="27612"/>
                  </a:cubicBezTo>
                  <a:cubicBezTo>
                    <a:pt x="59543" y="27579"/>
                    <a:pt x="59543" y="27579"/>
                    <a:pt x="59543" y="27545"/>
                  </a:cubicBezTo>
                  <a:cubicBezTo>
                    <a:pt x="59543" y="27512"/>
                    <a:pt x="59577" y="27445"/>
                    <a:pt x="59577" y="27412"/>
                  </a:cubicBezTo>
                  <a:cubicBezTo>
                    <a:pt x="59577" y="27379"/>
                    <a:pt x="59577" y="27379"/>
                    <a:pt x="59577" y="27345"/>
                  </a:cubicBezTo>
                  <a:close/>
                  <a:moveTo>
                    <a:pt x="55774" y="27712"/>
                  </a:moveTo>
                  <a:cubicBezTo>
                    <a:pt x="55774" y="27712"/>
                    <a:pt x="55774" y="27746"/>
                    <a:pt x="55774" y="27746"/>
                  </a:cubicBezTo>
                  <a:cubicBezTo>
                    <a:pt x="55874" y="27812"/>
                    <a:pt x="55941" y="27912"/>
                    <a:pt x="56008" y="27979"/>
                  </a:cubicBezTo>
                  <a:cubicBezTo>
                    <a:pt x="55841" y="28146"/>
                    <a:pt x="55774" y="28346"/>
                    <a:pt x="55707" y="28546"/>
                  </a:cubicBezTo>
                  <a:lnTo>
                    <a:pt x="55240" y="28546"/>
                  </a:lnTo>
                  <a:cubicBezTo>
                    <a:pt x="55307" y="28179"/>
                    <a:pt x="55474" y="27912"/>
                    <a:pt x="55774" y="27712"/>
                  </a:cubicBezTo>
                  <a:close/>
                  <a:moveTo>
                    <a:pt x="58696" y="27761"/>
                  </a:moveTo>
                  <a:cubicBezTo>
                    <a:pt x="58768" y="27761"/>
                    <a:pt x="58840" y="27766"/>
                    <a:pt x="58910" y="27779"/>
                  </a:cubicBezTo>
                  <a:cubicBezTo>
                    <a:pt x="59110" y="27846"/>
                    <a:pt x="59277" y="27912"/>
                    <a:pt x="59410" y="28046"/>
                  </a:cubicBezTo>
                  <a:cubicBezTo>
                    <a:pt x="59443" y="28112"/>
                    <a:pt x="59477" y="28146"/>
                    <a:pt x="59477" y="28179"/>
                  </a:cubicBezTo>
                  <a:cubicBezTo>
                    <a:pt x="58943" y="28379"/>
                    <a:pt x="58409" y="28613"/>
                    <a:pt x="57876" y="28846"/>
                  </a:cubicBezTo>
                  <a:cubicBezTo>
                    <a:pt x="57308" y="28680"/>
                    <a:pt x="56675" y="28613"/>
                    <a:pt x="56074" y="28579"/>
                  </a:cubicBezTo>
                  <a:cubicBezTo>
                    <a:pt x="56174" y="28379"/>
                    <a:pt x="56308" y="28213"/>
                    <a:pt x="56575" y="28146"/>
                  </a:cubicBezTo>
                  <a:cubicBezTo>
                    <a:pt x="56975" y="28012"/>
                    <a:pt x="57375" y="27979"/>
                    <a:pt x="57742" y="27912"/>
                  </a:cubicBezTo>
                  <a:cubicBezTo>
                    <a:pt x="58066" y="27858"/>
                    <a:pt x="58390" y="27761"/>
                    <a:pt x="58696" y="27761"/>
                  </a:cubicBezTo>
                  <a:close/>
                  <a:moveTo>
                    <a:pt x="49836" y="30181"/>
                  </a:moveTo>
                  <a:cubicBezTo>
                    <a:pt x="49836" y="30214"/>
                    <a:pt x="49836" y="30247"/>
                    <a:pt x="49836" y="30281"/>
                  </a:cubicBezTo>
                  <a:cubicBezTo>
                    <a:pt x="49803" y="30247"/>
                    <a:pt x="49803" y="30214"/>
                    <a:pt x="49770" y="30214"/>
                  </a:cubicBezTo>
                  <a:cubicBezTo>
                    <a:pt x="49803" y="30214"/>
                    <a:pt x="49803" y="30214"/>
                    <a:pt x="49836" y="30181"/>
                  </a:cubicBezTo>
                  <a:close/>
                  <a:moveTo>
                    <a:pt x="97937" y="29847"/>
                  </a:moveTo>
                  <a:cubicBezTo>
                    <a:pt x="97904" y="29980"/>
                    <a:pt x="97837" y="30147"/>
                    <a:pt x="97771" y="30281"/>
                  </a:cubicBezTo>
                  <a:cubicBezTo>
                    <a:pt x="97771" y="30247"/>
                    <a:pt x="97804" y="30181"/>
                    <a:pt x="97804" y="30114"/>
                  </a:cubicBezTo>
                  <a:cubicBezTo>
                    <a:pt x="97871" y="30014"/>
                    <a:pt x="97904" y="29947"/>
                    <a:pt x="97937" y="29847"/>
                  </a:cubicBezTo>
                  <a:close/>
                  <a:moveTo>
                    <a:pt x="42798" y="30114"/>
                  </a:moveTo>
                  <a:cubicBezTo>
                    <a:pt x="42754" y="30224"/>
                    <a:pt x="42695" y="30335"/>
                    <a:pt x="42631" y="30445"/>
                  </a:cubicBezTo>
                  <a:lnTo>
                    <a:pt x="42631" y="30445"/>
                  </a:lnTo>
                  <a:cubicBezTo>
                    <a:pt x="42631" y="30414"/>
                    <a:pt x="42631" y="30414"/>
                    <a:pt x="42631" y="30414"/>
                  </a:cubicBezTo>
                  <a:cubicBezTo>
                    <a:pt x="42698" y="30314"/>
                    <a:pt x="42731" y="30214"/>
                    <a:pt x="42798" y="30114"/>
                  </a:cubicBezTo>
                  <a:close/>
                  <a:moveTo>
                    <a:pt x="97937" y="32549"/>
                  </a:moveTo>
                  <a:cubicBezTo>
                    <a:pt x="97971" y="32582"/>
                    <a:pt x="97971" y="32649"/>
                    <a:pt x="98004" y="32682"/>
                  </a:cubicBezTo>
                  <a:cubicBezTo>
                    <a:pt x="97971" y="32649"/>
                    <a:pt x="97937" y="32616"/>
                    <a:pt x="97904" y="32582"/>
                  </a:cubicBezTo>
                  <a:cubicBezTo>
                    <a:pt x="97937" y="32582"/>
                    <a:pt x="97937" y="32549"/>
                    <a:pt x="97937" y="32549"/>
                  </a:cubicBezTo>
                  <a:close/>
                  <a:moveTo>
                    <a:pt x="97704" y="32916"/>
                  </a:moveTo>
                  <a:cubicBezTo>
                    <a:pt x="97704" y="32949"/>
                    <a:pt x="97704" y="32983"/>
                    <a:pt x="97704" y="33016"/>
                  </a:cubicBezTo>
                  <a:cubicBezTo>
                    <a:pt x="97704" y="33016"/>
                    <a:pt x="97671" y="32983"/>
                    <a:pt x="97637" y="32983"/>
                  </a:cubicBezTo>
                  <a:cubicBezTo>
                    <a:pt x="97637" y="32949"/>
                    <a:pt x="97637" y="32949"/>
                    <a:pt x="97671" y="32916"/>
                  </a:cubicBezTo>
                  <a:close/>
                  <a:moveTo>
                    <a:pt x="100573" y="36285"/>
                  </a:moveTo>
                  <a:cubicBezTo>
                    <a:pt x="100573" y="36285"/>
                    <a:pt x="100573" y="36285"/>
                    <a:pt x="100573" y="36318"/>
                  </a:cubicBezTo>
                  <a:lnTo>
                    <a:pt x="100539" y="36318"/>
                  </a:lnTo>
                  <a:cubicBezTo>
                    <a:pt x="100573" y="36318"/>
                    <a:pt x="100573" y="36285"/>
                    <a:pt x="100573" y="36285"/>
                  </a:cubicBezTo>
                  <a:close/>
                  <a:moveTo>
                    <a:pt x="25430" y="13021"/>
                  </a:moveTo>
                  <a:cubicBezTo>
                    <a:pt x="25493" y="13021"/>
                    <a:pt x="25556" y="13025"/>
                    <a:pt x="25619" y="13035"/>
                  </a:cubicBezTo>
                  <a:cubicBezTo>
                    <a:pt x="26019" y="13068"/>
                    <a:pt x="26386" y="13235"/>
                    <a:pt x="26753" y="13402"/>
                  </a:cubicBezTo>
                  <a:cubicBezTo>
                    <a:pt x="27954" y="13902"/>
                    <a:pt x="29222" y="14203"/>
                    <a:pt x="30523" y="14303"/>
                  </a:cubicBezTo>
                  <a:cubicBezTo>
                    <a:pt x="30840" y="14326"/>
                    <a:pt x="31156" y="14337"/>
                    <a:pt x="31472" y="14337"/>
                  </a:cubicBezTo>
                  <a:cubicBezTo>
                    <a:pt x="34246" y="14337"/>
                    <a:pt x="36974" y="13491"/>
                    <a:pt x="39729" y="13102"/>
                  </a:cubicBezTo>
                  <a:cubicBezTo>
                    <a:pt x="39929" y="13102"/>
                    <a:pt x="40096" y="13135"/>
                    <a:pt x="40263" y="13202"/>
                  </a:cubicBezTo>
                  <a:cubicBezTo>
                    <a:pt x="40663" y="13335"/>
                    <a:pt x="40930" y="13602"/>
                    <a:pt x="41097" y="13936"/>
                  </a:cubicBezTo>
                  <a:cubicBezTo>
                    <a:pt x="41764" y="16204"/>
                    <a:pt x="42731" y="19006"/>
                    <a:pt x="42965" y="21174"/>
                  </a:cubicBezTo>
                  <a:cubicBezTo>
                    <a:pt x="42965" y="21229"/>
                    <a:pt x="43054" y="21283"/>
                    <a:pt x="43141" y="21283"/>
                  </a:cubicBezTo>
                  <a:cubicBezTo>
                    <a:pt x="43161" y="21283"/>
                    <a:pt x="43180" y="21280"/>
                    <a:pt x="43198" y="21274"/>
                  </a:cubicBezTo>
                  <a:cubicBezTo>
                    <a:pt x="43532" y="21007"/>
                    <a:pt x="43599" y="20974"/>
                    <a:pt x="43732" y="20874"/>
                  </a:cubicBezTo>
                  <a:cubicBezTo>
                    <a:pt x="43899" y="20774"/>
                    <a:pt x="44099" y="20640"/>
                    <a:pt x="44132" y="20507"/>
                  </a:cubicBezTo>
                  <a:cubicBezTo>
                    <a:pt x="44199" y="20407"/>
                    <a:pt x="44199" y="20274"/>
                    <a:pt x="44199" y="20140"/>
                  </a:cubicBezTo>
                  <a:cubicBezTo>
                    <a:pt x="44266" y="20040"/>
                    <a:pt x="44399" y="19973"/>
                    <a:pt x="44499" y="19940"/>
                  </a:cubicBezTo>
                  <a:cubicBezTo>
                    <a:pt x="44537" y="19925"/>
                    <a:pt x="44568" y="19918"/>
                    <a:pt x="44594" y="19918"/>
                  </a:cubicBezTo>
                  <a:cubicBezTo>
                    <a:pt x="44686" y="19918"/>
                    <a:pt x="44730" y="19996"/>
                    <a:pt x="44833" y="20073"/>
                  </a:cubicBezTo>
                  <a:cubicBezTo>
                    <a:pt x="44966" y="20374"/>
                    <a:pt x="45066" y="20707"/>
                    <a:pt x="44900" y="20974"/>
                  </a:cubicBezTo>
                  <a:cubicBezTo>
                    <a:pt x="44733" y="21274"/>
                    <a:pt x="44566" y="21474"/>
                    <a:pt x="44633" y="21841"/>
                  </a:cubicBezTo>
                  <a:cubicBezTo>
                    <a:pt x="44633" y="21875"/>
                    <a:pt x="44633" y="21908"/>
                    <a:pt x="44666" y="21908"/>
                  </a:cubicBezTo>
                  <a:cubicBezTo>
                    <a:pt x="44666" y="22041"/>
                    <a:pt x="44699" y="22142"/>
                    <a:pt x="44766" y="22242"/>
                  </a:cubicBezTo>
                  <a:cubicBezTo>
                    <a:pt x="44800" y="22375"/>
                    <a:pt x="44900" y="22475"/>
                    <a:pt x="45000" y="22542"/>
                  </a:cubicBezTo>
                  <a:cubicBezTo>
                    <a:pt x="45033" y="22609"/>
                    <a:pt x="45100" y="22609"/>
                    <a:pt x="45166" y="22609"/>
                  </a:cubicBezTo>
                  <a:lnTo>
                    <a:pt x="45300" y="22609"/>
                  </a:lnTo>
                  <a:cubicBezTo>
                    <a:pt x="45734" y="22508"/>
                    <a:pt x="46134" y="22308"/>
                    <a:pt x="46334" y="21875"/>
                  </a:cubicBezTo>
                  <a:cubicBezTo>
                    <a:pt x="46534" y="21408"/>
                    <a:pt x="46467" y="20607"/>
                    <a:pt x="46267" y="20140"/>
                  </a:cubicBezTo>
                  <a:cubicBezTo>
                    <a:pt x="46252" y="20110"/>
                    <a:pt x="46217" y="20094"/>
                    <a:pt x="46180" y="20094"/>
                  </a:cubicBezTo>
                  <a:cubicBezTo>
                    <a:pt x="46134" y="20094"/>
                    <a:pt x="46085" y="20118"/>
                    <a:pt x="46067" y="20173"/>
                  </a:cubicBezTo>
                  <a:cubicBezTo>
                    <a:pt x="45967" y="20540"/>
                    <a:pt x="46100" y="20941"/>
                    <a:pt x="46134" y="21308"/>
                  </a:cubicBezTo>
                  <a:cubicBezTo>
                    <a:pt x="46100" y="21441"/>
                    <a:pt x="46034" y="21574"/>
                    <a:pt x="45967" y="21675"/>
                  </a:cubicBezTo>
                  <a:cubicBezTo>
                    <a:pt x="45882" y="21845"/>
                    <a:pt x="45724" y="22063"/>
                    <a:pt x="45536" y="22063"/>
                  </a:cubicBezTo>
                  <a:cubicBezTo>
                    <a:pt x="45502" y="22063"/>
                    <a:pt x="45468" y="22056"/>
                    <a:pt x="45433" y="22041"/>
                  </a:cubicBezTo>
                  <a:cubicBezTo>
                    <a:pt x="45400" y="22041"/>
                    <a:pt x="45367" y="22008"/>
                    <a:pt x="45333" y="21941"/>
                  </a:cubicBezTo>
                  <a:cubicBezTo>
                    <a:pt x="45300" y="21841"/>
                    <a:pt x="45233" y="21708"/>
                    <a:pt x="45166" y="21574"/>
                  </a:cubicBezTo>
                  <a:cubicBezTo>
                    <a:pt x="45166" y="21508"/>
                    <a:pt x="45133" y="21408"/>
                    <a:pt x="45133" y="21374"/>
                  </a:cubicBezTo>
                  <a:cubicBezTo>
                    <a:pt x="45166" y="21274"/>
                    <a:pt x="45200" y="21208"/>
                    <a:pt x="45267" y="21141"/>
                  </a:cubicBezTo>
                  <a:cubicBezTo>
                    <a:pt x="45333" y="20974"/>
                    <a:pt x="45333" y="20841"/>
                    <a:pt x="45333" y="20640"/>
                  </a:cubicBezTo>
                  <a:cubicBezTo>
                    <a:pt x="45267" y="20274"/>
                    <a:pt x="45100" y="19873"/>
                    <a:pt x="44833" y="19606"/>
                  </a:cubicBezTo>
                  <a:cubicBezTo>
                    <a:pt x="44833" y="19573"/>
                    <a:pt x="44866" y="19540"/>
                    <a:pt x="44866" y="19506"/>
                  </a:cubicBezTo>
                  <a:cubicBezTo>
                    <a:pt x="45033" y="19206"/>
                    <a:pt x="45000" y="18739"/>
                    <a:pt x="44966" y="18406"/>
                  </a:cubicBezTo>
                  <a:cubicBezTo>
                    <a:pt x="44966" y="18372"/>
                    <a:pt x="44966" y="18372"/>
                    <a:pt x="44966" y="18372"/>
                  </a:cubicBezTo>
                  <a:cubicBezTo>
                    <a:pt x="44966" y="18205"/>
                    <a:pt x="44966" y="18039"/>
                    <a:pt x="45066" y="17939"/>
                  </a:cubicBezTo>
                  <a:cubicBezTo>
                    <a:pt x="45144" y="17838"/>
                    <a:pt x="45226" y="17798"/>
                    <a:pt x="45305" y="17798"/>
                  </a:cubicBezTo>
                  <a:cubicBezTo>
                    <a:pt x="45463" y="17798"/>
                    <a:pt x="45611" y="17961"/>
                    <a:pt x="45700" y="18139"/>
                  </a:cubicBezTo>
                  <a:cubicBezTo>
                    <a:pt x="45734" y="18172"/>
                    <a:pt x="45734" y="18205"/>
                    <a:pt x="45767" y="18239"/>
                  </a:cubicBezTo>
                  <a:cubicBezTo>
                    <a:pt x="45834" y="18572"/>
                    <a:pt x="45934" y="18906"/>
                    <a:pt x="46167" y="19139"/>
                  </a:cubicBezTo>
                  <a:cubicBezTo>
                    <a:pt x="46184" y="19164"/>
                    <a:pt x="46207" y="19175"/>
                    <a:pt x="46231" y="19175"/>
                  </a:cubicBezTo>
                  <a:cubicBezTo>
                    <a:pt x="46303" y="19175"/>
                    <a:pt x="46384" y="19081"/>
                    <a:pt x="46334" y="19006"/>
                  </a:cubicBezTo>
                  <a:cubicBezTo>
                    <a:pt x="46334" y="18939"/>
                    <a:pt x="46334" y="18906"/>
                    <a:pt x="46334" y="18839"/>
                  </a:cubicBezTo>
                  <a:cubicBezTo>
                    <a:pt x="46367" y="18539"/>
                    <a:pt x="46234" y="18205"/>
                    <a:pt x="46134" y="17972"/>
                  </a:cubicBezTo>
                  <a:cubicBezTo>
                    <a:pt x="46034" y="17772"/>
                    <a:pt x="45867" y="17371"/>
                    <a:pt x="45600" y="17305"/>
                  </a:cubicBezTo>
                  <a:cubicBezTo>
                    <a:pt x="45533" y="17271"/>
                    <a:pt x="45458" y="17255"/>
                    <a:pt x="45375" y="17255"/>
                  </a:cubicBezTo>
                  <a:cubicBezTo>
                    <a:pt x="45292" y="17255"/>
                    <a:pt x="45200" y="17271"/>
                    <a:pt x="45100" y="17305"/>
                  </a:cubicBezTo>
                  <a:cubicBezTo>
                    <a:pt x="44699" y="17438"/>
                    <a:pt x="44599" y="17672"/>
                    <a:pt x="44633" y="18072"/>
                  </a:cubicBezTo>
                  <a:cubicBezTo>
                    <a:pt x="44633" y="18406"/>
                    <a:pt x="44699" y="18706"/>
                    <a:pt x="44699" y="19039"/>
                  </a:cubicBezTo>
                  <a:cubicBezTo>
                    <a:pt x="44699" y="19106"/>
                    <a:pt x="44666" y="19173"/>
                    <a:pt x="44666" y="19206"/>
                  </a:cubicBezTo>
                  <a:cubicBezTo>
                    <a:pt x="44666" y="19239"/>
                    <a:pt x="44666" y="19239"/>
                    <a:pt x="44666" y="19239"/>
                  </a:cubicBezTo>
                  <a:cubicBezTo>
                    <a:pt x="44603" y="19302"/>
                    <a:pt x="44533" y="19336"/>
                    <a:pt x="44458" y="19336"/>
                  </a:cubicBezTo>
                  <a:cubicBezTo>
                    <a:pt x="44375" y="19336"/>
                    <a:pt x="44287" y="19294"/>
                    <a:pt x="44199" y="19206"/>
                  </a:cubicBezTo>
                  <a:cubicBezTo>
                    <a:pt x="44099" y="19073"/>
                    <a:pt x="44066" y="18906"/>
                    <a:pt x="43999" y="18772"/>
                  </a:cubicBezTo>
                  <a:cubicBezTo>
                    <a:pt x="43932" y="18472"/>
                    <a:pt x="43932" y="18139"/>
                    <a:pt x="43932" y="17838"/>
                  </a:cubicBezTo>
                  <a:cubicBezTo>
                    <a:pt x="43932" y="17705"/>
                    <a:pt x="43966" y="17605"/>
                    <a:pt x="43966" y="17472"/>
                  </a:cubicBezTo>
                  <a:cubicBezTo>
                    <a:pt x="44066" y="17005"/>
                    <a:pt x="44333" y="16404"/>
                    <a:pt x="44866" y="16304"/>
                  </a:cubicBezTo>
                  <a:cubicBezTo>
                    <a:pt x="44911" y="16301"/>
                    <a:pt x="44953" y="16299"/>
                    <a:pt x="44995" y="16299"/>
                  </a:cubicBezTo>
                  <a:cubicBezTo>
                    <a:pt x="45761" y="16299"/>
                    <a:pt x="46014" y="16872"/>
                    <a:pt x="46267" y="17505"/>
                  </a:cubicBezTo>
                  <a:cubicBezTo>
                    <a:pt x="46501" y="18005"/>
                    <a:pt x="46634" y="19006"/>
                    <a:pt x="46734" y="19573"/>
                  </a:cubicBezTo>
                  <a:cubicBezTo>
                    <a:pt x="46901" y="20440"/>
                    <a:pt x="47101" y="21708"/>
                    <a:pt x="46901" y="22609"/>
                  </a:cubicBezTo>
                  <a:cubicBezTo>
                    <a:pt x="46730" y="23267"/>
                    <a:pt x="46167" y="24229"/>
                    <a:pt x="45642" y="24229"/>
                  </a:cubicBezTo>
                  <a:cubicBezTo>
                    <a:pt x="45449" y="24229"/>
                    <a:pt x="45261" y="24099"/>
                    <a:pt x="45100" y="23776"/>
                  </a:cubicBezTo>
                  <a:cubicBezTo>
                    <a:pt x="45100" y="23743"/>
                    <a:pt x="45100" y="23743"/>
                    <a:pt x="45100" y="23743"/>
                  </a:cubicBezTo>
                  <a:cubicBezTo>
                    <a:pt x="45033" y="23509"/>
                    <a:pt x="44966" y="23309"/>
                    <a:pt x="44866" y="23076"/>
                  </a:cubicBezTo>
                  <a:cubicBezTo>
                    <a:pt x="44866" y="23076"/>
                    <a:pt x="44866" y="23042"/>
                    <a:pt x="44833" y="23042"/>
                  </a:cubicBezTo>
                  <a:cubicBezTo>
                    <a:pt x="44833" y="23042"/>
                    <a:pt x="44833" y="23042"/>
                    <a:pt x="44800" y="23009"/>
                  </a:cubicBezTo>
                  <a:cubicBezTo>
                    <a:pt x="44666" y="23076"/>
                    <a:pt x="44699" y="23276"/>
                    <a:pt x="44699" y="23442"/>
                  </a:cubicBezTo>
                  <a:cubicBezTo>
                    <a:pt x="44699" y="23643"/>
                    <a:pt x="44766" y="23909"/>
                    <a:pt x="44833" y="24043"/>
                  </a:cubicBezTo>
                  <a:cubicBezTo>
                    <a:pt x="44900" y="24210"/>
                    <a:pt x="44966" y="24343"/>
                    <a:pt x="45100" y="24410"/>
                  </a:cubicBezTo>
                  <a:cubicBezTo>
                    <a:pt x="45222" y="24556"/>
                    <a:pt x="45380" y="24649"/>
                    <a:pt x="45534" y="24649"/>
                  </a:cubicBezTo>
                  <a:cubicBezTo>
                    <a:pt x="45591" y="24649"/>
                    <a:pt x="45647" y="24637"/>
                    <a:pt x="45700" y="24610"/>
                  </a:cubicBezTo>
                  <a:cubicBezTo>
                    <a:pt x="45867" y="24577"/>
                    <a:pt x="46034" y="24510"/>
                    <a:pt x="46201" y="24410"/>
                  </a:cubicBezTo>
                  <a:cubicBezTo>
                    <a:pt x="46834" y="26511"/>
                    <a:pt x="47935" y="28546"/>
                    <a:pt x="49169" y="30447"/>
                  </a:cubicBezTo>
                  <a:cubicBezTo>
                    <a:pt x="49069" y="31515"/>
                    <a:pt x="48069" y="32215"/>
                    <a:pt x="47568" y="33149"/>
                  </a:cubicBezTo>
                  <a:cubicBezTo>
                    <a:pt x="47435" y="33416"/>
                    <a:pt x="47368" y="33750"/>
                    <a:pt x="47168" y="33917"/>
                  </a:cubicBezTo>
                  <a:cubicBezTo>
                    <a:pt x="46901" y="34150"/>
                    <a:pt x="46434" y="34150"/>
                    <a:pt x="46134" y="34250"/>
                  </a:cubicBezTo>
                  <a:lnTo>
                    <a:pt x="46067" y="34250"/>
                  </a:lnTo>
                  <a:cubicBezTo>
                    <a:pt x="46000" y="33950"/>
                    <a:pt x="45967" y="33683"/>
                    <a:pt x="45900" y="33383"/>
                  </a:cubicBezTo>
                  <a:cubicBezTo>
                    <a:pt x="45600" y="31982"/>
                    <a:pt x="45333" y="30548"/>
                    <a:pt x="45000" y="29147"/>
                  </a:cubicBezTo>
                  <a:cubicBezTo>
                    <a:pt x="44985" y="29088"/>
                    <a:pt x="44945" y="29062"/>
                    <a:pt x="44907" y="29062"/>
                  </a:cubicBezTo>
                  <a:cubicBezTo>
                    <a:pt x="44859" y="29062"/>
                    <a:pt x="44814" y="29105"/>
                    <a:pt x="44833" y="29180"/>
                  </a:cubicBezTo>
                  <a:cubicBezTo>
                    <a:pt x="44833" y="29180"/>
                    <a:pt x="44833" y="29180"/>
                    <a:pt x="44833" y="29213"/>
                  </a:cubicBezTo>
                  <a:cubicBezTo>
                    <a:pt x="44822" y="29202"/>
                    <a:pt x="44811" y="29198"/>
                    <a:pt x="44801" y="29198"/>
                  </a:cubicBezTo>
                  <a:cubicBezTo>
                    <a:pt x="44781" y="29198"/>
                    <a:pt x="44766" y="29213"/>
                    <a:pt x="44766" y="29213"/>
                  </a:cubicBezTo>
                  <a:cubicBezTo>
                    <a:pt x="44766" y="29313"/>
                    <a:pt x="44800" y="29380"/>
                    <a:pt x="44800" y="29480"/>
                  </a:cubicBezTo>
                  <a:cubicBezTo>
                    <a:pt x="44800" y="29480"/>
                    <a:pt x="44800" y="29513"/>
                    <a:pt x="44766" y="29513"/>
                  </a:cubicBezTo>
                  <a:cubicBezTo>
                    <a:pt x="44966" y="31148"/>
                    <a:pt x="45200" y="32782"/>
                    <a:pt x="45433" y="34417"/>
                  </a:cubicBezTo>
                  <a:cubicBezTo>
                    <a:pt x="45000" y="34584"/>
                    <a:pt x="44566" y="34751"/>
                    <a:pt x="44132" y="34917"/>
                  </a:cubicBezTo>
                  <a:cubicBezTo>
                    <a:pt x="43465" y="35184"/>
                    <a:pt x="42831" y="35418"/>
                    <a:pt x="42198" y="35718"/>
                  </a:cubicBezTo>
                  <a:cubicBezTo>
                    <a:pt x="42164" y="35751"/>
                    <a:pt x="42131" y="35751"/>
                    <a:pt x="42098" y="35785"/>
                  </a:cubicBezTo>
                  <a:cubicBezTo>
                    <a:pt x="42064" y="35651"/>
                    <a:pt x="42031" y="35484"/>
                    <a:pt x="41998" y="35351"/>
                  </a:cubicBezTo>
                  <a:cubicBezTo>
                    <a:pt x="41998" y="35327"/>
                    <a:pt x="41964" y="35304"/>
                    <a:pt x="41921" y="35304"/>
                  </a:cubicBezTo>
                  <a:cubicBezTo>
                    <a:pt x="41903" y="35304"/>
                    <a:pt x="41884" y="35308"/>
                    <a:pt x="41864" y="35318"/>
                  </a:cubicBezTo>
                  <a:cubicBezTo>
                    <a:pt x="41855" y="35309"/>
                    <a:pt x="41841" y="35305"/>
                    <a:pt x="41826" y="35305"/>
                  </a:cubicBezTo>
                  <a:cubicBezTo>
                    <a:pt x="41784" y="35305"/>
                    <a:pt x="41731" y="35336"/>
                    <a:pt x="41731" y="35384"/>
                  </a:cubicBezTo>
                  <a:cubicBezTo>
                    <a:pt x="41731" y="35418"/>
                    <a:pt x="41731" y="35451"/>
                    <a:pt x="41731" y="35518"/>
                  </a:cubicBezTo>
                  <a:cubicBezTo>
                    <a:pt x="41731" y="35518"/>
                    <a:pt x="41731" y="35518"/>
                    <a:pt x="41731" y="35551"/>
                  </a:cubicBezTo>
                  <a:cubicBezTo>
                    <a:pt x="41731" y="35551"/>
                    <a:pt x="41731" y="35551"/>
                    <a:pt x="41731" y="35585"/>
                  </a:cubicBezTo>
                  <a:cubicBezTo>
                    <a:pt x="41731" y="35685"/>
                    <a:pt x="41731" y="35818"/>
                    <a:pt x="41731" y="35951"/>
                  </a:cubicBezTo>
                  <a:cubicBezTo>
                    <a:pt x="41531" y="36052"/>
                    <a:pt x="41330" y="36185"/>
                    <a:pt x="41130" y="36318"/>
                  </a:cubicBezTo>
                  <a:cubicBezTo>
                    <a:pt x="40797" y="35818"/>
                    <a:pt x="40496" y="35351"/>
                    <a:pt x="40330" y="34784"/>
                  </a:cubicBezTo>
                  <a:cubicBezTo>
                    <a:pt x="41097" y="33817"/>
                    <a:pt x="41797" y="32749"/>
                    <a:pt x="42431" y="31682"/>
                  </a:cubicBezTo>
                  <a:cubicBezTo>
                    <a:pt x="42765" y="31048"/>
                    <a:pt x="43098" y="30447"/>
                    <a:pt x="43365" y="29814"/>
                  </a:cubicBezTo>
                  <a:cubicBezTo>
                    <a:pt x="43665" y="29113"/>
                    <a:pt x="44032" y="28346"/>
                    <a:pt x="44199" y="27612"/>
                  </a:cubicBezTo>
                  <a:cubicBezTo>
                    <a:pt x="44266" y="27379"/>
                    <a:pt x="44333" y="27112"/>
                    <a:pt x="44366" y="26845"/>
                  </a:cubicBezTo>
                  <a:cubicBezTo>
                    <a:pt x="44399" y="26278"/>
                    <a:pt x="44266" y="25677"/>
                    <a:pt x="44166" y="25110"/>
                  </a:cubicBezTo>
                  <a:cubicBezTo>
                    <a:pt x="44032" y="24410"/>
                    <a:pt x="43932" y="23709"/>
                    <a:pt x="43765" y="23042"/>
                  </a:cubicBezTo>
                  <a:cubicBezTo>
                    <a:pt x="43765" y="22989"/>
                    <a:pt x="43739" y="22967"/>
                    <a:pt x="43707" y="22967"/>
                  </a:cubicBezTo>
                  <a:cubicBezTo>
                    <a:pt x="43659" y="22967"/>
                    <a:pt x="43599" y="23016"/>
                    <a:pt x="43599" y="23076"/>
                  </a:cubicBezTo>
                  <a:cubicBezTo>
                    <a:pt x="43732" y="24176"/>
                    <a:pt x="43966" y="25277"/>
                    <a:pt x="44032" y="26378"/>
                  </a:cubicBezTo>
                  <a:cubicBezTo>
                    <a:pt x="44099" y="27445"/>
                    <a:pt x="43399" y="28413"/>
                    <a:pt x="42865" y="29280"/>
                  </a:cubicBezTo>
                  <a:cubicBezTo>
                    <a:pt x="42631" y="29680"/>
                    <a:pt x="42398" y="30047"/>
                    <a:pt x="42164" y="30447"/>
                  </a:cubicBezTo>
                  <a:cubicBezTo>
                    <a:pt x="41864" y="30814"/>
                    <a:pt x="41597" y="31248"/>
                    <a:pt x="41330" y="31682"/>
                  </a:cubicBezTo>
                  <a:cubicBezTo>
                    <a:pt x="40730" y="32549"/>
                    <a:pt x="40130" y="33383"/>
                    <a:pt x="39462" y="34217"/>
                  </a:cubicBezTo>
                  <a:cubicBezTo>
                    <a:pt x="38795" y="35017"/>
                    <a:pt x="38161" y="35818"/>
                    <a:pt x="37194" y="36218"/>
                  </a:cubicBezTo>
                  <a:cubicBezTo>
                    <a:pt x="36293" y="36585"/>
                    <a:pt x="35326" y="36652"/>
                    <a:pt x="34392" y="36685"/>
                  </a:cubicBezTo>
                  <a:cubicBezTo>
                    <a:pt x="34209" y="36685"/>
                    <a:pt x="33942" y="36719"/>
                    <a:pt x="33683" y="36719"/>
                  </a:cubicBezTo>
                  <a:cubicBezTo>
                    <a:pt x="33425" y="36719"/>
                    <a:pt x="33175" y="36685"/>
                    <a:pt x="33024" y="36552"/>
                  </a:cubicBezTo>
                  <a:cubicBezTo>
                    <a:pt x="32858" y="36418"/>
                    <a:pt x="32791" y="36085"/>
                    <a:pt x="32691" y="35885"/>
                  </a:cubicBezTo>
                  <a:cubicBezTo>
                    <a:pt x="32591" y="35651"/>
                    <a:pt x="32457" y="35384"/>
                    <a:pt x="32357" y="35151"/>
                  </a:cubicBezTo>
                  <a:cubicBezTo>
                    <a:pt x="32324" y="35084"/>
                    <a:pt x="32291" y="35017"/>
                    <a:pt x="32291" y="34984"/>
                  </a:cubicBezTo>
                  <a:cubicBezTo>
                    <a:pt x="31257" y="31148"/>
                    <a:pt x="27587" y="28546"/>
                    <a:pt x="26120" y="24843"/>
                  </a:cubicBezTo>
                  <a:cubicBezTo>
                    <a:pt x="25619" y="23543"/>
                    <a:pt x="25386" y="22142"/>
                    <a:pt x="24752" y="20874"/>
                  </a:cubicBezTo>
                  <a:cubicBezTo>
                    <a:pt x="24685" y="20741"/>
                    <a:pt x="24618" y="20607"/>
                    <a:pt x="24652" y="20440"/>
                  </a:cubicBezTo>
                  <a:cubicBezTo>
                    <a:pt x="24685" y="20207"/>
                    <a:pt x="24952" y="20107"/>
                    <a:pt x="25219" y="20040"/>
                  </a:cubicBezTo>
                  <a:cubicBezTo>
                    <a:pt x="25858" y="19901"/>
                    <a:pt x="26498" y="19832"/>
                    <a:pt x="27156" y="19832"/>
                  </a:cubicBezTo>
                  <a:cubicBezTo>
                    <a:pt x="27288" y="19832"/>
                    <a:pt x="27420" y="19834"/>
                    <a:pt x="27554" y="19840"/>
                  </a:cubicBezTo>
                  <a:cubicBezTo>
                    <a:pt x="28254" y="19873"/>
                    <a:pt x="29055" y="20107"/>
                    <a:pt x="29288" y="20774"/>
                  </a:cubicBezTo>
                  <a:cubicBezTo>
                    <a:pt x="29589" y="21541"/>
                    <a:pt x="28855" y="22308"/>
                    <a:pt x="28188" y="22809"/>
                  </a:cubicBezTo>
                  <a:cubicBezTo>
                    <a:pt x="28251" y="22904"/>
                    <a:pt x="28342" y="22937"/>
                    <a:pt x="28449" y="22937"/>
                  </a:cubicBezTo>
                  <a:cubicBezTo>
                    <a:pt x="28692" y="22937"/>
                    <a:pt x="29015" y="22765"/>
                    <a:pt x="29264" y="22765"/>
                  </a:cubicBezTo>
                  <a:cubicBezTo>
                    <a:pt x="29366" y="22765"/>
                    <a:pt x="29455" y="22794"/>
                    <a:pt x="29522" y="22875"/>
                  </a:cubicBezTo>
                  <a:cubicBezTo>
                    <a:pt x="29622" y="23009"/>
                    <a:pt x="29622" y="23176"/>
                    <a:pt x="29589" y="23309"/>
                  </a:cubicBezTo>
                  <a:cubicBezTo>
                    <a:pt x="29389" y="24543"/>
                    <a:pt x="28821" y="25744"/>
                    <a:pt x="28955" y="26978"/>
                  </a:cubicBezTo>
                  <a:cubicBezTo>
                    <a:pt x="28922" y="27112"/>
                    <a:pt x="28922" y="27245"/>
                    <a:pt x="28988" y="27345"/>
                  </a:cubicBezTo>
                  <a:cubicBezTo>
                    <a:pt x="29022" y="27379"/>
                    <a:pt x="29022" y="27412"/>
                    <a:pt x="29022" y="27412"/>
                  </a:cubicBezTo>
                  <a:cubicBezTo>
                    <a:pt x="29088" y="27612"/>
                    <a:pt x="29155" y="27812"/>
                    <a:pt x="29222" y="27979"/>
                  </a:cubicBezTo>
                  <a:cubicBezTo>
                    <a:pt x="29322" y="28213"/>
                    <a:pt x="29422" y="28546"/>
                    <a:pt x="29622" y="28680"/>
                  </a:cubicBezTo>
                  <a:cubicBezTo>
                    <a:pt x="29722" y="28730"/>
                    <a:pt x="29822" y="28746"/>
                    <a:pt x="29922" y="28746"/>
                  </a:cubicBezTo>
                  <a:cubicBezTo>
                    <a:pt x="30022" y="28746"/>
                    <a:pt x="30122" y="28730"/>
                    <a:pt x="30222" y="28713"/>
                  </a:cubicBezTo>
                  <a:cubicBezTo>
                    <a:pt x="30556" y="28646"/>
                    <a:pt x="30956" y="28613"/>
                    <a:pt x="31257" y="28446"/>
                  </a:cubicBezTo>
                  <a:cubicBezTo>
                    <a:pt x="31457" y="28346"/>
                    <a:pt x="31390" y="28246"/>
                    <a:pt x="31190" y="28213"/>
                  </a:cubicBezTo>
                  <a:cubicBezTo>
                    <a:pt x="31164" y="28210"/>
                    <a:pt x="31137" y="28209"/>
                    <a:pt x="31108" y="28209"/>
                  </a:cubicBezTo>
                  <a:cubicBezTo>
                    <a:pt x="30875" y="28209"/>
                    <a:pt x="30538" y="28275"/>
                    <a:pt x="30251" y="28275"/>
                  </a:cubicBezTo>
                  <a:cubicBezTo>
                    <a:pt x="30058" y="28275"/>
                    <a:pt x="29889" y="28246"/>
                    <a:pt x="29789" y="28146"/>
                  </a:cubicBezTo>
                  <a:cubicBezTo>
                    <a:pt x="29589" y="27879"/>
                    <a:pt x="29455" y="27512"/>
                    <a:pt x="29288" y="27178"/>
                  </a:cubicBezTo>
                  <a:cubicBezTo>
                    <a:pt x="29689" y="26278"/>
                    <a:pt x="29789" y="25377"/>
                    <a:pt x="29989" y="24443"/>
                  </a:cubicBezTo>
                  <a:cubicBezTo>
                    <a:pt x="30222" y="23509"/>
                    <a:pt x="30523" y="22342"/>
                    <a:pt x="30589" y="21374"/>
                  </a:cubicBezTo>
                  <a:cubicBezTo>
                    <a:pt x="30589" y="21341"/>
                    <a:pt x="30589" y="21308"/>
                    <a:pt x="30589" y="21274"/>
                  </a:cubicBezTo>
                  <a:cubicBezTo>
                    <a:pt x="30523" y="21107"/>
                    <a:pt x="30456" y="20974"/>
                    <a:pt x="30389" y="20841"/>
                  </a:cubicBezTo>
                  <a:cubicBezTo>
                    <a:pt x="30389" y="20807"/>
                    <a:pt x="30389" y="20774"/>
                    <a:pt x="30356" y="20741"/>
                  </a:cubicBezTo>
                  <a:cubicBezTo>
                    <a:pt x="30189" y="20207"/>
                    <a:pt x="29722" y="19773"/>
                    <a:pt x="29188" y="19573"/>
                  </a:cubicBezTo>
                  <a:cubicBezTo>
                    <a:pt x="29222" y="19573"/>
                    <a:pt x="29222" y="19540"/>
                    <a:pt x="29222" y="19540"/>
                  </a:cubicBezTo>
                  <a:cubicBezTo>
                    <a:pt x="29255" y="19473"/>
                    <a:pt x="28922" y="19173"/>
                    <a:pt x="28855" y="19106"/>
                  </a:cubicBezTo>
                  <a:cubicBezTo>
                    <a:pt x="28721" y="18973"/>
                    <a:pt x="28621" y="18839"/>
                    <a:pt x="28488" y="18706"/>
                  </a:cubicBezTo>
                  <a:cubicBezTo>
                    <a:pt x="28373" y="18591"/>
                    <a:pt x="28273" y="18555"/>
                    <a:pt x="28157" y="18555"/>
                  </a:cubicBezTo>
                  <a:cubicBezTo>
                    <a:pt x="28105" y="18555"/>
                    <a:pt x="28049" y="18562"/>
                    <a:pt x="27988" y="18572"/>
                  </a:cubicBezTo>
                  <a:cubicBezTo>
                    <a:pt x="27470" y="18634"/>
                    <a:pt x="26952" y="18709"/>
                    <a:pt x="26434" y="18709"/>
                  </a:cubicBezTo>
                  <a:cubicBezTo>
                    <a:pt x="26118" y="18709"/>
                    <a:pt x="25802" y="18682"/>
                    <a:pt x="25486" y="18606"/>
                  </a:cubicBezTo>
                  <a:cubicBezTo>
                    <a:pt x="25085" y="18406"/>
                    <a:pt x="24919" y="17838"/>
                    <a:pt x="24852" y="17371"/>
                  </a:cubicBezTo>
                  <a:cubicBezTo>
                    <a:pt x="24685" y="16404"/>
                    <a:pt x="24552" y="15437"/>
                    <a:pt x="24418" y="14469"/>
                  </a:cubicBezTo>
                  <a:cubicBezTo>
                    <a:pt x="24385" y="14136"/>
                    <a:pt x="24352" y="13769"/>
                    <a:pt x="24552" y="13469"/>
                  </a:cubicBezTo>
                  <a:cubicBezTo>
                    <a:pt x="24723" y="13184"/>
                    <a:pt x="25064" y="13021"/>
                    <a:pt x="25430" y="13021"/>
                  </a:cubicBezTo>
                  <a:close/>
                  <a:moveTo>
                    <a:pt x="40096" y="35084"/>
                  </a:moveTo>
                  <a:cubicBezTo>
                    <a:pt x="40196" y="35585"/>
                    <a:pt x="40496" y="36052"/>
                    <a:pt x="40797" y="36485"/>
                  </a:cubicBezTo>
                  <a:cubicBezTo>
                    <a:pt x="40630" y="36585"/>
                    <a:pt x="40496" y="36652"/>
                    <a:pt x="40363" y="36719"/>
                  </a:cubicBezTo>
                  <a:cubicBezTo>
                    <a:pt x="40081" y="36840"/>
                    <a:pt x="39761" y="36879"/>
                    <a:pt x="39434" y="36879"/>
                  </a:cubicBezTo>
                  <a:cubicBezTo>
                    <a:pt x="38948" y="36879"/>
                    <a:pt x="38446" y="36792"/>
                    <a:pt x="38028" y="36752"/>
                  </a:cubicBezTo>
                  <a:cubicBezTo>
                    <a:pt x="37694" y="36752"/>
                    <a:pt x="37394" y="36719"/>
                    <a:pt x="37061" y="36719"/>
                  </a:cubicBezTo>
                  <a:cubicBezTo>
                    <a:pt x="37428" y="36685"/>
                    <a:pt x="37761" y="36552"/>
                    <a:pt x="38095" y="36385"/>
                  </a:cubicBezTo>
                  <a:cubicBezTo>
                    <a:pt x="38262" y="36318"/>
                    <a:pt x="38395" y="36218"/>
                    <a:pt x="38595" y="36118"/>
                  </a:cubicBezTo>
                  <a:cubicBezTo>
                    <a:pt x="38829" y="36018"/>
                    <a:pt x="39062" y="36052"/>
                    <a:pt x="39329" y="35985"/>
                  </a:cubicBezTo>
                  <a:cubicBezTo>
                    <a:pt x="39796" y="35918"/>
                    <a:pt x="39996" y="35551"/>
                    <a:pt x="40063" y="35151"/>
                  </a:cubicBezTo>
                  <a:cubicBezTo>
                    <a:pt x="40063" y="35117"/>
                    <a:pt x="40096" y="35117"/>
                    <a:pt x="40096" y="35084"/>
                  </a:cubicBezTo>
                  <a:close/>
                  <a:moveTo>
                    <a:pt x="102407" y="26978"/>
                  </a:moveTo>
                  <a:cubicBezTo>
                    <a:pt x="102374" y="27012"/>
                    <a:pt x="102341" y="27045"/>
                    <a:pt x="102307" y="27078"/>
                  </a:cubicBezTo>
                  <a:cubicBezTo>
                    <a:pt x="101707" y="27645"/>
                    <a:pt x="101106" y="28246"/>
                    <a:pt x="100506" y="28813"/>
                  </a:cubicBezTo>
                  <a:cubicBezTo>
                    <a:pt x="100206" y="28946"/>
                    <a:pt x="99839" y="29046"/>
                    <a:pt x="99505" y="29080"/>
                  </a:cubicBezTo>
                  <a:cubicBezTo>
                    <a:pt x="99105" y="29147"/>
                    <a:pt x="98705" y="29113"/>
                    <a:pt x="98338" y="29247"/>
                  </a:cubicBezTo>
                  <a:cubicBezTo>
                    <a:pt x="97771" y="29480"/>
                    <a:pt x="97437" y="30047"/>
                    <a:pt x="97137" y="30581"/>
                  </a:cubicBezTo>
                  <a:cubicBezTo>
                    <a:pt x="96637" y="31448"/>
                    <a:pt x="96103" y="32516"/>
                    <a:pt x="96770" y="33383"/>
                  </a:cubicBezTo>
                  <a:cubicBezTo>
                    <a:pt x="97504" y="34284"/>
                    <a:pt x="98338" y="34784"/>
                    <a:pt x="98805" y="35918"/>
                  </a:cubicBezTo>
                  <a:cubicBezTo>
                    <a:pt x="98805" y="35985"/>
                    <a:pt x="98838" y="36018"/>
                    <a:pt x="98838" y="36085"/>
                  </a:cubicBezTo>
                  <a:cubicBezTo>
                    <a:pt x="98871" y="36118"/>
                    <a:pt x="98871" y="36152"/>
                    <a:pt x="98871" y="36152"/>
                  </a:cubicBezTo>
                  <a:cubicBezTo>
                    <a:pt x="98938" y="36385"/>
                    <a:pt x="99005" y="36619"/>
                    <a:pt x="99138" y="36785"/>
                  </a:cubicBezTo>
                  <a:cubicBezTo>
                    <a:pt x="99205" y="36819"/>
                    <a:pt x="99272" y="36852"/>
                    <a:pt x="99338" y="36885"/>
                  </a:cubicBezTo>
                  <a:cubicBezTo>
                    <a:pt x="99305" y="37019"/>
                    <a:pt x="99272" y="37119"/>
                    <a:pt x="99172" y="37219"/>
                  </a:cubicBezTo>
                  <a:cubicBezTo>
                    <a:pt x="99102" y="37280"/>
                    <a:pt x="99023" y="37305"/>
                    <a:pt x="98941" y="37305"/>
                  </a:cubicBezTo>
                  <a:cubicBezTo>
                    <a:pt x="98709" y="37305"/>
                    <a:pt x="98452" y="37109"/>
                    <a:pt x="98304" y="36986"/>
                  </a:cubicBezTo>
                  <a:cubicBezTo>
                    <a:pt x="98204" y="36919"/>
                    <a:pt x="98171" y="36819"/>
                    <a:pt x="98104" y="36752"/>
                  </a:cubicBezTo>
                  <a:cubicBezTo>
                    <a:pt x="98004" y="36619"/>
                    <a:pt x="97937" y="36485"/>
                    <a:pt x="97871" y="36318"/>
                  </a:cubicBezTo>
                  <a:cubicBezTo>
                    <a:pt x="97704" y="36052"/>
                    <a:pt x="97571" y="35785"/>
                    <a:pt x="97404" y="35518"/>
                  </a:cubicBezTo>
                  <a:cubicBezTo>
                    <a:pt x="97104" y="35117"/>
                    <a:pt x="96770" y="34751"/>
                    <a:pt x="96370" y="34450"/>
                  </a:cubicBezTo>
                  <a:cubicBezTo>
                    <a:pt x="96170" y="34284"/>
                    <a:pt x="95936" y="34150"/>
                    <a:pt x="95736" y="34017"/>
                  </a:cubicBezTo>
                  <a:cubicBezTo>
                    <a:pt x="95502" y="33883"/>
                    <a:pt x="95202" y="33783"/>
                    <a:pt x="95002" y="33616"/>
                  </a:cubicBezTo>
                  <a:cubicBezTo>
                    <a:pt x="94535" y="33116"/>
                    <a:pt x="95069" y="32182"/>
                    <a:pt x="95302" y="31682"/>
                  </a:cubicBezTo>
                  <a:cubicBezTo>
                    <a:pt x="95569" y="31015"/>
                    <a:pt x="95869" y="30381"/>
                    <a:pt x="96203" y="29747"/>
                  </a:cubicBezTo>
                  <a:cubicBezTo>
                    <a:pt x="96503" y="29180"/>
                    <a:pt x="96837" y="28613"/>
                    <a:pt x="97170" y="28079"/>
                  </a:cubicBezTo>
                  <a:cubicBezTo>
                    <a:pt x="97404" y="27712"/>
                    <a:pt x="97571" y="27479"/>
                    <a:pt x="98004" y="27479"/>
                  </a:cubicBezTo>
                  <a:cubicBezTo>
                    <a:pt x="98171" y="27462"/>
                    <a:pt x="98338" y="27462"/>
                    <a:pt x="98505" y="27462"/>
                  </a:cubicBezTo>
                  <a:cubicBezTo>
                    <a:pt x="98671" y="27462"/>
                    <a:pt x="98838" y="27462"/>
                    <a:pt x="99005" y="27445"/>
                  </a:cubicBezTo>
                  <a:cubicBezTo>
                    <a:pt x="100106" y="27412"/>
                    <a:pt x="101307" y="27312"/>
                    <a:pt x="102407" y="26978"/>
                  </a:cubicBezTo>
                  <a:close/>
                  <a:moveTo>
                    <a:pt x="54340" y="37886"/>
                  </a:moveTo>
                  <a:cubicBezTo>
                    <a:pt x="54340" y="37920"/>
                    <a:pt x="54340" y="37920"/>
                    <a:pt x="54306" y="37920"/>
                  </a:cubicBezTo>
                  <a:cubicBezTo>
                    <a:pt x="54306" y="37920"/>
                    <a:pt x="54306" y="37920"/>
                    <a:pt x="54273" y="37886"/>
                  </a:cubicBezTo>
                  <a:close/>
                  <a:moveTo>
                    <a:pt x="31156" y="38120"/>
                  </a:moveTo>
                  <a:cubicBezTo>
                    <a:pt x="31423" y="38153"/>
                    <a:pt x="31724" y="38220"/>
                    <a:pt x="31957" y="38420"/>
                  </a:cubicBezTo>
                  <a:cubicBezTo>
                    <a:pt x="31990" y="38453"/>
                    <a:pt x="32024" y="38487"/>
                    <a:pt x="32090" y="38553"/>
                  </a:cubicBezTo>
                  <a:cubicBezTo>
                    <a:pt x="32024" y="38587"/>
                    <a:pt x="31990" y="38620"/>
                    <a:pt x="31924" y="38653"/>
                  </a:cubicBezTo>
                  <a:cubicBezTo>
                    <a:pt x="31690" y="38487"/>
                    <a:pt x="31390" y="38453"/>
                    <a:pt x="31123" y="38453"/>
                  </a:cubicBezTo>
                  <a:cubicBezTo>
                    <a:pt x="31123" y="38353"/>
                    <a:pt x="31123" y="38220"/>
                    <a:pt x="31123" y="38120"/>
                  </a:cubicBezTo>
                  <a:close/>
                  <a:moveTo>
                    <a:pt x="71252" y="38453"/>
                  </a:moveTo>
                  <a:lnTo>
                    <a:pt x="71252" y="38453"/>
                  </a:lnTo>
                  <a:cubicBezTo>
                    <a:pt x="71185" y="38553"/>
                    <a:pt x="71085" y="38687"/>
                    <a:pt x="71018" y="38820"/>
                  </a:cubicBezTo>
                  <a:cubicBezTo>
                    <a:pt x="71052" y="38720"/>
                    <a:pt x="71085" y="38620"/>
                    <a:pt x="71118" y="38520"/>
                  </a:cubicBezTo>
                  <a:cubicBezTo>
                    <a:pt x="71152" y="38520"/>
                    <a:pt x="71218" y="38487"/>
                    <a:pt x="71252" y="38453"/>
                  </a:cubicBezTo>
                  <a:close/>
                  <a:moveTo>
                    <a:pt x="102207" y="38820"/>
                  </a:moveTo>
                  <a:cubicBezTo>
                    <a:pt x="102174" y="38854"/>
                    <a:pt x="102140" y="38887"/>
                    <a:pt x="102107" y="38887"/>
                  </a:cubicBezTo>
                  <a:cubicBezTo>
                    <a:pt x="102140" y="38854"/>
                    <a:pt x="102174" y="38854"/>
                    <a:pt x="102207" y="38820"/>
                  </a:cubicBezTo>
                  <a:close/>
                  <a:moveTo>
                    <a:pt x="58642" y="38587"/>
                  </a:moveTo>
                  <a:lnTo>
                    <a:pt x="58642" y="38587"/>
                  </a:lnTo>
                  <a:cubicBezTo>
                    <a:pt x="58342" y="38887"/>
                    <a:pt x="58042" y="39154"/>
                    <a:pt x="57709" y="39421"/>
                  </a:cubicBezTo>
                  <a:cubicBezTo>
                    <a:pt x="57575" y="39521"/>
                    <a:pt x="57442" y="39621"/>
                    <a:pt x="57308" y="39687"/>
                  </a:cubicBezTo>
                  <a:cubicBezTo>
                    <a:pt x="57775" y="39354"/>
                    <a:pt x="58242" y="38987"/>
                    <a:pt x="58642" y="38587"/>
                  </a:cubicBezTo>
                  <a:close/>
                  <a:moveTo>
                    <a:pt x="30856" y="38120"/>
                  </a:moveTo>
                  <a:lnTo>
                    <a:pt x="30856" y="38120"/>
                  </a:lnTo>
                  <a:cubicBezTo>
                    <a:pt x="30823" y="38253"/>
                    <a:pt x="30823" y="38387"/>
                    <a:pt x="30823" y="38487"/>
                  </a:cubicBezTo>
                  <a:cubicBezTo>
                    <a:pt x="30256" y="38620"/>
                    <a:pt x="29722" y="38920"/>
                    <a:pt x="29255" y="39120"/>
                  </a:cubicBezTo>
                  <a:cubicBezTo>
                    <a:pt x="28755" y="39321"/>
                    <a:pt x="28188" y="39487"/>
                    <a:pt x="27721" y="39754"/>
                  </a:cubicBezTo>
                  <a:cubicBezTo>
                    <a:pt x="27721" y="39687"/>
                    <a:pt x="27687" y="39621"/>
                    <a:pt x="27621" y="39554"/>
                  </a:cubicBezTo>
                  <a:cubicBezTo>
                    <a:pt x="27587" y="39521"/>
                    <a:pt x="27554" y="39487"/>
                    <a:pt x="27521" y="39487"/>
                  </a:cubicBezTo>
                  <a:cubicBezTo>
                    <a:pt x="27621" y="39421"/>
                    <a:pt x="27721" y="39387"/>
                    <a:pt x="27821" y="39321"/>
                  </a:cubicBezTo>
                  <a:cubicBezTo>
                    <a:pt x="28354" y="39087"/>
                    <a:pt x="28888" y="38887"/>
                    <a:pt x="29422" y="38620"/>
                  </a:cubicBezTo>
                  <a:cubicBezTo>
                    <a:pt x="29889" y="38387"/>
                    <a:pt x="30356" y="38153"/>
                    <a:pt x="30856" y="38120"/>
                  </a:cubicBezTo>
                  <a:close/>
                  <a:moveTo>
                    <a:pt x="31150" y="38877"/>
                  </a:moveTo>
                  <a:cubicBezTo>
                    <a:pt x="31292" y="38877"/>
                    <a:pt x="31429" y="38900"/>
                    <a:pt x="31557" y="38954"/>
                  </a:cubicBezTo>
                  <a:cubicBezTo>
                    <a:pt x="31490" y="38987"/>
                    <a:pt x="31423" y="39054"/>
                    <a:pt x="31390" y="39087"/>
                  </a:cubicBezTo>
                  <a:cubicBezTo>
                    <a:pt x="31226" y="39218"/>
                    <a:pt x="30382" y="40255"/>
                    <a:pt x="30229" y="40255"/>
                  </a:cubicBezTo>
                  <a:cubicBezTo>
                    <a:pt x="30227" y="40255"/>
                    <a:pt x="30225" y="40255"/>
                    <a:pt x="30222" y="40255"/>
                  </a:cubicBezTo>
                  <a:cubicBezTo>
                    <a:pt x="29887" y="40219"/>
                    <a:pt x="29548" y="40200"/>
                    <a:pt x="29209" y="40200"/>
                  </a:cubicBezTo>
                  <a:cubicBezTo>
                    <a:pt x="28603" y="40200"/>
                    <a:pt x="27998" y="40260"/>
                    <a:pt x="27420" y="40388"/>
                  </a:cubicBezTo>
                  <a:cubicBezTo>
                    <a:pt x="27554" y="40088"/>
                    <a:pt x="28121" y="39954"/>
                    <a:pt x="28388" y="39854"/>
                  </a:cubicBezTo>
                  <a:cubicBezTo>
                    <a:pt x="28755" y="39721"/>
                    <a:pt x="29122" y="39554"/>
                    <a:pt x="29489" y="39421"/>
                  </a:cubicBezTo>
                  <a:cubicBezTo>
                    <a:pt x="29942" y="39234"/>
                    <a:pt x="30586" y="38877"/>
                    <a:pt x="31150" y="38877"/>
                  </a:cubicBezTo>
                  <a:close/>
                  <a:moveTo>
                    <a:pt x="27287" y="39654"/>
                  </a:moveTo>
                  <a:cubicBezTo>
                    <a:pt x="27320" y="39687"/>
                    <a:pt x="27354" y="39721"/>
                    <a:pt x="27387" y="39788"/>
                  </a:cubicBezTo>
                  <a:cubicBezTo>
                    <a:pt x="27387" y="39821"/>
                    <a:pt x="27420" y="39854"/>
                    <a:pt x="27420" y="39888"/>
                  </a:cubicBezTo>
                  <a:cubicBezTo>
                    <a:pt x="27454" y="39888"/>
                    <a:pt x="27454" y="39921"/>
                    <a:pt x="27454" y="39921"/>
                  </a:cubicBezTo>
                  <a:cubicBezTo>
                    <a:pt x="27454" y="39921"/>
                    <a:pt x="27454" y="39921"/>
                    <a:pt x="27454" y="39954"/>
                  </a:cubicBezTo>
                  <a:cubicBezTo>
                    <a:pt x="27254" y="40054"/>
                    <a:pt x="27120" y="40255"/>
                    <a:pt x="27120" y="40455"/>
                  </a:cubicBezTo>
                  <a:lnTo>
                    <a:pt x="27087" y="40455"/>
                  </a:lnTo>
                  <a:cubicBezTo>
                    <a:pt x="27020" y="40321"/>
                    <a:pt x="27020" y="40121"/>
                    <a:pt x="27087" y="39954"/>
                  </a:cubicBezTo>
                  <a:cubicBezTo>
                    <a:pt x="27120" y="39821"/>
                    <a:pt x="27187" y="39754"/>
                    <a:pt x="27287" y="39654"/>
                  </a:cubicBezTo>
                  <a:close/>
                  <a:moveTo>
                    <a:pt x="73954" y="33817"/>
                  </a:moveTo>
                  <a:cubicBezTo>
                    <a:pt x="75421" y="34884"/>
                    <a:pt x="76789" y="36085"/>
                    <a:pt x="77923" y="37486"/>
                  </a:cubicBezTo>
                  <a:cubicBezTo>
                    <a:pt x="78557" y="38253"/>
                    <a:pt x="79124" y="39087"/>
                    <a:pt x="79624" y="39954"/>
                  </a:cubicBezTo>
                  <a:cubicBezTo>
                    <a:pt x="79724" y="40154"/>
                    <a:pt x="79825" y="40321"/>
                    <a:pt x="79925" y="40521"/>
                  </a:cubicBezTo>
                  <a:cubicBezTo>
                    <a:pt x="78457" y="39187"/>
                    <a:pt x="76522" y="38286"/>
                    <a:pt x="74587" y="37786"/>
                  </a:cubicBezTo>
                  <a:cubicBezTo>
                    <a:pt x="74621" y="36452"/>
                    <a:pt x="74387" y="35084"/>
                    <a:pt x="73954" y="33817"/>
                  </a:cubicBezTo>
                  <a:close/>
                  <a:moveTo>
                    <a:pt x="105040" y="26516"/>
                  </a:moveTo>
                  <a:cubicBezTo>
                    <a:pt x="105452" y="26516"/>
                    <a:pt x="105854" y="26633"/>
                    <a:pt x="106110" y="26912"/>
                  </a:cubicBezTo>
                  <a:cubicBezTo>
                    <a:pt x="106377" y="27178"/>
                    <a:pt x="106477" y="27545"/>
                    <a:pt x="106710" y="27812"/>
                  </a:cubicBezTo>
                  <a:cubicBezTo>
                    <a:pt x="107277" y="28479"/>
                    <a:pt x="108478" y="28313"/>
                    <a:pt x="108979" y="29046"/>
                  </a:cubicBezTo>
                  <a:cubicBezTo>
                    <a:pt x="109112" y="29280"/>
                    <a:pt x="109179" y="29547"/>
                    <a:pt x="109246" y="29814"/>
                  </a:cubicBezTo>
                  <a:cubicBezTo>
                    <a:pt x="109379" y="30314"/>
                    <a:pt x="109512" y="30814"/>
                    <a:pt x="109813" y="31248"/>
                  </a:cubicBezTo>
                  <a:cubicBezTo>
                    <a:pt x="110180" y="31848"/>
                    <a:pt x="110813" y="32315"/>
                    <a:pt x="111013" y="33016"/>
                  </a:cubicBezTo>
                  <a:cubicBezTo>
                    <a:pt x="111280" y="33883"/>
                    <a:pt x="110747" y="34917"/>
                    <a:pt x="111080" y="35785"/>
                  </a:cubicBezTo>
                  <a:cubicBezTo>
                    <a:pt x="111147" y="35951"/>
                    <a:pt x="111247" y="36118"/>
                    <a:pt x="111347" y="36252"/>
                  </a:cubicBezTo>
                  <a:cubicBezTo>
                    <a:pt x="111347" y="36285"/>
                    <a:pt x="111347" y="36285"/>
                    <a:pt x="111347" y="36285"/>
                  </a:cubicBezTo>
                  <a:cubicBezTo>
                    <a:pt x="111581" y="37286"/>
                    <a:pt x="110480" y="37819"/>
                    <a:pt x="109779" y="38220"/>
                  </a:cubicBezTo>
                  <a:cubicBezTo>
                    <a:pt x="108912" y="38687"/>
                    <a:pt x="108045" y="39187"/>
                    <a:pt x="107211" y="39654"/>
                  </a:cubicBezTo>
                  <a:cubicBezTo>
                    <a:pt x="106177" y="40241"/>
                    <a:pt x="104928" y="41077"/>
                    <a:pt x="103732" y="41077"/>
                  </a:cubicBezTo>
                  <a:cubicBezTo>
                    <a:pt x="103230" y="41077"/>
                    <a:pt x="102738" y="40930"/>
                    <a:pt x="102274" y="40555"/>
                  </a:cubicBezTo>
                  <a:cubicBezTo>
                    <a:pt x="102207" y="40421"/>
                    <a:pt x="102174" y="40288"/>
                    <a:pt x="102174" y="40121"/>
                  </a:cubicBezTo>
                  <a:cubicBezTo>
                    <a:pt x="102174" y="39521"/>
                    <a:pt x="102708" y="39087"/>
                    <a:pt x="103208" y="38787"/>
                  </a:cubicBezTo>
                  <a:cubicBezTo>
                    <a:pt x="103875" y="38420"/>
                    <a:pt x="104609" y="38120"/>
                    <a:pt x="105243" y="37719"/>
                  </a:cubicBezTo>
                  <a:cubicBezTo>
                    <a:pt x="105476" y="37553"/>
                    <a:pt x="105710" y="37386"/>
                    <a:pt x="105910" y="37219"/>
                  </a:cubicBezTo>
                  <a:cubicBezTo>
                    <a:pt x="106010" y="37152"/>
                    <a:pt x="106110" y="37086"/>
                    <a:pt x="106210" y="37019"/>
                  </a:cubicBezTo>
                  <a:cubicBezTo>
                    <a:pt x="106377" y="36885"/>
                    <a:pt x="106544" y="36752"/>
                    <a:pt x="106677" y="36585"/>
                  </a:cubicBezTo>
                  <a:cubicBezTo>
                    <a:pt x="106877" y="36418"/>
                    <a:pt x="107111" y="36218"/>
                    <a:pt x="107311" y="36018"/>
                  </a:cubicBezTo>
                  <a:cubicBezTo>
                    <a:pt x="107778" y="35718"/>
                    <a:pt x="108211" y="35218"/>
                    <a:pt x="108545" y="34784"/>
                  </a:cubicBezTo>
                  <a:cubicBezTo>
                    <a:pt x="108612" y="34684"/>
                    <a:pt x="108512" y="34550"/>
                    <a:pt x="108412" y="34550"/>
                  </a:cubicBezTo>
                  <a:cubicBezTo>
                    <a:pt x="108335" y="34539"/>
                    <a:pt x="108258" y="34533"/>
                    <a:pt x="108181" y="34533"/>
                  </a:cubicBezTo>
                  <a:cubicBezTo>
                    <a:pt x="107825" y="34533"/>
                    <a:pt x="107473" y="34653"/>
                    <a:pt x="107144" y="34817"/>
                  </a:cubicBezTo>
                  <a:cubicBezTo>
                    <a:pt x="107144" y="34817"/>
                    <a:pt x="107144" y="34851"/>
                    <a:pt x="107144" y="34851"/>
                  </a:cubicBezTo>
                  <a:cubicBezTo>
                    <a:pt x="106610" y="35117"/>
                    <a:pt x="106143" y="35551"/>
                    <a:pt x="105710" y="35885"/>
                  </a:cubicBezTo>
                  <a:cubicBezTo>
                    <a:pt x="105576" y="35951"/>
                    <a:pt x="105476" y="36052"/>
                    <a:pt x="105376" y="36118"/>
                  </a:cubicBezTo>
                  <a:cubicBezTo>
                    <a:pt x="104976" y="36385"/>
                    <a:pt x="104576" y="36685"/>
                    <a:pt x="104175" y="36952"/>
                  </a:cubicBezTo>
                  <a:cubicBezTo>
                    <a:pt x="103608" y="37352"/>
                    <a:pt x="103041" y="37719"/>
                    <a:pt x="102507" y="38120"/>
                  </a:cubicBezTo>
                  <a:cubicBezTo>
                    <a:pt x="102109" y="38306"/>
                    <a:pt x="101710" y="38449"/>
                    <a:pt x="101328" y="38449"/>
                  </a:cubicBezTo>
                  <a:cubicBezTo>
                    <a:pt x="101231" y="38449"/>
                    <a:pt x="101134" y="38440"/>
                    <a:pt x="101040" y="38420"/>
                  </a:cubicBezTo>
                  <a:cubicBezTo>
                    <a:pt x="100739" y="38220"/>
                    <a:pt x="100606" y="37819"/>
                    <a:pt x="100639" y="37419"/>
                  </a:cubicBezTo>
                  <a:lnTo>
                    <a:pt x="100673" y="37419"/>
                  </a:lnTo>
                  <a:cubicBezTo>
                    <a:pt x="100806" y="37052"/>
                    <a:pt x="101040" y="36719"/>
                    <a:pt x="101307" y="36452"/>
                  </a:cubicBezTo>
                  <a:cubicBezTo>
                    <a:pt x="102407" y="35251"/>
                    <a:pt x="103808" y="34317"/>
                    <a:pt x="105009" y="33216"/>
                  </a:cubicBezTo>
                  <a:cubicBezTo>
                    <a:pt x="105510" y="32816"/>
                    <a:pt x="105977" y="32416"/>
                    <a:pt x="106477" y="31982"/>
                  </a:cubicBezTo>
                  <a:cubicBezTo>
                    <a:pt x="106410" y="31882"/>
                    <a:pt x="106343" y="31848"/>
                    <a:pt x="106277" y="31848"/>
                  </a:cubicBezTo>
                  <a:cubicBezTo>
                    <a:pt x="106246" y="31842"/>
                    <a:pt x="106214" y="31840"/>
                    <a:pt x="106182" y="31840"/>
                  </a:cubicBezTo>
                  <a:cubicBezTo>
                    <a:pt x="106039" y="31840"/>
                    <a:pt x="105885" y="31894"/>
                    <a:pt x="105776" y="31949"/>
                  </a:cubicBezTo>
                  <a:cubicBezTo>
                    <a:pt x="104309" y="32782"/>
                    <a:pt x="102941" y="33750"/>
                    <a:pt x="101707" y="34851"/>
                  </a:cubicBezTo>
                  <a:cubicBezTo>
                    <a:pt x="101340" y="35218"/>
                    <a:pt x="100906" y="35585"/>
                    <a:pt x="100406" y="35618"/>
                  </a:cubicBezTo>
                  <a:cubicBezTo>
                    <a:pt x="100378" y="35620"/>
                    <a:pt x="100351" y="35621"/>
                    <a:pt x="100323" y="35621"/>
                  </a:cubicBezTo>
                  <a:cubicBezTo>
                    <a:pt x="99918" y="35621"/>
                    <a:pt x="99524" y="35394"/>
                    <a:pt x="99305" y="35051"/>
                  </a:cubicBezTo>
                  <a:cubicBezTo>
                    <a:pt x="99338" y="34884"/>
                    <a:pt x="99372" y="34717"/>
                    <a:pt x="99439" y="34584"/>
                  </a:cubicBezTo>
                  <a:cubicBezTo>
                    <a:pt x="99705" y="33883"/>
                    <a:pt x="100206" y="33316"/>
                    <a:pt x="100739" y="32782"/>
                  </a:cubicBezTo>
                  <a:cubicBezTo>
                    <a:pt x="101507" y="32015"/>
                    <a:pt x="102341" y="31281"/>
                    <a:pt x="103241" y="30681"/>
                  </a:cubicBezTo>
                  <a:cubicBezTo>
                    <a:pt x="103775" y="30314"/>
                    <a:pt x="104342" y="29980"/>
                    <a:pt x="104709" y="29447"/>
                  </a:cubicBezTo>
                  <a:lnTo>
                    <a:pt x="104676" y="29447"/>
                  </a:lnTo>
                  <a:cubicBezTo>
                    <a:pt x="104676" y="29413"/>
                    <a:pt x="104709" y="29380"/>
                    <a:pt x="104742" y="29347"/>
                  </a:cubicBezTo>
                  <a:lnTo>
                    <a:pt x="104742" y="29347"/>
                  </a:lnTo>
                  <a:cubicBezTo>
                    <a:pt x="103275" y="29780"/>
                    <a:pt x="101840" y="30881"/>
                    <a:pt x="100706" y="31915"/>
                  </a:cubicBezTo>
                  <a:cubicBezTo>
                    <a:pt x="100406" y="32215"/>
                    <a:pt x="99739" y="32682"/>
                    <a:pt x="99372" y="32816"/>
                  </a:cubicBezTo>
                  <a:cubicBezTo>
                    <a:pt x="99288" y="32851"/>
                    <a:pt x="99213" y="32867"/>
                    <a:pt x="99145" y="32867"/>
                  </a:cubicBezTo>
                  <a:cubicBezTo>
                    <a:pt x="98888" y="32867"/>
                    <a:pt x="98730" y="32639"/>
                    <a:pt x="98571" y="32349"/>
                  </a:cubicBezTo>
                  <a:cubicBezTo>
                    <a:pt x="98438" y="32115"/>
                    <a:pt x="98505" y="31715"/>
                    <a:pt x="98671" y="31381"/>
                  </a:cubicBezTo>
                  <a:cubicBezTo>
                    <a:pt x="98771" y="31248"/>
                    <a:pt x="98871" y="31115"/>
                    <a:pt x="99005" y="30981"/>
                  </a:cubicBezTo>
                  <a:cubicBezTo>
                    <a:pt x="99739" y="30247"/>
                    <a:pt x="100473" y="29513"/>
                    <a:pt x="101206" y="28780"/>
                  </a:cubicBezTo>
                  <a:cubicBezTo>
                    <a:pt x="102174" y="27846"/>
                    <a:pt x="103208" y="26878"/>
                    <a:pt x="104509" y="26578"/>
                  </a:cubicBezTo>
                  <a:cubicBezTo>
                    <a:pt x="104681" y="26538"/>
                    <a:pt x="104861" y="26516"/>
                    <a:pt x="105040" y="26516"/>
                  </a:cubicBezTo>
                  <a:close/>
                  <a:moveTo>
                    <a:pt x="105776" y="41455"/>
                  </a:moveTo>
                  <a:lnTo>
                    <a:pt x="105776" y="41455"/>
                  </a:lnTo>
                  <a:cubicBezTo>
                    <a:pt x="105743" y="41522"/>
                    <a:pt x="105676" y="41555"/>
                    <a:pt x="105643" y="41589"/>
                  </a:cubicBezTo>
                  <a:cubicBezTo>
                    <a:pt x="105610" y="41589"/>
                    <a:pt x="105610" y="41555"/>
                    <a:pt x="105576" y="41555"/>
                  </a:cubicBezTo>
                  <a:cubicBezTo>
                    <a:pt x="105643" y="41522"/>
                    <a:pt x="105710" y="41489"/>
                    <a:pt x="105776" y="41455"/>
                  </a:cubicBezTo>
                  <a:close/>
                  <a:moveTo>
                    <a:pt x="45400" y="34917"/>
                  </a:moveTo>
                  <a:cubicBezTo>
                    <a:pt x="45467" y="35885"/>
                    <a:pt x="45633" y="36852"/>
                    <a:pt x="45734" y="37819"/>
                  </a:cubicBezTo>
                  <a:cubicBezTo>
                    <a:pt x="45834" y="38920"/>
                    <a:pt x="46000" y="40021"/>
                    <a:pt x="46167" y="41122"/>
                  </a:cubicBezTo>
                  <a:cubicBezTo>
                    <a:pt x="46201" y="41355"/>
                    <a:pt x="46267" y="41622"/>
                    <a:pt x="46267" y="41889"/>
                  </a:cubicBezTo>
                  <a:cubicBezTo>
                    <a:pt x="46253" y="42073"/>
                    <a:pt x="46167" y="42137"/>
                    <a:pt x="46057" y="42137"/>
                  </a:cubicBezTo>
                  <a:cubicBezTo>
                    <a:pt x="45908" y="42137"/>
                    <a:pt x="45715" y="42018"/>
                    <a:pt x="45600" y="41922"/>
                  </a:cubicBezTo>
                  <a:cubicBezTo>
                    <a:pt x="45200" y="41589"/>
                    <a:pt x="44833" y="41255"/>
                    <a:pt x="44466" y="40922"/>
                  </a:cubicBezTo>
                  <a:cubicBezTo>
                    <a:pt x="44232" y="40655"/>
                    <a:pt x="43999" y="40388"/>
                    <a:pt x="43765" y="40121"/>
                  </a:cubicBezTo>
                  <a:cubicBezTo>
                    <a:pt x="43499" y="39788"/>
                    <a:pt x="43232" y="39487"/>
                    <a:pt x="42965" y="39154"/>
                  </a:cubicBezTo>
                  <a:cubicBezTo>
                    <a:pt x="42831" y="38820"/>
                    <a:pt x="42598" y="38553"/>
                    <a:pt x="42431" y="38286"/>
                  </a:cubicBezTo>
                  <a:cubicBezTo>
                    <a:pt x="42164" y="37886"/>
                    <a:pt x="41897" y="37486"/>
                    <a:pt x="41631" y="37052"/>
                  </a:cubicBezTo>
                  <a:cubicBezTo>
                    <a:pt x="41531" y="36919"/>
                    <a:pt x="41464" y="36785"/>
                    <a:pt x="41364" y="36652"/>
                  </a:cubicBezTo>
                  <a:cubicBezTo>
                    <a:pt x="41497" y="36585"/>
                    <a:pt x="41631" y="36519"/>
                    <a:pt x="41764" y="36452"/>
                  </a:cubicBezTo>
                  <a:cubicBezTo>
                    <a:pt x="41764" y="36452"/>
                    <a:pt x="41764" y="36485"/>
                    <a:pt x="41797" y="36485"/>
                  </a:cubicBezTo>
                  <a:cubicBezTo>
                    <a:pt x="41797" y="36519"/>
                    <a:pt x="41797" y="36552"/>
                    <a:pt x="41797" y="36552"/>
                  </a:cubicBezTo>
                  <a:cubicBezTo>
                    <a:pt x="41831" y="36685"/>
                    <a:pt x="41831" y="36785"/>
                    <a:pt x="41931" y="36885"/>
                  </a:cubicBezTo>
                  <a:cubicBezTo>
                    <a:pt x="42098" y="36986"/>
                    <a:pt x="42398" y="37019"/>
                    <a:pt x="42598" y="37019"/>
                  </a:cubicBezTo>
                  <a:cubicBezTo>
                    <a:pt x="42765" y="37036"/>
                    <a:pt x="42940" y="37044"/>
                    <a:pt x="43119" y="37044"/>
                  </a:cubicBezTo>
                  <a:cubicBezTo>
                    <a:pt x="43298" y="37044"/>
                    <a:pt x="43482" y="37036"/>
                    <a:pt x="43665" y="37019"/>
                  </a:cubicBezTo>
                  <a:cubicBezTo>
                    <a:pt x="43699" y="37019"/>
                    <a:pt x="43765" y="37052"/>
                    <a:pt x="43799" y="37052"/>
                  </a:cubicBezTo>
                  <a:cubicBezTo>
                    <a:pt x="43966" y="37052"/>
                    <a:pt x="44066" y="36785"/>
                    <a:pt x="43899" y="36719"/>
                  </a:cubicBezTo>
                  <a:cubicBezTo>
                    <a:pt x="43599" y="36585"/>
                    <a:pt x="43298" y="36452"/>
                    <a:pt x="42965" y="36385"/>
                  </a:cubicBezTo>
                  <a:cubicBezTo>
                    <a:pt x="42865" y="36352"/>
                    <a:pt x="42731" y="36285"/>
                    <a:pt x="42598" y="36252"/>
                  </a:cubicBezTo>
                  <a:cubicBezTo>
                    <a:pt x="42531" y="36218"/>
                    <a:pt x="42465" y="36185"/>
                    <a:pt x="42398" y="36152"/>
                  </a:cubicBezTo>
                  <a:cubicBezTo>
                    <a:pt x="42398" y="36118"/>
                    <a:pt x="42398" y="36118"/>
                    <a:pt x="42398" y="36118"/>
                  </a:cubicBezTo>
                  <a:cubicBezTo>
                    <a:pt x="43132" y="35785"/>
                    <a:pt x="43832" y="35518"/>
                    <a:pt x="44566" y="35218"/>
                  </a:cubicBezTo>
                  <a:cubicBezTo>
                    <a:pt x="44866" y="35117"/>
                    <a:pt x="45133" y="35017"/>
                    <a:pt x="45400" y="34917"/>
                  </a:cubicBezTo>
                  <a:close/>
                  <a:moveTo>
                    <a:pt x="104209" y="41922"/>
                  </a:moveTo>
                  <a:cubicBezTo>
                    <a:pt x="104209" y="41956"/>
                    <a:pt x="104175" y="41989"/>
                    <a:pt x="104175" y="42022"/>
                  </a:cubicBezTo>
                  <a:cubicBezTo>
                    <a:pt x="104075" y="42089"/>
                    <a:pt x="104008" y="42123"/>
                    <a:pt x="103942" y="42189"/>
                  </a:cubicBezTo>
                  <a:cubicBezTo>
                    <a:pt x="103975" y="42123"/>
                    <a:pt x="104008" y="42022"/>
                    <a:pt x="104042" y="41956"/>
                  </a:cubicBezTo>
                  <a:cubicBezTo>
                    <a:pt x="104075" y="41956"/>
                    <a:pt x="104142" y="41956"/>
                    <a:pt x="104209" y="41922"/>
                  </a:cubicBezTo>
                  <a:close/>
                  <a:moveTo>
                    <a:pt x="104542" y="42423"/>
                  </a:moveTo>
                  <a:cubicBezTo>
                    <a:pt x="104542" y="42456"/>
                    <a:pt x="104576" y="42489"/>
                    <a:pt x="104576" y="42489"/>
                  </a:cubicBezTo>
                  <a:cubicBezTo>
                    <a:pt x="104446" y="42586"/>
                    <a:pt x="104286" y="42652"/>
                    <a:pt x="104125" y="42686"/>
                  </a:cubicBezTo>
                  <a:lnTo>
                    <a:pt x="104125" y="42686"/>
                  </a:lnTo>
                  <a:cubicBezTo>
                    <a:pt x="104143" y="42678"/>
                    <a:pt x="104148" y="42656"/>
                    <a:pt x="104175" y="42656"/>
                  </a:cubicBezTo>
                  <a:cubicBezTo>
                    <a:pt x="104275" y="42556"/>
                    <a:pt x="104409" y="42489"/>
                    <a:pt x="104542" y="42423"/>
                  </a:cubicBezTo>
                  <a:close/>
                  <a:moveTo>
                    <a:pt x="103074" y="42690"/>
                  </a:moveTo>
                  <a:lnTo>
                    <a:pt x="103074" y="42690"/>
                  </a:lnTo>
                  <a:cubicBezTo>
                    <a:pt x="103041" y="42723"/>
                    <a:pt x="103008" y="42756"/>
                    <a:pt x="102974" y="42756"/>
                  </a:cubicBezTo>
                  <a:lnTo>
                    <a:pt x="102874" y="42756"/>
                  </a:lnTo>
                  <a:cubicBezTo>
                    <a:pt x="102941" y="42756"/>
                    <a:pt x="103008" y="42723"/>
                    <a:pt x="103074" y="42690"/>
                  </a:cubicBezTo>
                  <a:close/>
                  <a:moveTo>
                    <a:pt x="101240" y="42823"/>
                  </a:moveTo>
                  <a:cubicBezTo>
                    <a:pt x="101273" y="42856"/>
                    <a:pt x="101307" y="42890"/>
                    <a:pt x="101340" y="42923"/>
                  </a:cubicBezTo>
                  <a:cubicBezTo>
                    <a:pt x="101307" y="42923"/>
                    <a:pt x="101273" y="42956"/>
                    <a:pt x="101240" y="42990"/>
                  </a:cubicBezTo>
                  <a:cubicBezTo>
                    <a:pt x="101240" y="42923"/>
                    <a:pt x="101240" y="42856"/>
                    <a:pt x="101240" y="42823"/>
                  </a:cubicBezTo>
                  <a:close/>
                  <a:moveTo>
                    <a:pt x="100840" y="43157"/>
                  </a:moveTo>
                  <a:lnTo>
                    <a:pt x="100873" y="43190"/>
                  </a:lnTo>
                  <a:cubicBezTo>
                    <a:pt x="100840" y="43223"/>
                    <a:pt x="100806" y="43257"/>
                    <a:pt x="100739" y="43290"/>
                  </a:cubicBezTo>
                  <a:cubicBezTo>
                    <a:pt x="100773" y="43257"/>
                    <a:pt x="100806" y="43223"/>
                    <a:pt x="100806" y="43190"/>
                  </a:cubicBezTo>
                  <a:cubicBezTo>
                    <a:pt x="100840" y="43190"/>
                    <a:pt x="100840" y="43157"/>
                    <a:pt x="100840" y="43157"/>
                  </a:cubicBezTo>
                  <a:close/>
                  <a:moveTo>
                    <a:pt x="50737" y="43824"/>
                  </a:moveTo>
                  <a:cubicBezTo>
                    <a:pt x="50737" y="43857"/>
                    <a:pt x="50704" y="43890"/>
                    <a:pt x="50737" y="43924"/>
                  </a:cubicBezTo>
                  <a:lnTo>
                    <a:pt x="50637" y="43924"/>
                  </a:lnTo>
                  <a:cubicBezTo>
                    <a:pt x="50670" y="43890"/>
                    <a:pt x="50704" y="43857"/>
                    <a:pt x="50737" y="43824"/>
                  </a:cubicBezTo>
                  <a:close/>
                  <a:moveTo>
                    <a:pt x="51171" y="43924"/>
                  </a:moveTo>
                  <a:cubicBezTo>
                    <a:pt x="51171" y="43957"/>
                    <a:pt x="51137" y="43957"/>
                    <a:pt x="51137" y="43991"/>
                  </a:cubicBezTo>
                  <a:cubicBezTo>
                    <a:pt x="51137" y="43991"/>
                    <a:pt x="51104" y="44024"/>
                    <a:pt x="51104" y="44024"/>
                  </a:cubicBezTo>
                  <a:lnTo>
                    <a:pt x="51071" y="44024"/>
                  </a:lnTo>
                  <a:cubicBezTo>
                    <a:pt x="51104" y="43991"/>
                    <a:pt x="51137" y="43957"/>
                    <a:pt x="51171" y="43924"/>
                  </a:cubicBezTo>
                  <a:close/>
                  <a:moveTo>
                    <a:pt x="100506" y="42990"/>
                  </a:moveTo>
                  <a:lnTo>
                    <a:pt x="100506" y="42990"/>
                  </a:lnTo>
                  <a:cubicBezTo>
                    <a:pt x="100473" y="43057"/>
                    <a:pt x="100439" y="43123"/>
                    <a:pt x="100373" y="43190"/>
                  </a:cubicBezTo>
                  <a:cubicBezTo>
                    <a:pt x="99939" y="43757"/>
                    <a:pt x="99472" y="44291"/>
                    <a:pt x="98972" y="44824"/>
                  </a:cubicBezTo>
                  <a:cubicBezTo>
                    <a:pt x="98972" y="44791"/>
                    <a:pt x="98938" y="44791"/>
                    <a:pt x="98938" y="44758"/>
                  </a:cubicBezTo>
                  <a:cubicBezTo>
                    <a:pt x="99338" y="44357"/>
                    <a:pt x="99739" y="43924"/>
                    <a:pt x="100106" y="43490"/>
                  </a:cubicBezTo>
                  <a:cubicBezTo>
                    <a:pt x="100239" y="43323"/>
                    <a:pt x="100373" y="43190"/>
                    <a:pt x="100506" y="42990"/>
                  </a:cubicBezTo>
                  <a:close/>
                  <a:moveTo>
                    <a:pt x="83127" y="45358"/>
                  </a:moveTo>
                  <a:lnTo>
                    <a:pt x="83127" y="45358"/>
                  </a:lnTo>
                  <a:cubicBezTo>
                    <a:pt x="83094" y="45425"/>
                    <a:pt x="83094" y="45525"/>
                    <a:pt x="83094" y="45592"/>
                  </a:cubicBezTo>
                  <a:lnTo>
                    <a:pt x="83060" y="45592"/>
                  </a:lnTo>
                  <a:cubicBezTo>
                    <a:pt x="83060" y="45525"/>
                    <a:pt x="83094" y="45458"/>
                    <a:pt x="83094" y="45425"/>
                  </a:cubicBezTo>
                  <a:cubicBezTo>
                    <a:pt x="83094" y="45392"/>
                    <a:pt x="83094" y="45392"/>
                    <a:pt x="83127" y="45358"/>
                  </a:cubicBezTo>
                  <a:close/>
                  <a:moveTo>
                    <a:pt x="70685" y="45392"/>
                  </a:moveTo>
                  <a:cubicBezTo>
                    <a:pt x="70685" y="45425"/>
                    <a:pt x="70685" y="45425"/>
                    <a:pt x="70718" y="45458"/>
                  </a:cubicBezTo>
                  <a:cubicBezTo>
                    <a:pt x="70685" y="45625"/>
                    <a:pt x="70685" y="45825"/>
                    <a:pt x="70651" y="45992"/>
                  </a:cubicBezTo>
                  <a:cubicBezTo>
                    <a:pt x="70651" y="45925"/>
                    <a:pt x="70618" y="45892"/>
                    <a:pt x="70618" y="45825"/>
                  </a:cubicBezTo>
                  <a:cubicBezTo>
                    <a:pt x="70618" y="45825"/>
                    <a:pt x="70618" y="45792"/>
                    <a:pt x="70618" y="45792"/>
                  </a:cubicBezTo>
                  <a:cubicBezTo>
                    <a:pt x="70618" y="45658"/>
                    <a:pt x="70651" y="45525"/>
                    <a:pt x="70685" y="45392"/>
                  </a:cubicBezTo>
                  <a:close/>
                  <a:moveTo>
                    <a:pt x="83894" y="45758"/>
                  </a:moveTo>
                  <a:cubicBezTo>
                    <a:pt x="83894" y="45859"/>
                    <a:pt x="83927" y="45959"/>
                    <a:pt x="83927" y="46025"/>
                  </a:cubicBezTo>
                  <a:cubicBezTo>
                    <a:pt x="83894" y="45959"/>
                    <a:pt x="83861" y="45892"/>
                    <a:pt x="83827" y="45825"/>
                  </a:cubicBezTo>
                  <a:cubicBezTo>
                    <a:pt x="83827" y="45792"/>
                    <a:pt x="83861" y="45792"/>
                    <a:pt x="83894" y="45758"/>
                  </a:cubicBezTo>
                  <a:close/>
                  <a:moveTo>
                    <a:pt x="98071" y="46326"/>
                  </a:moveTo>
                  <a:cubicBezTo>
                    <a:pt x="98049" y="46348"/>
                    <a:pt x="98026" y="46370"/>
                    <a:pt x="98004" y="46392"/>
                  </a:cubicBezTo>
                  <a:lnTo>
                    <a:pt x="98004" y="46392"/>
                  </a:lnTo>
                  <a:cubicBezTo>
                    <a:pt x="98004" y="46359"/>
                    <a:pt x="98038" y="46326"/>
                    <a:pt x="98071" y="46326"/>
                  </a:cubicBezTo>
                  <a:close/>
                  <a:moveTo>
                    <a:pt x="97137" y="46692"/>
                  </a:moveTo>
                  <a:lnTo>
                    <a:pt x="97137" y="46692"/>
                  </a:lnTo>
                  <a:cubicBezTo>
                    <a:pt x="97003" y="46859"/>
                    <a:pt x="96837" y="47026"/>
                    <a:pt x="96703" y="47193"/>
                  </a:cubicBezTo>
                  <a:cubicBezTo>
                    <a:pt x="96603" y="47260"/>
                    <a:pt x="96536" y="47360"/>
                    <a:pt x="96470" y="47426"/>
                  </a:cubicBezTo>
                  <a:cubicBezTo>
                    <a:pt x="96670" y="47193"/>
                    <a:pt x="96903" y="46926"/>
                    <a:pt x="97137" y="46692"/>
                  </a:cubicBezTo>
                  <a:close/>
                  <a:moveTo>
                    <a:pt x="56655" y="43647"/>
                  </a:moveTo>
                  <a:cubicBezTo>
                    <a:pt x="56666" y="43647"/>
                    <a:pt x="56673" y="43650"/>
                    <a:pt x="56675" y="43657"/>
                  </a:cubicBezTo>
                  <a:cubicBezTo>
                    <a:pt x="56675" y="43724"/>
                    <a:pt x="56708" y="43757"/>
                    <a:pt x="56741" y="43790"/>
                  </a:cubicBezTo>
                  <a:cubicBezTo>
                    <a:pt x="56008" y="44991"/>
                    <a:pt x="55507" y="46292"/>
                    <a:pt x="55174" y="47626"/>
                  </a:cubicBezTo>
                  <a:cubicBezTo>
                    <a:pt x="55174" y="47626"/>
                    <a:pt x="55140" y="47593"/>
                    <a:pt x="55140" y="47593"/>
                  </a:cubicBezTo>
                  <a:cubicBezTo>
                    <a:pt x="54840" y="47059"/>
                    <a:pt x="54540" y="46526"/>
                    <a:pt x="54273" y="45992"/>
                  </a:cubicBezTo>
                  <a:cubicBezTo>
                    <a:pt x="54140" y="45792"/>
                    <a:pt x="54039" y="45558"/>
                    <a:pt x="53939" y="45358"/>
                  </a:cubicBezTo>
                  <a:cubicBezTo>
                    <a:pt x="54106" y="45191"/>
                    <a:pt x="54306" y="45025"/>
                    <a:pt x="54506" y="44891"/>
                  </a:cubicBezTo>
                  <a:cubicBezTo>
                    <a:pt x="54665" y="44765"/>
                    <a:pt x="56445" y="43647"/>
                    <a:pt x="56655" y="43647"/>
                  </a:cubicBezTo>
                  <a:close/>
                  <a:moveTo>
                    <a:pt x="52605" y="46259"/>
                  </a:moveTo>
                  <a:cubicBezTo>
                    <a:pt x="52705" y="46392"/>
                    <a:pt x="52839" y="46559"/>
                    <a:pt x="52939" y="46692"/>
                  </a:cubicBezTo>
                  <a:cubicBezTo>
                    <a:pt x="53472" y="47360"/>
                    <a:pt x="53939" y="48027"/>
                    <a:pt x="54440" y="48694"/>
                  </a:cubicBezTo>
                  <a:cubicBezTo>
                    <a:pt x="52732" y="48342"/>
                    <a:pt x="51025" y="48165"/>
                    <a:pt x="49299" y="48165"/>
                  </a:cubicBezTo>
                  <a:cubicBezTo>
                    <a:pt x="48901" y="48165"/>
                    <a:pt x="48502" y="48175"/>
                    <a:pt x="48102" y="48194"/>
                  </a:cubicBezTo>
                  <a:cubicBezTo>
                    <a:pt x="48169" y="47927"/>
                    <a:pt x="48269" y="47626"/>
                    <a:pt x="48469" y="47460"/>
                  </a:cubicBezTo>
                  <a:cubicBezTo>
                    <a:pt x="48802" y="47126"/>
                    <a:pt x="49369" y="47026"/>
                    <a:pt x="49803" y="46859"/>
                  </a:cubicBezTo>
                  <a:cubicBezTo>
                    <a:pt x="50270" y="46726"/>
                    <a:pt x="50704" y="46626"/>
                    <a:pt x="51171" y="46526"/>
                  </a:cubicBezTo>
                  <a:cubicBezTo>
                    <a:pt x="51638" y="46426"/>
                    <a:pt x="52105" y="46426"/>
                    <a:pt x="52572" y="46292"/>
                  </a:cubicBezTo>
                  <a:cubicBezTo>
                    <a:pt x="52572" y="46259"/>
                    <a:pt x="52572" y="46259"/>
                    <a:pt x="52605" y="46259"/>
                  </a:cubicBezTo>
                  <a:close/>
                  <a:moveTo>
                    <a:pt x="96336" y="48327"/>
                  </a:moveTo>
                  <a:lnTo>
                    <a:pt x="96336" y="48327"/>
                  </a:lnTo>
                  <a:cubicBezTo>
                    <a:pt x="96150" y="48545"/>
                    <a:pt x="95963" y="48763"/>
                    <a:pt x="95776" y="48953"/>
                  </a:cubicBezTo>
                  <a:lnTo>
                    <a:pt x="95776" y="48953"/>
                  </a:lnTo>
                  <a:cubicBezTo>
                    <a:pt x="95830" y="48889"/>
                    <a:pt x="95883" y="48825"/>
                    <a:pt x="95936" y="48761"/>
                  </a:cubicBezTo>
                  <a:cubicBezTo>
                    <a:pt x="95936" y="48761"/>
                    <a:pt x="95936" y="48727"/>
                    <a:pt x="95969" y="48727"/>
                  </a:cubicBezTo>
                  <a:cubicBezTo>
                    <a:pt x="96003" y="48694"/>
                    <a:pt x="96003" y="48627"/>
                    <a:pt x="96003" y="48594"/>
                  </a:cubicBezTo>
                  <a:cubicBezTo>
                    <a:pt x="96103" y="48527"/>
                    <a:pt x="96203" y="48427"/>
                    <a:pt x="96336" y="48327"/>
                  </a:cubicBezTo>
                  <a:close/>
                  <a:moveTo>
                    <a:pt x="97170" y="36185"/>
                  </a:moveTo>
                  <a:cubicBezTo>
                    <a:pt x="97370" y="36519"/>
                    <a:pt x="97537" y="36885"/>
                    <a:pt x="97771" y="37219"/>
                  </a:cubicBezTo>
                  <a:lnTo>
                    <a:pt x="97804" y="37219"/>
                  </a:lnTo>
                  <a:cubicBezTo>
                    <a:pt x="97804" y="37219"/>
                    <a:pt x="97804" y="37252"/>
                    <a:pt x="97771" y="37252"/>
                  </a:cubicBezTo>
                  <a:cubicBezTo>
                    <a:pt x="97971" y="37386"/>
                    <a:pt x="98138" y="37553"/>
                    <a:pt x="98338" y="37686"/>
                  </a:cubicBezTo>
                  <a:cubicBezTo>
                    <a:pt x="98523" y="37797"/>
                    <a:pt x="98730" y="37867"/>
                    <a:pt x="98939" y="37867"/>
                  </a:cubicBezTo>
                  <a:cubicBezTo>
                    <a:pt x="99106" y="37867"/>
                    <a:pt x="99276" y="37823"/>
                    <a:pt x="99439" y="37719"/>
                  </a:cubicBezTo>
                  <a:cubicBezTo>
                    <a:pt x="99639" y="37586"/>
                    <a:pt x="99839" y="37352"/>
                    <a:pt x="99872" y="37086"/>
                  </a:cubicBezTo>
                  <a:cubicBezTo>
                    <a:pt x="99894" y="37086"/>
                    <a:pt x="99917" y="37100"/>
                    <a:pt x="99929" y="37100"/>
                  </a:cubicBezTo>
                  <a:cubicBezTo>
                    <a:pt x="99935" y="37100"/>
                    <a:pt x="99939" y="37097"/>
                    <a:pt x="99939" y="37086"/>
                  </a:cubicBezTo>
                  <a:lnTo>
                    <a:pt x="100106" y="37086"/>
                  </a:lnTo>
                  <a:cubicBezTo>
                    <a:pt x="100139" y="37086"/>
                    <a:pt x="100139" y="37019"/>
                    <a:pt x="100106" y="37019"/>
                  </a:cubicBezTo>
                  <a:lnTo>
                    <a:pt x="99972" y="37019"/>
                  </a:lnTo>
                  <a:cubicBezTo>
                    <a:pt x="99956" y="37002"/>
                    <a:pt x="99939" y="36994"/>
                    <a:pt x="99926" y="36994"/>
                  </a:cubicBezTo>
                  <a:cubicBezTo>
                    <a:pt x="99914" y="36994"/>
                    <a:pt x="99906" y="37002"/>
                    <a:pt x="99906" y="37019"/>
                  </a:cubicBezTo>
                  <a:cubicBezTo>
                    <a:pt x="99906" y="36986"/>
                    <a:pt x="99906" y="36952"/>
                    <a:pt x="99906" y="36952"/>
                  </a:cubicBezTo>
                  <a:cubicBezTo>
                    <a:pt x="99972" y="36952"/>
                    <a:pt x="100039" y="36967"/>
                    <a:pt x="100106" y="36967"/>
                  </a:cubicBezTo>
                  <a:cubicBezTo>
                    <a:pt x="100139" y="36967"/>
                    <a:pt x="100172" y="36963"/>
                    <a:pt x="100206" y="36952"/>
                  </a:cubicBezTo>
                  <a:lnTo>
                    <a:pt x="100206" y="36952"/>
                  </a:lnTo>
                  <a:cubicBezTo>
                    <a:pt x="99939" y="37586"/>
                    <a:pt x="99872" y="38320"/>
                    <a:pt x="100172" y="38920"/>
                  </a:cubicBezTo>
                  <a:cubicBezTo>
                    <a:pt x="100373" y="39287"/>
                    <a:pt x="100739" y="39587"/>
                    <a:pt x="101140" y="39721"/>
                  </a:cubicBezTo>
                  <a:cubicBezTo>
                    <a:pt x="101273" y="39754"/>
                    <a:pt x="101440" y="39788"/>
                    <a:pt x="101607" y="39788"/>
                  </a:cubicBezTo>
                  <a:cubicBezTo>
                    <a:pt x="101540" y="40088"/>
                    <a:pt x="101573" y="40388"/>
                    <a:pt x="101707" y="40688"/>
                  </a:cubicBezTo>
                  <a:cubicBezTo>
                    <a:pt x="102007" y="41489"/>
                    <a:pt x="102741" y="41856"/>
                    <a:pt x="103541" y="41956"/>
                  </a:cubicBezTo>
                  <a:cubicBezTo>
                    <a:pt x="103175" y="42423"/>
                    <a:pt x="102574" y="42556"/>
                    <a:pt x="101974" y="42556"/>
                  </a:cubicBezTo>
                  <a:cubicBezTo>
                    <a:pt x="101540" y="42423"/>
                    <a:pt x="101140" y="42223"/>
                    <a:pt x="100773" y="42056"/>
                  </a:cubicBezTo>
                  <a:cubicBezTo>
                    <a:pt x="100748" y="42044"/>
                    <a:pt x="100724" y="42038"/>
                    <a:pt x="100701" y="42038"/>
                  </a:cubicBezTo>
                  <a:cubicBezTo>
                    <a:pt x="100598" y="42038"/>
                    <a:pt x="100524" y="42147"/>
                    <a:pt x="100606" y="42256"/>
                  </a:cubicBezTo>
                  <a:cubicBezTo>
                    <a:pt x="100606" y="42256"/>
                    <a:pt x="100639" y="42289"/>
                    <a:pt x="100639" y="42289"/>
                  </a:cubicBezTo>
                  <a:cubicBezTo>
                    <a:pt x="100439" y="42823"/>
                    <a:pt x="100039" y="43190"/>
                    <a:pt x="99639" y="43557"/>
                  </a:cubicBezTo>
                  <a:cubicBezTo>
                    <a:pt x="99205" y="44024"/>
                    <a:pt x="98738" y="44458"/>
                    <a:pt x="98304" y="44925"/>
                  </a:cubicBezTo>
                  <a:cubicBezTo>
                    <a:pt x="97437" y="45792"/>
                    <a:pt x="96570" y="46659"/>
                    <a:pt x="95703" y="47560"/>
                  </a:cubicBezTo>
                  <a:cubicBezTo>
                    <a:pt x="94902" y="48360"/>
                    <a:pt x="94101" y="49027"/>
                    <a:pt x="92934" y="49228"/>
                  </a:cubicBezTo>
                  <a:cubicBezTo>
                    <a:pt x="92727" y="49253"/>
                    <a:pt x="92515" y="49269"/>
                    <a:pt x="92304" y="49269"/>
                  </a:cubicBezTo>
                  <a:cubicBezTo>
                    <a:pt x="91971" y="49269"/>
                    <a:pt x="91639" y="49230"/>
                    <a:pt x="91333" y="49128"/>
                  </a:cubicBezTo>
                  <a:cubicBezTo>
                    <a:pt x="90932" y="48994"/>
                    <a:pt x="90599" y="48794"/>
                    <a:pt x="90265" y="48560"/>
                  </a:cubicBezTo>
                  <a:cubicBezTo>
                    <a:pt x="89565" y="47560"/>
                    <a:pt x="89064" y="46392"/>
                    <a:pt x="88798" y="45225"/>
                  </a:cubicBezTo>
                  <a:cubicBezTo>
                    <a:pt x="88431" y="43690"/>
                    <a:pt x="88130" y="41989"/>
                    <a:pt x="88731" y="40488"/>
                  </a:cubicBezTo>
                  <a:cubicBezTo>
                    <a:pt x="88798" y="40355"/>
                    <a:pt x="88831" y="40221"/>
                    <a:pt x="88831" y="40088"/>
                  </a:cubicBezTo>
                  <a:cubicBezTo>
                    <a:pt x="89898" y="39821"/>
                    <a:pt x="90966" y="39721"/>
                    <a:pt x="92067" y="39621"/>
                  </a:cubicBezTo>
                  <a:cubicBezTo>
                    <a:pt x="93534" y="39454"/>
                    <a:pt x="95135" y="39421"/>
                    <a:pt x="96170" y="38220"/>
                  </a:cubicBezTo>
                  <a:cubicBezTo>
                    <a:pt x="96570" y="37786"/>
                    <a:pt x="97537" y="36819"/>
                    <a:pt x="97170" y="36185"/>
                  </a:cubicBezTo>
                  <a:close/>
                  <a:moveTo>
                    <a:pt x="55474" y="48961"/>
                  </a:moveTo>
                  <a:cubicBezTo>
                    <a:pt x="55474" y="48994"/>
                    <a:pt x="55507" y="49027"/>
                    <a:pt x="55507" y="49061"/>
                  </a:cubicBezTo>
                  <a:cubicBezTo>
                    <a:pt x="55574" y="49194"/>
                    <a:pt x="55641" y="49294"/>
                    <a:pt x="55707" y="49394"/>
                  </a:cubicBezTo>
                  <a:cubicBezTo>
                    <a:pt x="55641" y="49294"/>
                    <a:pt x="55541" y="49161"/>
                    <a:pt x="55474" y="49061"/>
                  </a:cubicBezTo>
                  <a:cubicBezTo>
                    <a:pt x="55474" y="49027"/>
                    <a:pt x="55474" y="48994"/>
                    <a:pt x="55474" y="48961"/>
                  </a:cubicBezTo>
                  <a:close/>
                  <a:moveTo>
                    <a:pt x="70885" y="49461"/>
                  </a:moveTo>
                  <a:cubicBezTo>
                    <a:pt x="70918" y="49494"/>
                    <a:pt x="70918" y="49528"/>
                    <a:pt x="70918" y="49561"/>
                  </a:cubicBezTo>
                  <a:cubicBezTo>
                    <a:pt x="70885" y="49528"/>
                    <a:pt x="70885" y="49494"/>
                    <a:pt x="70885" y="49461"/>
                  </a:cubicBezTo>
                  <a:close/>
                  <a:moveTo>
                    <a:pt x="73741" y="49372"/>
                  </a:moveTo>
                  <a:cubicBezTo>
                    <a:pt x="73809" y="49395"/>
                    <a:pt x="73876" y="49422"/>
                    <a:pt x="73954" y="49461"/>
                  </a:cubicBezTo>
                  <a:cubicBezTo>
                    <a:pt x="74020" y="49461"/>
                    <a:pt x="74054" y="49528"/>
                    <a:pt x="74120" y="49561"/>
                  </a:cubicBezTo>
                  <a:cubicBezTo>
                    <a:pt x="73987" y="49494"/>
                    <a:pt x="73887" y="49461"/>
                    <a:pt x="73787" y="49394"/>
                  </a:cubicBezTo>
                  <a:cubicBezTo>
                    <a:pt x="73771" y="49387"/>
                    <a:pt x="73756" y="49379"/>
                    <a:pt x="73741" y="49372"/>
                  </a:cubicBezTo>
                  <a:close/>
                  <a:moveTo>
                    <a:pt x="93134" y="49695"/>
                  </a:moveTo>
                  <a:cubicBezTo>
                    <a:pt x="93134" y="49728"/>
                    <a:pt x="93134" y="49728"/>
                    <a:pt x="93134" y="49728"/>
                  </a:cubicBezTo>
                  <a:cubicBezTo>
                    <a:pt x="93001" y="49728"/>
                    <a:pt x="92901" y="49761"/>
                    <a:pt x="92800" y="49761"/>
                  </a:cubicBezTo>
                  <a:cubicBezTo>
                    <a:pt x="92901" y="49728"/>
                    <a:pt x="93034" y="49728"/>
                    <a:pt x="93134" y="49695"/>
                  </a:cubicBezTo>
                  <a:close/>
                  <a:moveTo>
                    <a:pt x="91866" y="49761"/>
                  </a:moveTo>
                  <a:cubicBezTo>
                    <a:pt x="92033" y="49761"/>
                    <a:pt x="92167" y="49795"/>
                    <a:pt x="92333" y="49795"/>
                  </a:cubicBezTo>
                  <a:lnTo>
                    <a:pt x="92033" y="49795"/>
                  </a:lnTo>
                  <a:cubicBezTo>
                    <a:pt x="92000" y="49795"/>
                    <a:pt x="91933" y="49795"/>
                    <a:pt x="91866" y="49761"/>
                  </a:cubicBezTo>
                  <a:close/>
                  <a:moveTo>
                    <a:pt x="91333" y="49795"/>
                  </a:moveTo>
                  <a:cubicBezTo>
                    <a:pt x="91366" y="49828"/>
                    <a:pt x="91366" y="49828"/>
                    <a:pt x="91399" y="49861"/>
                  </a:cubicBezTo>
                  <a:cubicBezTo>
                    <a:pt x="91366" y="49861"/>
                    <a:pt x="91366" y="49828"/>
                    <a:pt x="91333" y="49795"/>
                  </a:cubicBezTo>
                  <a:close/>
                  <a:moveTo>
                    <a:pt x="94635" y="49761"/>
                  </a:moveTo>
                  <a:cubicBezTo>
                    <a:pt x="94535" y="49895"/>
                    <a:pt x="94468" y="50028"/>
                    <a:pt x="94368" y="50162"/>
                  </a:cubicBezTo>
                  <a:cubicBezTo>
                    <a:pt x="94402" y="50095"/>
                    <a:pt x="94402" y="49995"/>
                    <a:pt x="94435" y="49928"/>
                  </a:cubicBezTo>
                  <a:cubicBezTo>
                    <a:pt x="94502" y="49895"/>
                    <a:pt x="94568" y="49828"/>
                    <a:pt x="94635" y="49761"/>
                  </a:cubicBezTo>
                  <a:close/>
                  <a:moveTo>
                    <a:pt x="94998" y="49867"/>
                  </a:moveTo>
                  <a:lnTo>
                    <a:pt x="94998" y="49867"/>
                  </a:lnTo>
                  <a:cubicBezTo>
                    <a:pt x="94658" y="50272"/>
                    <a:pt x="94318" y="50673"/>
                    <a:pt x="93968" y="51062"/>
                  </a:cubicBezTo>
                  <a:cubicBezTo>
                    <a:pt x="93968" y="51029"/>
                    <a:pt x="94001" y="50996"/>
                    <a:pt x="94001" y="50962"/>
                  </a:cubicBezTo>
                  <a:cubicBezTo>
                    <a:pt x="94341" y="50606"/>
                    <a:pt x="94672" y="50240"/>
                    <a:pt x="94998" y="49867"/>
                  </a:cubicBezTo>
                  <a:close/>
                  <a:moveTo>
                    <a:pt x="93534" y="51963"/>
                  </a:moveTo>
                  <a:cubicBezTo>
                    <a:pt x="93568" y="51963"/>
                    <a:pt x="93601" y="51963"/>
                    <a:pt x="93634" y="51996"/>
                  </a:cubicBezTo>
                  <a:lnTo>
                    <a:pt x="93601" y="51996"/>
                  </a:lnTo>
                  <a:cubicBezTo>
                    <a:pt x="93601" y="51996"/>
                    <a:pt x="93568" y="51963"/>
                    <a:pt x="93534" y="51963"/>
                  </a:cubicBezTo>
                  <a:close/>
                  <a:moveTo>
                    <a:pt x="93067" y="52096"/>
                  </a:moveTo>
                  <a:cubicBezTo>
                    <a:pt x="93067" y="52196"/>
                    <a:pt x="93034" y="52296"/>
                    <a:pt x="93001" y="52363"/>
                  </a:cubicBezTo>
                  <a:cubicBezTo>
                    <a:pt x="93001" y="52330"/>
                    <a:pt x="93034" y="52263"/>
                    <a:pt x="93034" y="52196"/>
                  </a:cubicBezTo>
                  <a:cubicBezTo>
                    <a:pt x="93034" y="52163"/>
                    <a:pt x="93034" y="52130"/>
                    <a:pt x="93067" y="52096"/>
                  </a:cubicBezTo>
                  <a:close/>
                  <a:moveTo>
                    <a:pt x="57208" y="40955"/>
                  </a:moveTo>
                  <a:cubicBezTo>
                    <a:pt x="57809" y="40955"/>
                    <a:pt x="58443" y="41289"/>
                    <a:pt x="58976" y="41489"/>
                  </a:cubicBezTo>
                  <a:cubicBezTo>
                    <a:pt x="59543" y="41656"/>
                    <a:pt x="60110" y="41856"/>
                    <a:pt x="60678" y="42056"/>
                  </a:cubicBezTo>
                  <a:cubicBezTo>
                    <a:pt x="61245" y="42256"/>
                    <a:pt x="61778" y="42423"/>
                    <a:pt x="62312" y="42623"/>
                  </a:cubicBezTo>
                  <a:cubicBezTo>
                    <a:pt x="62612" y="42690"/>
                    <a:pt x="62879" y="42790"/>
                    <a:pt x="63179" y="42890"/>
                  </a:cubicBezTo>
                  <a:cubicBezTo>
                    <a:pt x="63379" y="42956"/>
                    <a:pt x="63613" y="43023"/>
                    <a:pt x="63813" y="43090"/>
                  </a:cubicBezTo>
                  <a:cubicBezTo>
                    <a:pt x="64013" y="43123"/>
                    <a:pt x="64180" y="43290"/>
                    <a:pt x="64213" y="43423"/>
                  </a:cubicBezTo>
                  <a:cubicBezTo>
                    <a:pt x="64213" y="44124"/>
                    <a:pt x="64347" y="44858"/>
                    <a:pt x="64380" y="45558"/>
                  </a:cubicBezTo>
                  <a:cubicBezTo>
                    <a:pt x="64447" y="46492"/>
                    <a:pt x="64447" y="47426"/>
                    <a:pt x="64380" y="48360"/>
                  </a:cubicBezTo>
                  <a:cubicBezTo>
                    <a:pt x="64280" y="49294"/>
                    <a:pt x="64180" y="50228"/>
                    <a:pt x="63980" y="51129"/>
                  </a:cubicBezTo>
                  <a:cubicBezTo>
                    <a:pt x="63880" y="51563"/>
                    <a:pt x="63780" y="51996"/>
                    <a:pt x="63680" y="52430"/>
                  </a:cubicBezTo>
                  <a:cubicBezTo>
                    <a:pt x="63613" y="52630"/>
                    <a:pt x="63580" y="52797"/>
                    <a:pt x="63513" y="52930"/>
                  </a:cubicBezTo>
                  <a:cubicBezTo>
                    <a:pt x="63446" y="52964"/>
                    <a:pt x="63379" y="52964"/>
                    <a:pt x="63313" y="52997"/>
                  </a:cubicBezTo>
                  <a:cubicBezTo>
                    <a:pt x="62674" y="53142"/>
                    <a:pt x="62009" y="53237"/>
                    <a:pt x="61364" y="53237"/>
                  </a:cubicBezTo>
                  <a:cubicBezTo>
                    <a:pt x="61268" y="53237"/>
                    <a:pt x="61173" y="53235"/>
                    <a:pt x="61078" y="53230"/>
                  </a:cubicBezTo>
                  <a:cubicBezTo>
                    <a:pt x="60377" y="53230"/>
                    <a:pt x="59643" y="53097"/>
                    <a:pt x="59043" y="52730"/>
                  </a:cubicBezTo>
                  <a:cubicBezTo>
                    <a:pt x="58409" y="52330"/>
                    <a:pt x="58009" y="51729"/>
                    <a:pt x="57609" y="51129"/>
                  </a:cubicBezTo>
                  <a:cubicBezTo>
                    <a:pt x="56975" y="50128"/>
                    <a:pt x="56274" y="49128"/>
                    <a:pt x="55574" y="48194"/>
                  </a:cubicBezTo>
                  <a:cubicBezTo>
                    <a:pt x="55841" y="46692"/>
                    <a:pt x="56374" y="45225"/>
                    <a:pt x="57075" y="43857"/>
                  </a:cubicBezTo>
                  <a:cubicBezTo>
                    <a:pt x="57208" y="43824"/>
                    <a:pt x="57308" y="43690"/>
                    <a:pt x="57242" y="43524"/>
                  </a:cubicBezTo>
                  <a:cubicBezTo>
                    <a:pt x="57153" y="43193"/>
                    <a:pt x="56949" y="43059"/>
                    <a:pt x="56673" y="43059"/>
                  </a:cubicBezTo>
                  <a:cubicBezTo>
                    <a:pt x="55918" y="43059"/>
                    <a:pt x="54625" y="44067"/>
                    <a:pt x="53673" y="44824"/>
                  </a:cubicBezTo>
                  <a:cubicBezTo>
                    <a:pt x="53639" y="44758"/>
                    <a:pt x="53639" y="44691"/>
                    <a:pt x="53606" y="44624"/>
                  </a:cubicBezTo>
                  <a:cubicBezTo>
                    <a:pt x="53506" y="44191"/>
                    <a:pt x="53472" y="43757"/>
                    <a:pt x="53572" y="43290"/>
                  </a:cubicBezTo>
                  <a:cubicBezTo>
                    <a:pt x="53572" y="43190"/>
                    <a:pt x="53606" y="43123"/>
                    <a:pt x="53639" y="43023"/>
                  </a:cubicBezTo>
                  <a:cubicBezTo>
                    <a:pt x="53806" y="42923"/>
                    <a:pt x="53939" y="42823"/>
                    <a:pt x="54106" y="42723"/>
                  </a:cubicBezTo>
                  <a:cubicBezTo>
                    <a:pt x="54607" y="42389"/>
                    <a:pt x="55107" y="42056"/>
                    <a:pt x="55641" y="41756"/>
                  </a:cubicBezTo>
                  <a:cubicBezTo>
                    <a:pt x="56074" y="41455"/>
                    <a:pt x="56675" y="40955"/>
                    <a:pt x="57208" y="40955"/>
                  </a:cubicBezTo>
                  <a:close/>
                  <a:moveTo>
                    <a:pt x="87663" y="53164"/>
                  </a:moveTo>
                  <a:cubicBezTo>
                    <a:pt x="87730" y="53230"/>
                    <a:pt x="87830" y="53331"/>
                    <a:pt x="87930" y="53397"/>
                  </a:cubicBezTo>
                  <a:cubicBezTo>
                    <a:pt x="87830" y="53331"/>
                    <a:pt x="87730" y="53264"/>
                    <a:pt x="87630" y="53197"/>
                  </a:cubicBezTo>
                  <a:cubicBezTo>
                    <a:pt x="87630" y="53197"/>
                    <a:pt x="87630" y="53164"/>
                    <a:pt x="87663" y="53164"/>
                  </a:cubicBezTo>
                  <a:close/>
                  <a:moveTo>
                    <a:pt x="83360" y="53497"/>
                  </a:moveTo>
                  <a:cubicBezTo>
                    <a:pt x="83360" y="53531"/>
                    <a:pt x="83360" y="53564"/>
                    <a:pt x="83360" y="53564"/>
                  </a:cubicBezTo>
                  <a:cubicBezTo>
                    <a:pt x="83327" y="53597"/>
                    <a:pt x="83327" y="53597"/>
                    <a:pt x="83294" y="53597"/>
                  </a:cubicBezTo>
                  <a:cubicBezTo>
                    <a:pt x="83294" y="53597"/>
                    <a:pt x="83260" y="53631"/>
                    <a:pt x="83260" y="53631"/>
                  </a:cubicBezTo>
                  <a:cubicBezTo>
                    <a:pt x="83294" y="53597"/>
                    <a:pt x="83327" y="53531"/>
                    <a:pt x="83360" y="53497"/>
                  </a:cubicBezTo>
                  <a:close/>
                  <a:moveTo>
                    <a:pt x="59010" y="53664"/>
                  </a:moveTo>
                  <a:lnTo>
                    <a:pt x="59010" y="53664"/>
                  </a:lnTo>
                  <a:cubicBezTo>
                    <a:pt x="59076" y="53697"/>
                    <a:pt x="59143" y="53697"/>
                    <a:pt x="59210" y="53731"/>
                  </a:cubicBezTo>
                  <a:cubicBezTo>
                    <a:pt x="59176" y="53764"/>
                    <a:pt x="59176" y="53764"/>
                    <a:pt x="59143" y="53764"/>
                  </a:cubicBezTo>
                  <a:cubicBezTo>
                    <a:pt x="59110" y="53731"/>
                    <a:pt x="59076" y="53697"/>
                    <a:pt x="59010" y="53664"/>
                  </a:cubicBezTo>
                  <a:close/>
                  <a:moveTo>
                    <a:pt x="17247" y="53731"/>
                  </a:moveTo>
                  <a:cubicBezTo>
                    <a:pt x="17247" y="53731"/>
                    <a:pt x="17247" y="53731"/>
                    <a:pt x="17280" y="53764"/>
                  </a:cubicBezTo>
                  <a:cubicBezTo>
                    <a:pt x="17247" y="53764"/>
                    <a:pt x="17213" y="53798"/>
                    <a:pt x="17180" y="53831"/>
                  </a:cubicBezTo>
                  <a:cubicBezTo>
                    <a:pt x="17213" y="53798"/>
                    <a:pt x="17213" y="53764"/>
                    <a:pt x="17247" y="53731"/>
                  </a:cubicBezTo>
                  <a:close/>
                  <a:moveTo>
                    <a:pt x="87677" y="40061"/>
                  </a:moveTo>
                  <a:cubicBezTo>
                    <a:pt x="87777" y="40061"/>
                    <a:pt x="87873" y="40070"/>
                    <a:pt x="87964" y="40088"/>
                  </a:cubicBezTo>
                  <a:cubicBezTo>
                    <a:pt x="88064" y="40088"/>
                    <a:pt x="88130" y="40188"/>
                    <a:pt x="88130" y="40288"/>
                  </a:cubicBezTo>
                  <a:lnTo>
                    <a:pt x="88164" y="40288"/>
                  </a:lnTo>
                  <a:cubicBezTo>
                    <a:pt x="88130" y="40388"/>
                    <a:pt x="88064" y="40521"/>
                    <a:pt x="88030" y="40555"/>
                  </a:cubicBezTo>
                  <a:cubicBezTo>
                    <a:pt x="87797" y="41189"/>
                    <a:pt x="87764" y="41889"/>
                    <a:pt x="87764" y="42556"/>
                  </a:cubicBezTo>
                  <a:cubicBezTo>
                    <a:pt x="87864" y="45225"/>
                    <a:pt x="88731" y="48127"/>
                    <a:pt x="90666" y="50062"/>
                  </a:cubicBezTo>
                  <a:cubicBezTo>
                    <a:pt x="90932" y="50362"/>
                    <a:pt x="91299" y="50662"/>
                    <a:pt x="91733" y="50929"/>
                  </a:cubicBezTo>
                  <a:cubicBezTo>
                    <a:pt x="92100" y="51429"/>
                    <a:pt x="92300" y="51963"/>
                    <a:pt x="92133" y="52497"/>
                  </a:cubicBezTo>
                  <a:cubicBezTo>
                    <a:pt x="92000" y="52864"/>
                    <a:pt x="91766" y="53130"/>
                    <a:pt x="91466" y="53331"/>
                  </a:cubicBezTo>
                  <a:cubicBezTo>
                    <a:pt x="91099" y="53631"/>
                    <a:pt x="90666" y="53831"/>
                    <a:pt x="90232" y="53964"/>
                  </a:cubicBezTo>
                  <a:cubicBezTo>
                    <a:pt x="89398" y="53664"/>
                    <a:pt x="88597" y="53197"/>
                    <a:pt x="88097" y="52730"/>
                  </a:cubicBezTo>
                  <a:cubicBezTo>
                    <a:pt x="86262" y="51062"/>
                    <a:pt x="84962" y="48794"/>
                    <a:pt x="84461" y="46392"/>
                  </a:cubicBezTo>
                  <a:cubicBezTo>
                    <a:pt x="84228" y="45325"/>
                    <a:pt x="84028" y="44191"/>
                    <a:pt x="84261" y="43090"/>
                  </a:cubicBezTo>
                  <a:cubicBezTo>
                    <a:pt x="84328" y="42790"/>
                    <a:pt x="84495" y="42123"/>
                    <a:pt x="84628" y="41856"/>
                  </a:cubicBezTo>
                  <a:cubicBezTo>
                    <a:pt x="85028" y="41088"/>
                    <a:pt x="85328" y="40855"/>
                    <a:pt x="86296" y="40421"/>
                  </a:cubicBezTo>
                  <a:cubicBezTo>
                    <a:pt x="86705" y="40230"/>
                    <a:pt x="87227" y="40061"/>
                    <a:pt x="87677" y="40061"/>
                  </a:cubicBezTo>
                  <a:close/>
                  <a:moveTo>
                    <a:pt x="58810" y="54198"/>
                  </a:moveTo>
                  <a:cubicBezTo>
                    <a:pt x="58810" y="54231"/>
                    <a:pt x="58843" y="54231"/>
                    <a:pt x="58843" y="54265"/>
                  </a:cubicBezTo>
                  <a:cubicBezTo>
                    <a:pt x="58843" y="54265"/>
                    <a:pt x="58843" y="54265"/>
                    <a:pt x="58843" y="54298"/>
                  </a:cubicBezTo>
                  <a:cubicBezTo>
                    <a:pt x="58810" y="54265"/>
                    <a:pt x="58810" y="54231"/>
                    <a:pt x="58810" y="54198"/>
                  </a:cubicBezTo>
                  <a:close/>
                  <a:moveTo>
                    <a:pt x="82993" y="54298"/>
                  </a:moveTo>
                  <a:cubicBezTo>
                    <a:pt x="82993" y="54331"/>
                    <a:pt x="82960" y="54365"/>
                    <a:pt x="82960" y="54398"/>
                  </a:cubicBezTo>
                  <a:lnTo>
                    <a:pt x="82927" y="54398"/>
                  </a:lnTo>
                  <a:cubicBezTo>
                    <a:pt x="82927" y="54365"/>
                    <a:pt x="82960" y="54331"/>
                    <a:pt x="82993" y="54298"/>
                  </a:cubicBezTo>
                  <a:close/>
                  <a:moveTo>
                    <a:pt x="89531" y="54465"/>
                  </a:moveTo>
                  <a:lnTo>
                    <a:pt x="89565" y="54498"/>
                  </a:lnTo>
                  <a:lnTo>
                    <a:pt x="89498" y="54565"/>
                  </a:lnTo>
                  <a:cubicBezTo>
                    <a:pt x="89531" y="54531"/>
                    <a:pt x="89531" y="54498"/>
                    <a:pt x="89531" y="54465"/>
                  </a:cubicBezTo>
                  <a:close/>
                  <a:moveTo>
                    <a:pt x="89965" y="54631"/>
                  </a:moveTo>
                  <a:cubicBezTo>
                    <a:pt x="89965" y="54665"/>
                    <a:pt x="89932" y="54665"/>
                    <a:pt x="89932" y="54665"/>
                  </a:cubicBezTo>
                  <a:cubicBezTo>
                    <a:pt x="89932" y="54665"/>
                    <a:pt x="89932" y="54631"/>
                    <a:pt x="89932" y="54631"/>
                  </a:cubicBezTo>
                  <a:close/>
                  <a:moveTo>
                    <a:pt x="81926" y="55098"/>
                  </a:moveTo>
                  <a:cubicBezTo>
                    <a:pt x="81926" y="55132"/>
                    <a:pt x="81926" y="55132"/>
                    <a:pt x="81926" y="55165"/>
                  </a:cubicBezTo>
                  <a:cubicBezTo>
                    <a:pt x="81926" y="55132"/>
                    <a:pt x="81893" y="55132"/>
                    <a:pt x="81859" y="55098"/>
                  </a:cubicBezTo>
                  <a:close/>
                  <a:moveTo>
                    <a:pt x="150742" y="55365"/>
                  </a:moveTo>
                  <a:cubicBezTo>
                    <a:pt x="150745" y="55366"/>
                    <a:pt x="150747" y="55367"/>
                    <a:pt x="150750" y="55367"/>
                  </a:cubicBezTo>
                  <a:lnTo>
                    <a:pt x="150750" y="55367"/>
                  </a:lnTo>
                  <a:cubicBezTo>
                    <a:pt x="150725" y="55366"/>
                    <a:pt x="150700" y="55365"/>
                    <a:pt x="150675" y="55365"/>
                  </a:cubicBezTo>
                  <a:close/>
                  <a:moveTo>
                    <a:pt x="72813" y="38057"/>
                  </a:moveTo>
                  <a:cubicBezTo>
                    <a:pt x="73379" y="38057"/>
                    <a:pt x="73965" y="38175"/>
                    <a:pt x="74521" y="38353"/>
                  </a:cubicBezTo>
                  <a:cubicBezTo>
                    <a:pt x="74554" y="38387"/>
                    <a:pt x="74554" y="38387"/>
                    <a:pt x="74554" y="38387"/>
                  </a:cubicBezTo>
                  <a:lnTo>
                    <a:pt x="74587" y="38387"/>
                  </a:lnTo>
                  <a:cubicBezTo>
                    <a:pt x="75622" y="38720"/>
                    <a:pt x="76622" y="39154"/>
                    <a:pt x="77556" y="39654"/>
                  </a:cubicBezTo>
                  <a:cubicBezTo>
                    <a:pt x="79391" y="40688"/>
                    <a:pt x="80959" y="42123"/>
                    <a:pt x="81592" y="44191"/>
                  </a:cubicBezTo>
                  <a:cubicBezTo>
                    <a:pt x="81816" y="44893"/>
                    <a:pt x="82192" y="46267"/>
                    <a:pt x="83130" y="46267"/>
                  </a:cubicBezTo>
                  <a:cubicBezTo>
                    <a:pt x="83173" y="46267"/>
                    <a:pt x="83216" y="46265"/>
                    <a:pt x="83260" y="46259"/>
                  </a:cubicBezTo>
                  <a:lnTo>
                    <a:pt x="83294" y="46259"/>
                  </a:lnTo>
                  <a:cubicBezTo>
                    <a:pt x="83327" y="46225"/>
                    <a:pt x="83360" y="46225"/>
                    <a:pt x="83394" y="46159"/>
                  </a:cubicBezTo>
                  <a:cubicBezTo>
                    <a:pt x="83494" y="46092"/>
                    <a:pt x="83594" y="46025"/>
                    <a:pt x="83661" y="45959"/>
                  </a:cubicBezTo>
                  <a:cubicBezTo>
                    <a:pt x="83761" y="46159"/>
                    <a:pt x="83827" y="46359"/>
                    <a:pt x="83861" y="46559"/>
                  </a:cubicBezTo>
                  <a:cubicBezTo>
                    <a:pt x="83961" y="46893"/>
                    <a:pt x="84028" y="47226"/>
                    <a:pt x="84128" y="47560"/>
                  </a:cubicBezTo>
                  <a:cubicBezTo>
                    <a:pt x="84294" y="48227"/>
                    <a:pt x="84495" y="48894"/>
                    <a:pt x="84761" y="49494"/>
                  </a:cubicBezTo>
                  <a:cubicBezTo>
                    <a:pt x="84962" y="49995"/>
                    <a:pt x="85195" y="50495"/>
                    <a:pt x="85462" y="50962"/>
                  </a:cubicBezTo>
                  <a:cubicBezTo>
                    <a:pt x="85729" y="51463"/>
                    <a:pt x="85996" y="51963"/>
                    <a:pt x="86363" y="52397"/>
                  </a:cubicBezTo>
                  <a:cubicBezTo>
                    <a:pt x="86830" y="53030"/>
                    <a:pt x="87430" y="53431"/>
                    <a:pt x="87997" y="53931"/>
                  </a:cubicBezTo>
                  <a:cubicBezTo>
                    <a:pt x="88297" y="54198"/>
                    <a:pt x="88464" y="54565"/>
                    <a:pt x="88397" y="54965"/>
                  </a:cubicBezTo>
                  <a:cubicBezTo>
                    <a:pt x="88364" y="55132"/>
                    <a:pt x="88297" y="55232"/>
                    <a:pt x="88231" y="55365"/>
                  </a:cubicBezTo>
                  <a:cubicBezTo>
                    <a:pt x="88013" y="55504"/>
                    <a:pt x="87771" y="55584"/>
                    <a:pt x="87527" y="55584"/>
                  </a:cubicBezTo>
                  <a:cubicBezTo>
                    <a:pt x="87360" y="55584"/>
                    <a:pt x="87192" y="55547"/>
                    <a:pt x="87030" y="55465"/>
                  </a:cubicBezTo>
                  <a:cubicBezTo>
                    <a:pt x="86663" y="55265"/>
                    <a:pt x="86429" y="54698"/>
                    <a:pt x="85929" y="54665"/>
                  </a:cubicBezTo>
                  <a:cubicBezTo>
                    <a:pt x="85929" y="55032"/>
                    <a:pt x="85729" y="55399"/>
                    <a:pt x="85328" y="55465"/>
                  </a:cubicBezTo>
                  <a:cubicBezTo>
                    <a:pt x="85283" y="55472"/>
                    <a:pt x="85238" y="55476"/>
                    <a:pt x="85193" y="55476"/>
                  </a:cubicBezTo>
                  <a:cubicBezTo>
                    <a:pt x="84812" y="55476"/>
                    <a:pt x="84467" y="55234"/>
                    <a:pt x="84228" y="54965"/>
                  </a:cubicBezTo>
                  <a:cubicBezTo>
                    <a:pt x="83727" y="54431"/>
                    <a:pt x="83460" y="53664"/>
                    <a:pt x="83494" y="52930"/>
                  </a:cubicBezTo>
                  <a:lnTo>
                    <a:pt x="83494" y="52930"/>
                  </a:lnTo>
                  <a:cubicBezTo>
                    <a:pt x="83194" y="53697"/>
                    <a:pt x="82426" y="54265"/>
                    <a:pt x="81626" y="54298"/>
                  </a:cubicBezTo>
                  <a:cubicBezTo>
                    <a:pt x="81588" y="54300"/>
                    <a:pt x="81551" y="54300"/>
                    <a:pt x="81514" y="54300"/>
                  </a:cubicBezTo>
                  <a:cubicBezTo>
                    <a:pt x="80824" y="54300"/>
                    <a:pt x="80192" y="54014"/>
                    <a:pt x="79591" y="53697"/>
                  </a:cubicBezTo>
                  <a:lnTo>
                    <a:pt x="74187" y="51062"/>
                  </a:lnTo>
                  <a:cubicBezTo>
                    <a:pt x="73453" y="50695"/>
                    <a:pt x="72719" y="50328"/>
                    <a:pt x="72152" y="49761"/>
                  </a:cubicBezTo>
                  <a:cubicBezTo>
                    <a:pt x="72052" y="49661"/>
                    <a:pt x="71952" y="49561"/>
                    <a:pt x="71986" y="49394"/>
                  </a:cubicBezTo>
                  <a:cubicBezTo>
                    <a:pt x="72004" y="49266"/>
                    <a:pt x="72124" y="49218"/>
                    <a:pt x="72267" y="49218"/>
                  </a:cubicBezTo>
                  <a:cubicBezTo>
                    <a:pt x="72383" y="49218"/>
                    <a:pt x="72515" y="49249"/>
                    <a:pt x="72619" y="49294"/>
                  </a:cubicBezTo>
                  <a:cubicBezTo>
                    <a:pt x="73620" y="49661"/>
                    <a:pt x="74587" y="50062"/>
                    <a:pt x="75588" y="50428"/>
                  </a:cubicBezTo>
                  <a:cubicBezTo>
                    <a:pt x="75088" y="49494"/>
                    <a:pt x="74254" y="48727"/>
                    <a:pt x="73287" y="48294"/>
                  </a:cubicBezTo>
                  <a:cubicBezTo>
                    <a:pt x="73220" y="48260"/>
                    <a:pt x="73186" y="48260"/>
                    <a:pt x="73120" y="48227"/>
                  </a:cubicBezTo>
                  <a:cubicBezTo>
                    <a:pt x="72853" y="48127"/>
                    <a:pt x="72619" y="48060"/>
                    <a:pt x="72353" y="47993"/>
                  </a:cubicBezTo>
                  <a:cubicBezTo>
                    <a:pt x="72086" y="47927"/>
                    <a:pt x="71719" y="47760"/>
                    <a:pt x="71785" y="47493"/>
                  </a:cubicBezTo>
                  <a:cubicBezTo>
                    <a:pt x="71825" y="47355"/>
                    <a:pt x="71968" y="47310"/>
                    <a:pt x="72128" y="47310"/>
                  </a:cubicBezTo>
                  <a:cubicBezTo>
                    <a:pt x="72238" y="47310"/>
                    <a:pt x="72357" y="47332"/>
                    <a:pt x="72453" y="47360"/>
                  </a:cubicBezTo>
                  <a:cubicBezTo>
                    <a:pt x="72653" y="47426"/>
                    <a:pt x="72820" y="47493"/>
                    <a:pt x="72986" y="47560"/>
                  </a:cubicBezTo>
                  <a:cubicBezTo>
                    <a:pt x="74154" y="48327"/>
                    <a:pt x="75488" y="48827"/>
                    <a:pt x="76789" y="49394"/>
                  </a:cubicBezTo>
                  <a:cubicBezTo>
                    <a:pt x="77690" y="49795"/>
                    <a:pt x="78624" y="50095"/>
                    <a:pt x="79591" y="50095"/>
                  </a:cubicBezTo>
                  <a:cubicBezTo>
                    <a:pt x="79724" y="50062"/>
                    <a:pt x="79758" y="49895"/>
                    <a:pt x="79624" y="49861"/>
                  </a:cubicBezTo>
                  <a:cubicBezTo>
                    <a:pt x="78657" y="49628"/>
                    <a:pt x="77790" y="49061"/>
                    <a:pt x="76889" y="48661"/>
                  </a:cubicBezTo>
                  <a:cubicBezTo>
                    <a:pt x="76722" y="48594"/>
                    <a:pt x="76589" y="48527"/>
                    <a:pt x="76422" y="48460"/>
                  </a:cubicBezTo>
                  <a:cubicBezTo>
                    <a:pt x="74721" y="47560"/>
                    <a:pt x="72786" y="46859"/>
                    <a:pt x="71785" y="45258"/>
                  </a:cubicBezTo>
                  <a:cubicBezTo>
                    <a:pt x="71152" y="44257"/>
                    <a:pt x="70985" y="43090"/>
                    <a:pt x="70885" y="41922"/>
                  </a:cubicBezTo>
                  <a:cubicBezTo>
                    <a:pt x="70818" y="40988"/>
                    <a:pt x="70818" y="39988"/>
                    <a:pt x="71185" y="39120"/>
                  </a:cubicBezTo>
                  <a:cubicBezTo>
                    <a:pt x="71385" y="38753"/>
                    <a:pt x="71652" y="38387"/>
                    <a:pt x="71986" y="38153"/>
                  </a:cubicBezTo>
                  <a:cubicBezTo>
                    <a:pt x="72252" y="38086"/>
                    <a:pt x="72530" y="38057"/>
                    <a:pt x="72813" y="38057"/>
                  </a:cubicBezTo>
                  <a:close/>
                  <a:moveTo>
                    <a:pt x="82760" y="55165"/>
                  </a:moveTo>
                  <a:cubicBezTo>
                    <a:pt x="82827" y="55365"/>
                    <a:pt x="82927" y="55532"/>
                    <a:pt x="83027" y="55732"/>
                  </a:cubicBezTo>
                  <a:cubicBezTo>
                    <a:pt x="82893" y="55532"/>
                    <a:pt x="82793" y="55365"/>
                    <a:pt x="82727" y="55165"/>
                  </a:cubicBezTo>
                  <a:close/>
                  <a:moveTo>
                    <a:pt x="81793" y="55666"/>
                  </a:moveTo>
                  <a:cubicBezTo>
                    <a:pt x="81793" y="55699"/>
                    <a:pt x="81826" y="55732"/>
                    <a:pt x="81826" y="55765"/>
                  </a:cubicBezTo>
                  <a:lnTo>
                    <a:pt x="81826" y="55765"/>
                  </a:lnTo>
                  <a:cubicBezTo>
                    <a:pt x="81826" y="55732"/>
                    <a:pt x="81793" y="55732"/>
                    <a:pt x="81759" y="55699"/>
                  </a:cubicBezTo>
                  <a:lnTo>
                    <a:pt x="81726" y="55699"/>
                  </a:lnTo>
                  <a:cubicBezTo>
                    <a:pt x="81759" y="55666"/>
                    <a:pt x="81759" y="55666"/>
                    <a:pt x="81793" y="55666"/>
                  </a:cubicBezTo>
                  <a:close/>
                  <a:moveTo>
                    <a:pt x="62479" y="55265"/>
                  </a:moveTo>
                  <a:lnTo>
                    <a:pt x="62479" y="55265"/>
                  </a:lnTo>
                  <a:cubicBezTo>
                    <a:pt x="62412" y="55465"/>
                    <a:pt x="62379" y="55666"/>
                    <a:pt x="62345" y="55866"/>
                  </a:cubicBezTo>
                  <a:cubicBezTo>
                    <a:pt x="62345" y="55632"/>
                    <a:pt x="62379" y="55432"/>
                    <a:pt x="62479" y="55265"/>
                  </a:cubicBezTo>
                  <a:close/>
                  <a:moveTo>
                    <a:pt x="82326" y="56032"/>
                  </a:moveTo>
                  <a:cubicBezTo>
                    <a:pt x="82360" y="56066"/>
                    <a:pt x="82393" y="56099"/>
                    <a:pt x="82426" y="56133"/>
                  </a:cubicBezTo>
                  <a:cubicBezTo>
                    <a:pt x="82393" y="56099"/>
                    <a:pt x="82360" y="56099"/>
                    <a:pt x="82326" y="56066"/>
                  </a:cubicBezTo>
                  <a:cubicBezTo>
                    <a:pt x="82326" y="56066"/>
                    <a:pt x="82326" y="56066"/>
                    <a:pt x="82326" y="56032"/>
                  </a:cubicBezTo>
                  <a:close/>
                  <a:moveTo>
                    <a:pt x="83427" y="55799"/>
                  </a:moveTo>
                  <a:cubicBezTo>
                    <a:pt x="83527" y="55932"/>
                    <a:pt x="83661" y="56066"/>
                    <a:pt x="83827" y="56199"/>
                  </a:cubicBezTo>
                  <a:cubicBezTo>
                    <a:pt x="83861" y="56233"/>
                    <a:pt x="83894" y="56266"/>
                    <a:pt x="83961" y="56299"/>
                  </a:cubicBezTo>
                  <a:cubicBezTo>
                    <a:pt x="83961" y="56333"/>
                    <a:pt x="83927" y="56333"/>
                    <a:pt x="83927" y="56333"/>
                  </a:cubicBezTo>
                  <a:cubicBezTo>
                    <a:pt x="83727" y="56166"/>
                    <a:pt x="83561" y="55999"/>
                    <a:pt x="83394" y="55799"/>
                  </a:cubicBezTo>
                  <a:close/>
                  <a:moveTo>
                    <a:pt x="61111" y="56633"/>
                  </a:moveTo>
                  <a:cubicBezTo>
                    <a:pt x="61111" y="56700"/>
                    <a:pt x="61145" y="56766"/>
                    <a:pt x="61145" y="56833"/>
                  </a:cubicBezTo>
                  <a:cubicBezTo>
                    <a:pt x="61111" y="56800"/>
                    <a:pt x="61078" y="56766"/>
                    <a:pt x="61044" y="56733"/>
                  </a:cubicBezTo>
                  <a:cubicBezTo>
                    <a:pt x="61078" y="56700"/>
                    <a:pt x="61078" y="56666"/>
                    <a:pt x="61111" y="56633"/>
                  </a:cubicBezTo>
                  <a:close/>
                  <a:moveTo>
                    <a:pt x="57409" y="52964"/>
                  </a:moveTo>
                  <a:lnTo>
                    <a:pt x="57409" y="52964"/>
                  </a:lnTo>
                  <a:cubicBezTo>
                    <a:pt x="58042" y="53931"/>
                    <a:pt x="58643" y="55065"/>
                    <a:pt x="58142" y="56233"/>
                  </a:cubicBezTo>
                  <a:cubicBezTo>
                    <a:pt x="57976" y="56666"/>
                    <a:pt x="57675" y="57033"/>
                    <a:pt x="57342" y="57400"/>
                  </a:cubicBezTo>
                  <a:cubicBezTo>
                    <a:pt x="57175" y="57300"/>
                    <a:pt x="57008" y="57200"/>
                    <a:pt x="56841" y="57100"/>
                  </a:cubicBezTo>
                  <a:cubicBezTo>
                    <a:pt x="57242" y="55799"/>
                    <a:pt x="57509" y="54331"/>
                    <a:pt x="57409" y="52964"/>
                  </a:cubicBezTo>
                  <a:close/>
                  <a:moveTo>
                    <a:pt x="59529" y="55951"/>
                  </a:moveTo>
                  <a:cubicBezTo>
                    <a:pt x="59747" y="55951"/>
                    <a:pt x="59941" y="56101"/>
                    <a:pt x="60110" y="56299"/>
                  </a:cubicBezTo>
                  <a:cubicBezTo>
                    <a:pt x="60211" y="56399"/>
                    <a:pt x="60311" y="56533"/>
                    <a:pt x="60411" y="56633"/>
                  </a:cubicBezTo>
                  <a:cubicBezTo>
                    <a:pt x="60411" y="56666"/>
                    <a:pt x="60444" y="56700"/>
                    <a:pt x="60444" y="56733"/>
                  </a:cubicBezTo>
                  <a:cubicBezTo>
                    <a:pt x="60311" y="57100"/>
                    <a:pt x="60177" y="57467"/>
                    <a:pt x="60010" y="57834"/>
                  </a:cubicBezTo>
                  <a:cubicBezTo>
                    <a:pt x="59632" y="57659"/>
                    <a:pt x="59253" y="57561"/>
                    <a:pt x="58830" y="57561"/>
                  </a:cubicBezTo>
                  <a:cubicBezTo>
                    <a:pt x="58769" y="57561"/>
                    <a:pt x="58706" y="57563"/>
                    <a:pt x="58643" y="57567"/>
                  </a:cubicBezTo>
                  <a:cubicBezTo>
                    <a:pt x="58509" y="57600"/>
                    <a:pt x="58376" y="57600"/>
                    <a:pt x="58242" y="57600"/>
                  </a:cubicBezTo>
                  <a:cubicBezTo>
                    <a:pt x="58543" y="57267"/>
                    <a:pt x="58743" y="56900"/>
                    <a:pt x="58876" y="56533"/>
                  </a:cubicBezTo>
                  <a:cubicBezTo>
                    <a:pt x="59010" y="56333"/>
                    <a:pt x="59143" y="56133"/>
                    <a:pt x="59343" y="55999"/>
                  </a:cubicBezTo>
                  <a:cubicBezTo>
                    <a:pt x="59377" y="55966"/>
                    <a:pt x="59410" y="55966"/>
                    <a:pt x="59410" y="55966"/>
                  </a:cubicBezTo>
                  <a:cubicBezTo>
                    <a:pt x="59450" y="55956"/>
                    <a:pt x="59490" y="55951"/>
                    <a:pt x="59529" y="55951"/>
                  </a:cubicBezTo>
                  <a:close/>
                  <a:moveTo>
                    <a:pt x="62479" y="58001"/>
                  </a:moveTo>
                  <a:cubicBezTo>
                    <a:pt x="62512" y="58067"/>
                    <a:pt x="62579" y="58134"/>
                    <a:pt x="62646" y="58201"/>
                  </a:cubicBezTo>
                  <a:cubicBezTo>
                    <a:pt x="62612" y="58201"/>
                    <a:pt x="62546" y="58167"/>
                    <a:pt x="62512" y="58134"/>
                  </a:cubicBezTo>
                  <a:cubicBezTo>
                    <a:pt x="62479" y="58101"/>
                    <a:pt x="62445" y="58067"/>
                    <a:pt x="62412" y="58034"/>
                  </a:cubicBezTo>
                  <a:cubicBezTo>
                    <a:pt x="62445" y="58034"/>
                    <a:pt x="62445" y="58001"/>
                    <a:pt x="62479" y="58001"/>
                  </a:cubicBezTo>
                  <a:close/>
                  <a:moveTo>
                    <a:pt x="50270" y="44591"/>
                  </a:moveTo>
                  <a:cubicBezTo>
                    <a:pt x="50670" y="44724"/>
                    <a:pt x="51037" y="44891"/>
                    <a:pt x="51404" y="45125"/>
                  </a:cubicBezTo>
                  <a:cubicBezTo>
                    <a:pt x="51538" y="45225"/>
                    <a:pt x="51704" y="45358"/>
                    <a:pt x="51838" y="45492"/>
                  </a:cubicBezTo>
                  <a:cubicBezTo>
                    <a:pt x="51871" y="45558"/>
                    <a:pt x="51938" y="45592"/>
                    <a:pt x="51971" y="45625"/>
                  </a:cubicBezTo>
                  <a:cubicBezTo>
                    <a:pt x="52038" y="45658"/>
                    <a:pt x="52105" y="45725"/>
                    <a:pt x="52138" y="45792"/>
                  </a:cubicBezTo>
                  <a:cubicBezTo>
                    <a:pt x="51738" y="45892"/>
                    <a:pt x="51271" y="45892"/>
                    <a:pt x="50871" y="45992"/>
                  </a:cubicBezTo>
                  <a:cubicBezTo>
                    <a:pt x="50303" y="46125"/>
                    <a:pt x="49736" y="46292"/>
                    <a:pt x="49169" y="46459"/>
                  </a:cubicBezTo>
                  <a:cubicBezTo>
                    <a:pt x="48702" y="46626"/>
                    <a:pt x="48202" y="46793"/>
                    <a:pt x="47902" y="47159"/>
                  </a:cubicBezTo>
                  <a:cubicBezTo>
                    <a:pt x="47602" y="47526"/>
                    <a:pt x="47501" y="47993"/>
                    <a:pt x="47401" y="48460"/>
                  </a:cubicBezTo>
                  <a:cubicBezTo>
                    <a:pt x="47401" y="48618"/>
                    <a:pt x="47461" y="48864"/>
                    <a:pt x="47663" y="48864"/>
                  </a:cubicBezTo>
                  <a:cubicBezTo>
                    <a:pt x="47675" y="48864"/>
                    <a:pt x="47688" y="48863"/>
                    <a:pt x="47702" y="48861"/>
                  </a:cubicBezTo>
                  <a:cubicBezTo>
                    <a:pt x="48236" y="48831"/>
                    <a:pt x="48769" y="48817"/>
                    <a:pt x="49301" y="48817"/>
                  </a:cubicBezTo>
                  <a:cubicBezTo>
                    <a:pt x="51190" y="48817"/>
                    <a:pt x="53058" y="49004"/>
                    <a:pt x="54907" y="49394"/>
                  </a:cubicBezTo>
                  <a:cubicBezTo>
                    <a:pt x="55074" y="49595"/>
                    <a:pt x="55240" y="49828"/>
                    <a:pt x="55374" y="50028"/>
                  </a:cubicBezTo>
                  <a:cubicBezTo>
                    <a:pt x="55907" y="50762"/>
                    <a:pt x="56441" y="51496"/>
                    <a:pt x="56942" y="52263"/>
                  </a:cubicBezTo>
                  <a:cubicBezTo>
                    <a:pt x="56942" y="52964"/>
                    <a:pt x="57008" y="53664"/>
                    <a:pt x="56942" y="54398"/>
                  </a:cubicBezTo>
                  <a:cubicBezTo>
                    <a:pt x="56841" y="55332"/>
                    <a:pt x="56675" y="56233"/>
                    <a:pt x="56341" y="57100"/>
                  </a:cubicBezTo>
                  <a:cubicBezTo>
                    <a:pt x="56308" y="57200"/>
                    <a:pt x="56374" y="57300"/>
                    <a:pt x="56441" y="57367"/>
                  </a:cubicBezTo>
                  <a:cubicBezTo>
                    <a:pt x="56608" y="57500"/>
                    <a:pt x="56775" y="57634"/>
                    <a:pt x="56942" y="57734"/>
                  </a:cubicBezTo>
                  <a:cubicBezTo>
                    <a:pt x="56575" y="58034"/>
                    <a:pt x="56174" y="58334"/>
                    <a:pt x="55774" y="58568"/>
                  </a:cubicBezTo>
                  <a:cubicBezTo>
                    <a:pt x="55574" y="58701"/>
                    <a:pt x="55374" y="58834"/>
                    <a:pt x="55140" y="58935"/>
                  </a:cubicBezTo>
                  <a:cubicBezTo>
                    <a:pt x="55107" y="58868"/>
                    <a:pt x="55074" y="58768"/>
                    <a:pt x="55040" y="58701"/>
                  </a:cubicBezTo>
                  <a:cubicBezTo>
                    <a:pt x="54907" y="58534"/>
                    <a:pt x="54773" y="58401"/>
                    <a:pt x="54640" y="58301"/>
                  </a:cubicBezTo>
                  <a:cubicBezTo>
                    <a:pt x="54306" y="58001"/>
                    <a:pt x="53906" y="57800"/>
                    <a:pt x="53506" y="57667"/>
                  </a:cubicBezTo>
                  <a:cubicBezTo>
                    <a:pt x="52405" y="57200"/>
                    <a:pt x="51237" y="56833"/>
                    <a:pt x="50137" y="56433"/>
                  </a:cubicBezTo>
                  <a:cubicBezTo>
                    <a:pt x="48936" y="55999"/>
                    <a:pt x="47735" y="55565"/>
                    <a:pt x="46567" y="55132"/>
                  </a:cubicBezTo>
                  <a:cubicBezTo>
                    <a:pt x="46000" y="54932"/>
                    <a:pt x="45433" y="54732"/>
                    <a:pt x="44833" y="54531"/>
                  </a:cubicBezTo>
                  <a:cubicBezTo>
                    <a:pt x="44599" y="54431"/>
                    <a:pt x="44333" y="54331"/>
                    <a:pt x="44066" y="54231"/>
                  </a:cubicBezTo>
                  <a:cubicBezTo>
                    <a:pt x="43899" y="54164"/>
                    <a:pt x="43699" y="54098"/>
                    <a:pt x="43532" y="54031"/>
                  </a:cubicBezTo>
                  <a:cubicBezTo>
                    <a:pt x="43565" y="53931"/>
                    <a:pt x="43565" y="53898"/>
                    <a:pt x="43599" y="53831"/>
                  </a:cubicBezTo>
                  <a:cubicBezTo>
                    <a:pt x="43866" y="52663"/>
                    <a:pt x="44166" y="51563"/>
                    <a:pt x="44433" y="50395"/>
                  </a:cubicBezTo>
                  <a:cubicBezTo>
                    <a:pt x="44533" y="49928"/>
                    <a:pt x="44633" y="49461"/>
                    <a:pt x="44766" y="48961"/>
                  </a:cubicBezTo>
                  <a:cubicBezTo>
                    <a:pt x="44933" y="48494"/>
                    <a:pt x="45066" y="48027"/>
                    <a:pt x="45233" y="47526"/>
                  </a:cubicBezTo>
                  <a:cubicBezTo>
                    <a:pt x="45300" y="47393"/>
                    <a:pt x="45333" y="47260"/>
                    <a:pt x="45367" y="47093"/>
                  </a:cubicBezTo>
                  <a:cubicBezTo>
                    <a:pt x="45367" y="47059"/>
                    <a:pt x="45400" y="47059"/>
                    <a:pt x="45400" y="47026"/>
                  </a:cubicBezTo>
                  <a:cubicBezTo>
                    <a:pt x="45500" y="46659"/>
                    <a:pt x="45633" y="46259"/>
                    <a:pt x="45934" y="46092"/>
                  </a:cubicBezTo>
                  <a:cubicBezTo>
                    <a:pt x="46401" y="45859"/>
                    <a:pt x="47001" y="45692"/>
                    <a:pt x="47501" y="45492"/>
                  </a:cubicBezTo>
                  <a:cubicBezTo>
                    <a:pt x="48035" y="45291"/>
                    <a:pt x="48536" y="45091"/>
                    <a:pt x="49069" y="44925"/>
                  </a:cubicBezTo>
                  <a:cubicBezTo>
                    <a:pt x="49436" y="44758"/>
                    <a:pt x="49836" y="44624"/>
                    <a:pt x="50237" y="44591"/>
                  </a:cubicBezTo>
                  <a:close/>
                  <a:moveTo>
                    <a:pt x="60878" y="57300"/>
                  </a:moveTo>
                  <a:cubicBezTo>
                    <a:pt x="60978" y="57433"/>
                    <a:pt x="61078" y="57567"/>
                    <a:pt x="61178" y="57667"/>
                  </a:cubicBezTo>
                  <a:cubicBezTo>
                    <a:pt x="61345" y="57934"/>
                    <a:pt x="61478" y="58201"/>
                    <a:pt x="61612" y="58501"/>
                  </a:cubicBezTo>
                  <a:cubicBezTo>
                    <a:pt x="61578" y="58534"/>
                    <a:pt x="61578" y="58568"/>
                    <a:pt x="61578" y="58568"/>
                  </a:cubicBezTo>
                  <a:cubicBezTo>
                    <a:pt x="61411" y="59068"/>
                    <a:pt x="61245" y="59568"/>
                    <a:pt x="61078" y="60069"/>
                  </a:cubicBezTo>
                  <a:cubicBezTo>
                    <a:pt x="59944" y="59568"/>
                    <a:pt x="58676" y="59201"/>
                    <a:pt x="57375" y="59101"/>
                  </a:cubicBezTo>
                  <a:cubicBezTo>
                    <a:pt x="57275" y="59101"/>
                    <a:pt x="57175" y="59101"/>
                    <a:pt x="57075" y="59068"/>
                  </a:cubicBezTo>
                  <a:cubicBezTo>
                    <a:pt x="56942" y="59068"/>
                    <a:pt x="56808" y="59035"/>
                    <a:pt x="56675" y="59035"/>
                  </a:cubicBezTo>
                  <a:cubicBezTo>
                    <a:pt x="57075" y="58768"/>
                    <a:pt x="57442" y="58468"/>
                    <a:pt x="57775" y="58134"/>
                  </a:cubicBezTo>
                  <a:cubicBezTo>
                    <a:pt x="57876" y="58134"/>
                    <a:pt x="57942" y="58167"/>
                    <a:pt x="58009" y="58167"/>
                  </a:cubicBezTo>
                  <a:cubicBezTo>
                    <a:pt x="58343" y="58167"/>
                    <a:pt x="58643" y="58101"/>
                    <a:pt x="58976" y="58101"/>
                  </a:cubicBezTo>
                  <a:cubicBezTo>
                    <a:pt x="59343" y="58134"/>
                    <a:pt x="59677" y="58267"/>
                    <a:pt x="60010" y="58468"/>
                  </a:cubicBezTo>
                  <a:cubicBezTo>
                    <a:pt x="60055" y="58490"/>
                    <a:pt x="60107" y="58501"/>
                    <a:pt x="60159" y="58501"/>
                  </a:cubicBezTo>
                  <a:cubicBezTo>
                    <a:pt x="60262" y="58501"/>
                    <a:pt x="60366" y="58456"/>
                    <a:pt x="60411" y="58367"/>
                  </a:cubicBezTo>
                  <a:cubicBezTo>
                    <a:pt x="60577" y="58001"/>
                    <a:pt x="60711" y="57634"/>
                    <a:pt x="60844" y="57300"/>
                  </a:cubicBezTo>
                  <a:close/>
                  <a:moveTo>
                    <a:pt x="40130" y="60502"/>
                  </a:moveTo>
                  <a:cubicBezTo>
                    <a:pt x="40163" y="60536"/>
                    <a:pt x="40163" y="60536"/>
                    <a:pt x="40196" y="60536"/>
                  </a:cubicBezTo>
                  <a:cubicBezTo>
                    <a:pt x="40163" y="60536"/>
                    <a:pt x="40130" y="60569"/>
                    <a:pt x="40096" y="60569"/>
                  </a:cubicBezTo>
                  <a:cubicBezTo>
                    <a:pt x="40063" y="60536"/>
                    <a:pt x="40063" y="60502"/>
                    <a:pt x="40063" y="60502"/>
                  </a:cubicBezTo>
                  <a:close/>
                  <a:moveTo>
                    <a:pt x="61578" y="60836"/>
                  </a:moveTo>
                  <a:cubicBezTo>
                    <a:pt x="61612" y="60836"/>
                    <a:pt x="61612" y="60836"/>
                    <a:pt x="61645" y="60869"/>
                  </a:cubicBezTo>
                  <a:cubicBezTo>
                    <a:pt x="61578" y="60869"/>
                    <a:pt x="61545" y="60903"/>
                    <a:pt x="61511" y="60903"/>
                  </a:cubicBezTo>
                  <a:cubicBezTo>
                    <a:pt x="61545" y="60869"/>
                    <a:pt x="61578" y="60836"/>
                    <a:pt x="61578" y="60836"/>
                  </a:cubicBezTo>
                  <a:close/>
                  <a:moveTo>
                    <a:pt x="63413" y="60636"/>
                  </a:moveTo>
                  <a:cubicBezTo>
                    <a:pt x="63413" y="60636"/>
                    <a:pt x="63413" y="60636"/>
                    <a:pt x="63446" y="60669"/>
                  </a:cubicBezTo>
                  <a:cubicBezTo>
                    <a:pt x="63446" y="60728"/>
                    <a:pt x="63446" y="60814"/>
                    <a:pt x="63446" y="60903"/>
                  </a:cubicBezTo>
                  <a:cubicBezTo>
                    <a:pt x="63413" y="60803"/>
                    <a:pt x="63413" y="60736"/>
                    <a:pt x="63413" y="60636"/>
                  </a:cubicBezTo>
                  <a:close/>
                  <a:moveTo>
                    <a:pt x="40930" y="63871"/>
                  </a:moveTo>
                  <a:lnTo>
                    <a:pt x="40930" y="63871"/>
                  </a:lnTo>
                  <a:cubicBezTo>
                    <a:pt x="40530" y="63971"/>
                    <a:pt x="40096" y="64072"/>
                    <a:pt x="39696" y="64138"/>
                  </a:cubicBezTo>
                  <a:cubicBezTo>
                    <a:pt x="40096" y="64038"/>
                    <a:pt x="40496" y="63971"/>
                    <a:pt x="40930" y="63871"/>
                  </a:cubicBezTo>
                  <a:close/>
                  <a:moveTo>
                    <a:pt x="56641" y="64672"/>
                  </a:moveTo>
                  <a:cubicBezTo>
                    <a:pt x="56608" y="64739"/>
                    <a:pt x="56575" y="64839"/>
                    <a:pt x="56541" y="64939"/>
                  </a:cubicBezTo>
                  <a:cubicBezTo>
                    <a:pt x="56541" y="64872"/>
                    <a:pt x="56541" y="64839"/>
                    <a:pt x="56575" y="64805"/>
                  </a:cubicBezTo>
                  <a:cubicBezTo>
                    <a:pt x="56575" y="64772"/>
                    <a:pt x="56575" y="64739"/>
                    <a:pt x="56575" y="64705"/>
                  </a:cubicBezTo>
                  <a:cubicBezTo>
                    <a:pt x="56608" y="64705"/>
                    <a:pt x="56608" y="64672"/>
                    <a:pt x="56641" y="64672"/>
                  </a:cubicBezTo>
                  <a:close/>
                  <a:moveTo>
                    <a:pt x="54907" y="64972"/>
                  </a:moveTo>
                  <a:cubicBezTo>
                    <a:pt x="54940" y="64972"/>
                    <a:pt x="54973" y="64972"/>
                    <a:pt x="55007" y="65006"/>
                  </a:cubicBezTo>
                  <a:cubicBezTo>
                    <a:pt x="55007" y="65006"/>
                    <a:pt x="55007" y="65006"/>
                    <a:pt x="55007" y="65039"/>
                  </a:cubicBezTo>
                  <a:cubicBezTo>
                    <a:pt x="54973" y="65006"/>
                    <a:pt x="54940" y="65006"/>
                    <a:pt x="54907" y="64972"/>
                  </a:cubicBezTo>
                  <a:close/>
                  <a:moveTo>
                    <a:pt x="65381" y="64839"/>
                  </a:moveTo>
                  <a:cubicBezTo>
                    <a:pt x="65448" y="64905"/>
                    <a:pt x="65514" y="64972"/>
                    <a:pt x="65581" y="65039"/>
                  </a:cubicBezTo>
                  <a:cubicBezTo>
                    <a:pt x="65581" y="65039"/>
                    <a:pt x="65581" y="65039"/>
                    <a:pt x="65614" y="65072"/>
                  </a:cubicBezTo>
                  <a:cubicBezTo>
                    <a:pt x="65548" y="65039"/>
                    <a:pt x="65514" y="65006"/>
                    <a:pt x="65481" y="65006"/>
                  </a:cubicBezTo>
                  <a:cubicBezTo>
                    <a:pt x="65481" y="64972"/>
                    <a:pt x="65448" y="64972"/>
                    <a:pt x="65448" y="64972"/>
                  </a:cubicBezTo>
                  <a:cubicBezTo>
                    <a:pt x="65448" y="64972"/>
                    <a:pt x="65414" y="64939"/>
                    <a:pt x="65381" y="64939"/>
                  </a:cubicBezTo>
                  <a:cubicBezTo>
                    <a:pt x="65381" y="64905"/>
                    <a:pt x="65381" y="64872"/>
                    <a:pt x="65381" y="64839"/>
                  </a:cubicBezTo>
                  <a:close/>
                  <a:moveTo>
                    <a:pt x="65548" y="65706"/>
                  </a:moveTo>
                  <a:cubicBezTo>
                    <a:pt x="65581" y="65706"/>
                    <a:pt x="65581" y="65706"/>
                    <a:pt x="65614" y="65739"/>
                  </a:cubicBezTo>
                  <a:lnTo>
                    <a:pt x="65548" y="65739"/>
                  </a:lnTo>
                  <a:cubicBezTo>
                    <a:pt x="65548" y="65739"/>
                    <a:pt x="65548" y="65706"/>
                    <a:pt x="65548" y="65706"/>
                  </a:cubicBezTo>
                  <a:close/>
                  <a:moveTo>
                    <a:pt x="65748" y="65739"/>
                  </a:moveTo>
                  <a:cubicBezTo>
                    <a:pt x="65748" y="65773"/>
                    <a:pt x="65714" y="65773"/>
                    <a:pt x="65714" y="65773"/>
                  </a:cubicBezTo>
                  <a:cubicBezTo>
                    <a:pt x="65714" y="65773"/>
                    <a:pt x="65714" y="65739"/>
                    <a:pt x="65714" y="65739"/>
                  </a:cubicBezTo>
                  <a:close/>
                  <a:moveTo>
                    <a:pt x="41464" y="66373"/>
                  </a:moveTo>
                  <a:cubicBezTo>
                    <a:pt x="41397" y="66373"/>
                    <a:pt x="41330" y="66407"/>
                    <a:pt x="41297" y="66407"/>
                  </a:cubicBezTo>
                  <a:cubicBezTo>
                    <a:pt x="41330" y="66373"/>
                    <a:pt x="41364" y="66373"/>
                    <a:pt x="41397" y="66373"/>
                  </a:cubicBezTo>
                  <a:close/>
                  <a:moveTo>
                    <a:pt x="30590" y="66475"/>
                  </a:moveTo>
                  <a:cubicBezTo>
                    <a:pt x="30623" y="66541"/>
                    <a:pt x="30657" y="66607"/>
                    <a:pt x="30723" y="66673"/>
                  </a:cubicBezTo>
                  <a:lnTo>
                    <a:pt x="30689" y="66673"/>
                  </a:lnTo>
                  <a:cubicBezTo>
                    <a:pt x="30656" y="66607"/>
                    <a:pt x="30623" y="66541"/>
                    <a:pt x="30590" y="66475"/>
                  </a:cubicBezTo>
                  <a:close/>
                  <a:moveTo>
                    <a:pt x="130569" y="69105"/>
                  </a:moveTo>
                  <a:lnTo>
                    <a:pt x="130569" y="69105"/>
                  </a:lnTo>
                  <a:cubicBezTo>
                    <a:pt x="130361" y="69143"/>
                    <a:pt x="130154" y="69185"/>
                    <a:pt x="129945" y="69227"/>
                  </a:cubicBezTo>
                  <a:lnTo>
                    <a:pt x="129945" y="69227"/>
                  </a:lnTo>
                  <a:cubicBezTo>
                    <a:pt x="129973" y="69209"/>
                    <a:pt x="130000" y="69209"/>
                    <a:pt x="130027" y="69209"/>
                  </a:cubicBezTo>
                  <a:cubicBezTo>
                    <a:pt x="130060" y="69209"/>
                    <a:pt x="130094" y="69175"/>
                    <a:pt x="130094" y="69175"/>
                  </a:cubicBezTo>
                  <a:cubicBezTo>
                    <a:pt x="130127" y="69175"/>
                    <a:pt x="130160" y="69175"/>
                    <a:pt x="130194" y="69142"/>
                  </a:cubicBezTo>
                  <a:cubicBezTo>
                    <a:pt x="130310" y="69142"/>
                    <a:pt x="130443" y="69126"/>
                    <a:pt x="130569" y="69105"/>
                  </a:cubicBezTo>
                  <a:close/>
                  <a:moveTo>
                    <a:pt x="67316" y="68608"/>
                  </a:moveTo>
                  <a:cubicBezTo>
                    <a:pt x="67349" y="68641"/>
                    <a:pt x="67349" y="68675"/>
                    <a:pt x="67382" y="68675"/>
                  </a:cubicBezTo>
                  <a:cubicBezTo>
                    <a:pt x="67489" y="68888"/>
                    <a:pt x="67595" y="69080"/>
                    <a:pt x="67702" y="69284"/>
                  </a:cubicBezTo>
                  <a:lnTo>
                    <a:pt x="67702" y="69284"/>
                  </a:lnTo>
                  <a:cubicBezTo>
                    <a:pt x="67573" y="69059"/>
                    <a:pt x="67444" y="68833"/>
                    <a:pt x="67316" y="68608"/>
                  </a:cubicBezTo>
                  <a:close/>
                  <a:moveTo>
                    <a:pt x="129870" y="69242"/>
                  </a:moveTo>
                  <a:cubicBezTo>
                    <a:pt x="129418" y="69333"/>
                    <a:pt x="128962" y="69427"/>
                    <a:pt x="128493" y="69509"/>
                  </a:cubicBezTo>
                  <a:lnTo>
                    <a:pt x="128393" y="69509"/>
                  </a:lnTo>
                  <a:cubicBezTo>
                    <a:pt x="128860" y="69442"/>
                    <a:pt x="129360" y="69342"/>
                    <a:pt x="129827" y="69242"/>
                  </a:cubicBezTo>
                  <a:close/>
                  <a:moveTo>
                    <a:pt x="62212" y="61103"/>
                  </a:moveTo>
                  <a:cubicBezTo>
                    <a:pt x="62445" y="61270"/>
                    <a:pt x="62646" y="61503"/>
                    <a:pt x="62812" y="61737"/>
                  </a:cubicBezTo>
                  <a:cubicBezTo>
                    <a:pt x="63113" y="62103"/>
                    <a:pt x="63413" y="62504"/>
                    <a:pt x="63713" y="62937"/>
                  </a:cubicBezTo>
                  <a:cubicBezTo>
                    <a:pt x="63813" y="63138"/>
                    <a:pt x="63947" y="63304"/>
                    <a:pt x="64080" y="63504"/>
                  </a:cubicBezTo>
                  <a:cubicBezTo>
                    <a:pt x="64347" y="64105"/>
                    <a:pt x="64580" y="64672"/>
                    <a:pt x="64747" y="65306"/>
                  </a:cubicBezTo>
                  <a:cubicBezTo>
                    <a:pt x="64847" y="65739"/>
                    <a:pt x="64914" y="66173"/>
                    <a:pt x="64947" y="66573"/>
                  </a:cubicBezTo>
                  <a:cubicBezTo>
                    <a:pt x="64780" y="67040"/>
                    <a:pt x="64514" y="67441"/>
                    <a:pt x="64213" y="67808"/>
                  </a:cubicBezTo>
                  <a:cubicBezTo>
                    <a:pt x="63980" y="68041"/>
                    <a:pt x="63713" y="68275"/>
                    <a:pt x="63446" y="68508"/>
                  </a:cubicBezTo>
                  <a:cubicBezTo>
                    <a:pt x="62546" y="68975"/>
                    <a:pt x="61678" y="69475"/>
                    <a:pt x="60744" y="69809"/>
                  </a:cubicBezTo>
                  <a:cubicBezTo>
                    <a:pt x="60211" y="70009"/>
                    <a:pt x="59677" y="70243"/>
                    <a:pt x="59110" y="70243"/>
                  </a:cubicBezTo>
                  <a:cubicBezTo>
                    <a:pt x="58376" y="70243"/>
                    <a:pt x="58142" y="69776"/>
                    <a:pt x="57942" y="69175"/>
                  </a:cubicBezTo>
                  <a:cubicBezTo>
                    <a:pt x="57542" y="68008"/>
                    <a:pt x="57142" y="66773"/>
                    <a:pt x="57308" y="65506"/>
                  </a:cubicBezTo>
                  <a:cubicBezTo>
                    <a:pt x="57409" y="64839"/>
                    <a:pt x="57742" y="64138"/>
                    <a:pt x="58242" y="63671"/>
                  </a:cubicBezTo>
                  <a:cubicBezTo>
                    <a:pt x="58976" y="63271"/>
                    <a:pt x="59710" y="62937"/>
                    <a:pt x="60311" y="62337"/>
                  </a:cubicBezTo>
                  <a:cubicBezTo>
                    <a:pt x="60844" y="61837"/>
                    <a:pt x="61478" y="61103"/>
                    <a:pt x="62212" y="61103"/>
                  </a:cubicBezTo>
                  <a:close/>
                  <a:moveTo>
                    <a:pt x="60778" y="70743"/>
                  </a:moveTo>
                  <a:cubicBezTo>
                    <a:pt x="60766" y="70751"/>
                    <a:pt x="60755" y="70760"/>
                    <a:pt x="60744" y="70768"/>
                  </a:cubicBezTo>
                  <a:lnTo>
                    <a:pt x="60744" y="70768"/>
                  </a:lnTo>
                  <a:cubicBezTo>
                    <a:pt x="60745" y="70743"/>
                    <a:pt x="60747" y="70743"/>
                    <a:pt x="60778" y="70743"/>
                  </a:cubicBezTo>
                  <a:close/>
                  <a:moveTo>
                    <a:pt x="60666" y="70828"/>
                  </a:moveTo>
                  <a:cubicBezTo>
                    <a:pt x="60572" y="70902"/>
                    <a:pt x="60483" y="70980"/>
                    <a:pt x="60411" y="71077"/>
                  </a:cubicBezTo>
                  <a:lnTo>
                    <a:pt x="60444" y="71010"/>
                  </a:lnTo>
                  <a:cubicBezTo>
                    <a:pt x="60444" y="71010"/>
                    <a:pt x="60444" y="70977"/>
                    <a:pt x="60444" y="70943"/>
                  </a:cubicBezTo>
                  <a:cubicBezTo>
                    <a:pt x="60518" y="70918"/>
                    <a:pt x="60592" y="70875"/>
                    <a:pt x="60666" y="70828"/>
                  </a:cubicBezTo>
                  <a:close/>
                  <a:moveTo>
                    <a:pt x="46702" y="71611"/>
                  </a:moveTo>
                  <a:cubicBezTo>
                    <a:pt x="46768" y="71644"/>
                    <a:pt x="46801" y="71677"/>
                    <a:pt x="46868" y="71677"/>
                  </a:cubicBezTo>
                  <a:cubicBezTo>
                    <a:pt x="46868" y="71710"/>
                    <a:pt x="46834" y="71710"/>
                    <a:pt x="46834" y="71710"/>
                  </a:cubicBezTo>
                  <a:cubicBezTo>
                    <a:pt x="46801" y="71677"/>
                    <a:pt x="46768" y="71644"/>
                    <a:pt x="46702" y="71611"/>
                  </a:cubicBezTo>
                  <a:close/>
                  <a:moveTo>
                    <a:pt x="149458" y="56003"/>
                  </a:moveTo>
                  <a:cubicBezTo>
                    <a:pt x="153390" y="56003"/>
                    <a:pt x="157314" y="56634"/>
                    <a:pt x="160983" y="58034"/>
                  </a:cubicBezTo>
                  <a:cubicBezTo>
                    <a:pt x="166787" y="60269"/>
                    <a:pt x="172491" y="64739"/>
                    <a:pt x="173692" y="71143"/>
                  </a:cubicBezTo>
                  <a:cubicBezTo>
                    <a:pt x="173758" y="71610"/>
                    <a:pt x="173792" y="71844"/>
                    <a:pt x="173858" y="72311"/>
                  </a:cubicBezTo>
                  <a:cubicBezTo>
                    <a:pt x="173425" y="71944"/>
                    <a:pt x="173024" y="71544"/>
                    <a:pt x="172557" y="71243"/>
                  </a:cubicBezTo>
                  <a:cubicBezTo>
                    <a:pt x="171190" y="70409"/>
                    <a:pt x="169822" y="69609"/>
                    <a:pt x="168388" y="68842"/>
                  </a:cubicBezTo>
                  <a:cubicBezTo>
                    <a:pt x="165586" y="67341"/>
                    <a:pt x="162684" y="66006"/>
                    <a:pt x="159615" y="65039"/>
                  </a:cubicBezTo>
                  <a:cubicBezTo>
                    <a:pt x="156696" y="64160"/>
                    <a:pt x="153689" y="63665"/>
                    <a:pt x="150649" y="63665"/>
                  </a:cubicBezTo>
                  <a:cubicBezTo>
                    <a:pt x="150458" y="63665"/>
                    <a:pt x="150266" y="63667"/>
                    <a:pt x="150075" y="63671"/>
                  </a:cubicBezTo>
                  <a:cubicBezTo>
                    <a:pt x="146739" y="63738"/>
                    <a:pt x="143437" y="64338"/>
                    <a:pt x="140201" y="65106"/>
                  </a:cubicBezTo>
                  <a:cubicBezTo>
                    <a:pt x="136899" y="65873"/>
                    <a:pt x="133663" y="66840"/>
                    <a:pt x="130394" y="67607"/>
                  </a:cubicBezTo>
                  <a:cubicBezTo>
                    <a:pt x="127025" y="68441"/>
                    <a:pt x="123622" y="69108"/>
                    <a:pt x="120187" y="69509"/>
                  </a:cubicBezTo>
                  <a:cubicBezTo>
                    <a:pt x="118252" y="69709"/>
                    <a:pt x="116317" y="69842"/>
                    <a:pt x="114383" y="69876"/>
                  </a:cubicBezTo>
                  <a:lnTo>
                    <a:pt x="114216" y="69876"/>
                  </a:lnTo>
                  <a:cubicBezTo>
                    <a:pt x="113965" y="69879"/>
                    <a:pt x="113713" y="69881"/>
                    <a:pt x="113462" y="69881"/>
                  </a:cubicBezTo>
                  <a:cubicBezTo>
                    <a:pt x="109144" y="69881"/>
                    <a:pt x="104836" y="69334"/>
                    <a:pt x="100706" y="68041"/>
                  </a:cubicBezTo>
                  <a:cubicBezTo>
                    <a:pt x="97804" y="67140"/>
                    <a:pt x="95002" y="65873"/>
                    <a:pt x="92434" y="64238"/>
                  </a:cubicBezTo>
                  <a:cubicBezTo>
                    <a:pt x="91133" y="63404"/>
                    <a:pt x="89932" y="62470"/>
                    <a:pt x="88764" y="61436"/>
                  </a:cubicBezTo>
                  <a:cubicBezTo>
                    <a:pt x="87597" y="60369"/>
                    <a:pt x="86496" y="59268"/>
                    <a:pt x="85262" y="58267"/>
                  </a:cubicBezTo>
                  <a:cubicBezTo>
                    <a:pt x="84962" y="58001"/>
                    <a:pt x="84661" y="57767"/>
                    <a:pt x="84361" y="57534"/>
                  </a:cubicBezTo>
                  <a:lnTo>
                    <a:pt x="84361" y="57534"/>
                  </a:lnTo>
                  <a:cubicBezTo>
                    <a:pt x="84765" y="57589"/>
                    <a:pt x="85179" y="57613"/>
                    <a:pt x="85592" y="57613"/>
                  </a:cubicBezTo>
                  <a:cubicBezTo>
                    <a:pt x="85930" y="57613"/>
                    <a:pt x="86266" y="57597"/>
                    <a:pt x="86596" y="57567"/>
                  </a:cubicBezTo>
                  <a:cubicBezTo>
                    <a:pt x="86663" y="57534"/>
                    <a:pt x="86729" y="57534"/>
                    <a:pt x="86796" y="57534"/>
                  </a:cubicBezTo>
                  <a:cubicBezTo>
                    <a:pt x="87085" y="57711"/>
                    <a:pt x="87404" y="57786"/>
                    <a:pt x="87733" y="57786"/>
                  </a:cubicBezTo>
                  <a:cubicBezTo>
                    <a:pt x="87897" y="57786"/>
                    <a:pt x="88064" y="57767"/>
                    <a:pt x="88231" y="57734"/>
                  </a:cubicBezTo>
                  <a:cubicBezTo>
                    <a:pt x="91500" y="62370"/>
                    <a:pt x="97003" y="64905"/>
                    <a:pt x="102507" y="65706"/>
                  </a:cubicBezTo>
                  <a:cubicBezTo>
                    <a:pt x="103878" y="65909"/>
                    <a:pt x="105252" y="66000"/>
                    <a:pt x="106626" y="66000"/>
                  </a:cubicBezTo>
                  <a:cubicBezTo>
                    <a:pt x="112041" y="66000"/>
                    <a:pt x="117447" y="64574"/>
                    <a:pt x="122555" y="62871"/>
                  </a:cubicBezTo>
                  <a:cubicBezTo>
                    <a:pt x="129226" y="60669"/>
                    <a:pt x="135764" y="57867"/>
                    <a:pt x="142736" y="56600"/>
                  </a:cubicBezTo>
                  <a:cubicBezTo>
                    <a:pt x="144948" y="56211"/>
                    <a:pt x="147204" y="56003"/>
                    <a:pt x="149458" y="56003"/>
                  </a:cubicBezTo>
                  <a:close/>
                  <a:moveTo>
                    <a:pt x="59610" y="72411"/>
                  </a:moveTo>
                  <a:cubicBezTo>
                    <a:pt x="59610" y="72478"/>
                    <a:pt x="59610" y="72511"/>
                    <a:pt x="59577" y="72578"/>
                  </a:cubicBezTo>
                  <a:cubicBezTo>
                    <a:pt x="59577" y="72511"/>
                    <a:pt x="59577" y="72478"/>
                    <a:pt x="59577" y="72411"/>
                  </a:cubicBezTo>
                  <a:close/>
                  <a:moveTo>
                    <a:pt x="50971" y="73545"/>
                  </a:moveTo>
                  <a:cubicBezTo>
                    <a:pt x="51037" y="73578"/>
                    <a:pt x="51071" y="73612"/>
                    <a:pt x="51104" y="73612"/>
                  </a:cubicBezTo>
                  <a:cubicBezTo>
                    <a:pt x="51104" y="73645"/>
                    <a:pt x="51104" y="73645"/>
                    <a:pt x="51104" y="73678"/>
                  </a:cubicBezTo>
                  <a:cubicBezTo>
                    <a:pt x="51071" y="73645"/>
                    <a:pt x="51037" y="73612"/>
                    <a:pt x="50971" y="73578"/>
                  </a:cubicBezTo>
                  <a:cubicBezTo>
                    <a:pt x="50971" y="73578"/>
                    <a:pt x="50971" y="73545"/>
                    <a:pt x="50971" y="73545"/>
                  </a:cubicBezTo>
                  <a:close/>
                  <a:moveTo>
                    <a:pt x="15879" y="74446"/>
                  </a:moveTo>
                  <a:cubicBezTo>
                    <a:pt x="15745" y="74446"/>
                    <a:pt x="15612" y="74479"/>
                    <a:pt x="15479" y="74479"/>
                  </a:cubicBezTo>
                  <a:cubicBezTo>
                    <a:pt x="15379" y="74446"/>
                    <a:pt x="15278" y="74446"/>
                    <a:pt x="15178" y="74446"/>
                  </a:cubicBezTo>
                  <a:close/>
                  <a:moveTo>
                    <a:pt x="77490" y="76114"/>
                  </a:moveTo>
                  <a:cubicBezTo>
                    <a:pt x="77523" y="76114"/>
                    <a:pt x="77523" y="76147"/>
                    <a:pt x="77556" y="76180"/>
                  </a:cubicBezTo>
                  <a:cubicBezTo>
                    <a:pt x="77523" y="76180"/>
                    <a:pt x="77490" y="76214"/>
                    <a:pt x="77490" y="76247"/>
                  </a:cubicBezTo>
                  <a:cubicBezTo>
                    <a:pt x="77490" y="76180"/>
                    <a:pt x="77490" y="76147"/>
                    <a:pt x="77490" y="76114"/>
                  </a:cubicBezTo>
                  <a:close/>
                  <a:moveTo>
                    <a:pt x="5038" y="76514"/>
                  </a:moveTo>
                  <a:lnTo>
                    <a:pt x="5038" y="76514"/>
                  </a:lnTo>
                  <a:cubicBezTo>
                    <a:pt x="5071" y="76614"/>
                    <a:pt x="5071" y="76714"/>
                    <a:pt x="5105" y="76814"/>
                  </a:cubicBezTo>
                  <a:cubicBezTo>
                    <a:pt x="5071" y="76747"/>
                    <a:pt x="5071" y="76614"/>
                    <a:pt x="5038" y="76514"/>
                  </a:cubicBezTo>
                  <a:close/>
                  <a:moveTo>
                    <a:pt x="77623" y="76847"/>
                  </a:moveTo>
                  <a:cubicBezTo>
                    <a:pt x="77656" y="76847"/>
                    <a:pt x="77656" y="76881"/>
                    <a:pt x="77656" y="76881"/>
                  </a:cubicBezTo>
                  <a:lnTo>
                    <a:pt x="77590" y="76947"/>
                  </a:lnTo>
                  <a:cubicBezTo>
                    <a:pt x="77590" y="76914"/>
                    <a:pt x="77623" y="76881"/>
                    <a:pt x="77623" y="76847"/>
                  </a:cubicBezTo>
                  <a:close/>
                  <a:moveTo>
                    <a:pt x="8140" y="77148"/>
                  </a:moveTo>
                  <a:cubicBezTo>
                    <a:pt x="8173" y="77181"/>
                    <a:pt x="8207" y="77248"/>
                    <a:pt x="8240" y="77281"/>
                  </a:cubicBezTo>
                  <a:lnTo>
                    <a:pt x="8173" y="77281"/>
                  </a:lnTo>
                  <a:cubicBezTo>
                    <a:pt x="8173" y="77248"/>
                    <a:pt x="8173" y="77181"/>
                    <a:pt x="8140" y="77148"/>
                  </a:cubicBezTo>
                  <a:close/>
                  <a:moveTo>
                    <a:pt x="80692" y="77481"/>
                  </a:moveTo>
                  <a:cubicBezTo>
                    <a:pt x="80725" y="77548"/>
                    <a:pt x="80725" y="77581"/>
                    <a:pt x="80725" y="77648"/>
                  </a:cubicBezTo>
                  <a:cubicBezTo>
                    <a:pt x="80715" y="77638"/>
                    <a:pt x="80703" y="77634"/>
                    <a:pt x="80689" y="77634"/>
                  </a:cubicBezTo>
                  <a:cubicBezTo>
                    <a:pt x="80656" y="77634"/>
                    <a:pt x="80615" y="77658"/>
                    <a:pt x="80592" y="77681"/>
                  </a:cubicBezTo>
                  <a:cubicBezTo>
                    <a:pt x="80625" y="77615"/>
                    <a:pt x="80658" y="77548"/>
                    <a:pt x="80692" y="77481"/>
                  </a:cubicBezTo>
                  <a:close/>
                  <a:moveTo>
                    <a:pt x="8374" y="77681"/>
                  </a:moveTo>
                  <a:cubicBezTo>
                    <a:pt x="8340" y="77681"/>
                    <a:pt x="8340" y="77715"/>
                    <a:pt x="8307" y="77715"/>
                  </a:cubicBezTo>
                  <a:cubicBezTo>
                    <a:pt x="8307" y="77715"/>
                    <a:pt x="8307" y="77681"/>
                    <a:pt x="8307" y="77681"/>
                  </a:cubicBezTo>
                  <a:close/>
                  <a:moveTo>
                    <a:pt x="81259" y="78415"/>
                  </a:moveTo>
                  <a:cubicBezTo>
                    <a:pt x="81326" y="78449"/>
                    <a:pt x="81359" y="78482"/>
                    <a:pt x="81426" y="78515"/>
                  </a:cubicBezTo>
                  <a:cubicBezTo>
                    <a:pt x="81492" y="78515"/>
                    <a:pt x="81526" y="78549"/>
                    <a:pt x="81559" y="78549"/>
                  </a:cubicBezTo>
                  <a:cubicBezTo>
                    <a:pt x="81526" y="78549"/>
                    <a:pt x="81492" y="78582"/>
                    <a:pt x="81459" y="78582"/>
                  </a:cubicBezTo>
                  <a:cubicBezTo>
                    <a:pt x="81432" y="78527"/>
                    <a:pt x="81382" y="78473"/>
                    <a:pt x="81311" y="78473"/>
                  </a:cubicBezTo>
                  <a:cubicBezTo>
                    <a:pt x="81295" y="78473"/>
                    <a:pt x="81277" y="78476"/>
                    <a:pt x="81259" y="78482"/>
                  </a:cubicBezTo>
                  <a:cubicBezTo>
                    <a:pt x="81259" y="78449"/>
                    <a:pt x="81259" y="78415"/>
                    <a:pt x="81259" y="78415"/>
                  </a:cubicBezTo>
                  <a:close/>
                  <a:moveTo>
                    <a:pt x="64940" y="27539"/>
                  </a:moveTo>
                  <a:cubicBezTo>
                    <a:pt x="66314" y="27539"/>
                    <a:pt x="67700" y="27871"/>
                    <a:pt x="69150" y="28780"/>
                  </a:cubicBezTo>
                  <a:cubicBezTo>
                    <a:pt x="71986" y="30581"/>
                    <a:pt x="73220" y="33283"/>
                    <a:pt x="73720" y="36252"/>
                  </a:cubicBezTo>
                  <a:cubicBezTo>
                    <a:pt x="73620" y="36552"/>
                    <a:pt x="73387" y="36785"/>
                    <a:pt x="73120" y="36986"/>
                  </a:cubicBezTo>
                  <a:cubicBezTo>
                    <a:pt x="72753" y="37252"/>
                    <a:pt x="72353" y="37419"/>
                    <a:pt x="71986" y="37686"/>
                  </a:cubicBezTo>
                  <a:cubicBezTo>
                    <a:pt x="71485" y="37853"/>
                    <a:pt x="71018" y="38153"/>
                    <a:pt x="70751" y="38653"/>
                  </a:cubicBezTo>
                  <a:cubicBezTo>
                    <a:pt x="70718" y="38687"/>
                    <a:pt x="70718" y="38687"/>
                    <a:pt x="70718" y="38720"/>
                  </a:cubicBezTo>
                  <a:cubicBezTo>
                    <a:pt x="69784" y="40288"/>
                    <a:pt x="69884" y="42156"/>
                    <a:pt x="70084" y="43957"/>
                  </a:cubicBezTo>
                  <a:cubicBezTo>
                    <a:pt x="70051" y="44424"/>
                    <a:pt x="69984" y="44858"/>
                    <a:pt x="69884" y="45325"/>
                  </a:cubicBezTo>
                  <a:cubicBezTo>
                    <a:pt x="69617" y="46692"/>
                    <a:pt x="68983" y="47927"/>
                    <a:pt x="68150" y="49061"/>
                  </a:cubicBezTo>
                  <a:cubicBezTo>
                    <a:pt x="67149" y="50462"/>
                    <a:pt x="65881" y="51696"/>
                    <a:pt x="64414" y="52630"/>
                  </a:cubicBezTo>
                  <a:cubicBezTo>
                    <a:pt x="64380" y="52630"/>
                    <a:pt x="64347" y="52663"/>
                    <a:pt x="64347" y="52663"/>
                  </a:cubicBezTo>
                  <a:cubicBezTo>
                    <a:pt x="64313" y="52663"/>
                    <a:pt x="64280" y="52697"/>
                    <a:pt x="64247" y="52697"/>
                  </a:cubicBezTo>
                  <a:cubicBezTo>
                    <a:pt x="64313" y="52463"/>
                    <a:pt x="64347" y="52230"/>
                    <a:pt x="64380" y="52096"/>
                  </a:cubicBezTo>
                  <a:cubicBezTo>
                    <a:pt x="64647" y="51062"/>
                    <a:pt x="64814" y="50028"/>
                    <a:pt x="64914" y="48994"/>
                  </a:cubicBezTo>
                  <a:cubicBezTo>
                    <a:pt x="65014" y="47927"/>
                    <a:pt x="65047" y="46859"/>
                    <a:pt x="64981" y="45792"/>
                  </a:cubicBezTo>
                  <a:cubicBezTo>
                    <a:pt x="64947" y="44891"/>
                    <a:pt x="64914" y="43857"/>
                    <a:pt x="64580" y="42990"/>
                  </a:cubicBezTo>
                  <a:cubicBezTo>
                    <a:pt x="64580" y="42990"/>
                    <a:pt x="64580" y="42990"/>
                    <a:pt x="64580" y="42956"/>
                  </a:cubicBezTo>
                  <a:cubicBezTo>
                    <a:pt x="64547" y="42756"/>
                    <a:pt x="64347" y="42623"/>
                    <a:pt x="64147" y="42556"/>
                  </a:cubicBezTo>
                  <a:cubicBezTo>
                    <a:pt x="63780" y="42389"/>
                    <a:pt x="63413" y="42289"/>
                    <a:pt x="63046" y="42189"/>
                  </a:cubicBezTo>
                  <a:cubicBezTo>
                    <a:pt x="61578" y="41689"/>
                    <a:pt x="60110" y="41189"/>
                    <a:pt x="58609" y="40688"/>
                  </a:cubicBezTo>
                  <a:cubicBezTo>
                    <a:pt x="58156" y="40547"/>
                    <a:pt x="57703" y="40333"/>
                    <a:pt x="57229" y="40333"/>
                  </a:cubicBezTo>
                  <a:cubicBezTo>
                    <a:pt x="57145" y="40333"/>
                    <a:pt x="57060" y="40339"/>
                    <a:pt x="56975" y="40355"/>
                  </a:cubicBezTo>
                  <a:cubicBezTo>
                    <a:pt x="58176" y="39521"/>
                    <a:pt x="59243" y="38453"/>
                    <a:pt x="59877" y="37119"/>
                  </a:cubicBezTo>
                  <a:lnTo>
                    <a:pt x="59877" y="37119"/>
                  </a:lnTo>
                  <a:cubicBezTo>
                    <a:pt x="59777" y="37252"/>
                    <a:pt x="59643" y="37386"/>
                    <a:pt x="59543" y="37519"/>
                  </a:cubicBezTo>
                  <a:cubicBezTo>
                    <a:pt x="59543" y="37519"/>
                    <a:pt x="59529" y="37504"/>
                    <a:pt x="59509" y="37504"/>
                  </a:cubicBezTo>
                  <a:cubicBezTo>
                    <a:pt x="59499" y="37504"/>
                    <a:pt x="59488" y="37508"/>
                    <a:pt x="59477" y="37519"/>
                  </a:cubicBezTo>
                  <a:cubicBezTo>
                    <a:pt x="58409" y="38553"/>
                    <a:pt x="57242" y="39454"/>
                    <a:pt x="55907" y="40188"/>
                  </a:cubicBezTo>
                  <a:cubicBezTo>
                    <a:pt x="55774" y="40288"/>
                    <a:pt x="55607" y="40355"/>
                    <a:pt x="55440" y="40455"/>
                  </a:cubicBezTo>
                  <a:cubicBezTo>
                    <a:pt x="55040" y="40588"/>
                    <a:pt x="54607" y="40822"/>
                    <a:pt x="54206" y="41022"/>
                  </a:cubicBezTo>
                  <a:cubicBezTo>
                    <a:pt x="53673" y="41289"/>
                    <a:pt x="53139" y="41622"/>
                    <a:pt x="52638" y="41956"/>
                  </a:cubicBezTo>
                  <a:cubicBezTo>
                    <a:pt x="51805" y="42489"/>
                    <a:pt x="50937" y="43157"/>
                    <a:pt x="50303" y="43924"/>
                  </a:cubicBezTo>
                  <a:cubicBezTo>
                    <a:pt x="49369" y="43957"/>
                    <a:pt x="48435" y="44424"/>
                    <a:pt x="47568" y="44758"/>
                  </a:cubicBezTo>
                  <a:cubicBezTo>
                    <a:pt x="47001" y="44991"/>
                    <a:pt x="46434" y="45191"/>
                    <a:pt x="45867" y="45425"/>
                  </a:cubicBezTo>
                  <a:cubicBezTo>
                    <a:pt x="45400" y="45625"/>
                    <a:pt x="45133" y="45892"/>
                    <a:pt x="44966" y="46359"/>
                  </a:cubicBezTo>
                  <a:cubicBezTo>
                    <a:pt x="44499" y="47593"/>
                    <a:pt x="44132" y="48861"/>
                    <a:pt x="43732" y="50095"/>
                  </a:cubicBezTo>
                  <a:cubicBezTo>
                    <a:pt x="43332" y="51362"/>
                    <a:pt x="42898" y="52630"/>
                    <a:pt x="42631" y="53898"/>
                  </a:cubicBezTo>
                  <a:cubicBezTo>
                    <a:pt x="42598" y="53998"/>
                    <a:pt x="42598" y="54265"/>
                    <a:pt x="42665" y="54298"/>
                  </a:cubicBezTo>
                  <a:cubicBezTo>
                    <a:pt x="42698" y="54298"/>
                    <a:pt x="42698" y="54298"/>
                    <a:pt x="42698" y="54331"/>
                  </a:cubicBezTo>
                  <a:cubicBezTo>
                    <a:pt x="42765" y="54365"/>
                    <a:pt x="42831" y="54398"/>
                    <a:pt x="42898" y="54431"/>
                  </a:cubicBezTo>
                  <a:cubicBezTo>
                    <a:pt x="43332" y="54832"/>
                    <a:pt x="43999" y="54832"/>
                    <a:pt x="44533" y="55032"/>
                  </a:cubicBezTo>
                  <a:cubicBezTo>
                    <a:pt x="44733" y="55132"/>
                    <a:pt x="44933" y="55232"/>
                    <a:pt x="45133" y="55265"/>
                  </a:cubicBezTo>
                  <a:cubicBezTo>
                    <a:pt x="45600" y="55432"/>
                    <a:pt x="46100" y="55632"/>
                    <a:pt x="46601" y="55799"/>
                  </a:cubicBezTo>
                  <a:cubicBezTo>
                    <a:pt x="47902" y="56299"/>
                    <a:pt x="49236" y="56766"/>
                    <a:pt x="50537" y="57267"/>
                  </a:cubicBezTo>
                  <a:cubicBezTo>
                    <a:pt x="51204" y="57500"/>
                    <a:pt x="51838" y="57734"/>
                    <a:pt x="52472" y="57967"/>
                  </a:cubicBezTo>
                  <a:cubicBezTo>
                    <a:pt x="52972" y="58167"/>
                    <a:pt x="53506" y="58334"/>
                    <a:pt x="53973" y="58634"/>
                  </a:cubicBezTo>
                  <a:cubicBezTo>
                    <a:pt x="54173" y="58768"/>
                    <a:pt x="54373" y="58935"/>
                    <a:pt x="54540" y="59168"/>
                  </a:cubicBezTo>
                  <a:cubicBezTo>
                    <a:pt x="54540" y="59201"/>
                    <a:pt x="54540" y="59235"/>
                    <a:pt x="54573" y="59235"/>
                  </a:cubicBezTo>
                  <a:cubicBezTo>
                    <a:pt x="54039" y="59502"/>
                    <a:pt x="53506" y="59735"/>
                    <a:pt x="52972" y="59935"/>
                  </a:cubicBezTo>
                  <a:cubicBezTo>
                    <a:pt x="51070" y="60601"/>
                    <a:pt x="49048" y="60905"/>
                    <a:pt x="47020" y="60905"/>
                  </a:cubicBezTo>
                  <a:cubicBezTo>
                    <a:pt x="46913" y="60905"/>
                    <a:pt x="46807" y="60904"/>
                    <a:pt x="46701" y="60903"/>
                  </a:cubicBezTo>
                  <a:cubicBezTo>
                    <a:pt x="45500" y="60869"/>
                    <a:pt x="44299" y="60769"/>
                    <a:pt x="43132" y="60569"/>
                  </a:cubicBezTo>
                  <a:cubicBezTo>
                    <a:pt x="42731" y="60469"/>
                    <a:pt x="42331" y="60402"/>
                    <a:pt x="41931" y="60302"/>
                  </a:cubicBezTo>
                  <a:cubicBezTo>
                    <a:pt x="41531" y="60169"/>
                    <a:pt x="41130" y="60069"/>
                    <a:pt x="40730" y="59935"/>
                  </a:cubicBezTo>
                  <a:cubicBezTo>
                    <a:pt x="39763" y="59635"/>
                    <a:pt x="38762" y="59301"/>
                    <a:pt x="37795" y="58968"/>
                  </a:cubicBezTo>
                  <a:cubicBezTo>
                    <a:pt x="36827" y="58668"/>
                    <a:pt x="35893" y="58334"/>
                    <a:pt x="34926" y="58034"/>
                  </a:cubicBezTo>
                  <a:cubicBezTo>
                    <a:pt x="34726" y="57967"/>
                    <a:pt x="34526" y="57900"/>
                    <a:pt x="34292" y="57834"/>
                  </a:cubicBezTo>
                  <a:cubicBezTo>
                    <a:pt x="33825" y="57700"/>
                    <a:pt x="33391" y="57534"/>
                    <a:pt x="32891" y="57433"/>
                  </a:cubicBezTo>
                  <a:cubicBezTo>
                    <a:pt x="32128" y="57237"/>
                    <a:pt x="31293" y="57058"/>
                    <a:pt x="30479" y="57058"/>
                  </a:cubicBezTo>
                  <a:cubicBezTo>
                    <a:pt x="30190" y="57058"/>
                    <a:pt x="29902" y="57081"/>
                    <a:pt x="29622" y="57133"/>
                  </a:cubicBezTo>
                  <a:cubicBezTo>
                    <a:pt x="29255" y="57133"/>
                    <a:pt x="28855" y="57200"/>
                    <a:pt x="28788" y="57534"/>
                  </a:cubicBezTo>
                  <a:cubicBezTo>
                    <a:pt x="28721" y="57900"/>
                    <a:pt x="28821" y="58334"/>
                    <a:pt x="28821" y="58734"/>
                  </a:cubicBezTo>
                  <a:cubicBezTo>
                    <a:pt x="28821" y="59101"/>
                    <a:pt x="28821" y="59502"/>
                    <a:pt x="28788" y="59902"/>
                  </a:cubicBezTo>
                  <a:cubicBezTo>
                    <a:pt x="28688" y="61536"/>
                    <a:pt x="28388" y="63104"/>
                    <a:pt x="27854" y="64672"/>
                  </a:cubicBezTo>
                  <a:cubicBezTo>
                    <a:pt x="27854" y="64672"/>
                    <a:pt x="27854" y="64705"/>
                    <a:pt x="27854" y="64705"/>
                  </a:cubicBezTo>
                  <a:cubicBezTo>
                    <a:pt x="27521" y="65473"/>
                    <a:pt x="27187" y="66206"/>
                    <a:pt x="26820" y="66940"/>
                  </a:cubicBezTo>
                  <a:cubicBezTo>
                    <a:pt x="26153" y="68308"/>
                    <a:pt x="25386" y="69742"/>
                    <a:pt x="24285" y="70876"/>
                  </a:cubicBezTo>
                  <a:cubicBezTo>
                    <a:pt x="23151" y="72044"/>
                    <a:pt x="21650" y="72678"/>
                    <a:pt x="20249" y="73512"/>
                  </a:cubicBezTo>
                  <a:cubicBezTo>
                    <a:pt x="19515" y="73979"/>
                    <a:pt x="18748" y="74446"/>
                    <a:pt x="18047" y="74946"/>
                  </a:cubicBezTo>
                  <a:cubicBezTo>
                    <a:pt x="17980" y="74946"/>
                    <a:pt x="17947" y="74946"/>
                    <a:pt x="17914" y="74913"/>
                  </a:cubicBezTo>
                  <a:cubicBezTo>
                    <a:pt x="18014" y="74612"/>
                    <a:pt x="18181" y="74346"/>
                    <a:pt x="18381" y="74112"/>
                  </a:cubicBezTo>
                  <a:cubicBezTo>
                    <a:pt x="18414" y="74112"/>
                    <a:pt x="18414" y="74112"/>
                    <a:pt x="18447" y="74079"/>
                  </a:cubicBezTo>
                  <a:cubicBezTo>
                    <a:pt x="18614" y="73945"/>
                    <a:pt x="18781" y="73812"/>
                    <a:pt x="18948" y="73645"/>
                  </a:cubicBezTo>
                  <a:cubicBezTo>
                    <a:pt x="19281" y="73378"/>
                    <a:pt x="19615" y="73145"/>
                    <a:pt x="19915" y="72878"/>
                  </a:cubicBezTo>
                  <a:cubicBezTo>
                    <a:pt x="20682" y="72211"/>
                    <a:pt x="21416" y="71510"/>
                    <a:pt x="22083" y="70743"/>
                  </a:cubicBezTo>
                  <a:cubicBezTo>
                    <a:pt x="22150" y="70676"/>
                    <a:pt x="22217" y="70610"/>
                    <a:pt x="22283" y="70543"/>
                  </a:cubicBezTo>
                  <a:cubicBezTo>
                    <a:pt x="22317" y="70510"/>
                    <a:pt x="22317" y="70476"/>
                    <a:pt x="22317" y="70443"/>
                  </a:cubicBezTo>
                  <a:cubicBezTo>
                    <a:pt x="22550" y="70143"/>
                    <a:pt x="22784" y="69842"/>
                    <a:pt x="23017" y="69509"/>
                  </a:cubicBezTo>
                  <a:cubicBezTo>
                    <a:pt x="23043" y="69431"/>
                    <a:pt x="22969" y="69354"/>
                    <a:pt x="22903" y="69354"/>
                  </a:cubicBezTo>
                  <a:cubicBezTo>
                    <a:pt x="22884" y="69354"/>
                    <a:pt x="22866" y="69360"/>
                    <a:pt x="22851" y="69375"/>
                  </a:cubicBezTo>
                  <a:cubicBezTo>
                    <a:pt x="22384" y="69942"/>
                    <a:pt x="21917" y="70443"/>
                    <a:pt x="21416" y="70977"/>
                  </a:cubicBezTo>
                  <a:cubicBezTo>
                    <a:pt x="20149" y="72277"/>
                    <a:pt x="18481" y="73278"/>
                    <a:pt x="16713" y="73678"/>
                  </a:cubicBezTo>
                  <a:cubicBezTo>
                    <a:pt x="16253" y="73791"/>
                    <a:pt x="15807" y="73835"/>
                    <a:pt x="15369" y="73835"/>
                  </a:cubicBezTo>
                  <a:cubicBezTo>
                    <a:pt x="13939" y="73835"/>
                    <a:pt x="12588" y="73375"/>
                    <a:pt x="11103" y="73375"/>
                  </a:cubicBezTo>
                  <a:cubicBezTo>
                    <a:pt x="11027" y="73375"/>
                    <a:pt x="10951" y="73376"/>
                    <a:pt x="10875" y="73378"/>
                  </a:cubicBezTo>
                  <a:cubicBezTo>
                    <a:pt x="10696" y="73342"/>
                    <a:pt x="10516" y="73324"/>
                    <a:pt x="10338" y="73324"/>
                  </a:cubicBezTo>
                  <a:cubicBezTo>
                    <a:pt x="10020" y="73324"/>
                    <a:pt x="9707" y="73383"/>
                    <a:pt x="9408" y="73512"/>
                  </a:cubicBezTo>
                  <a:cubicBezTo>
                    <a:pt x="9074" y="73545"/>
                    <a:pt x="8807" y="73712"/>
                    <a:pt x="8841" y="74045"/>
                  </a:cubicBezTo>
                  <a:cubicBezTo>
                    <a:pt x="8841" y="74069"/>
                    <a:pt x="8874" y="74093"/>
                    <a:pt x="8893" y="74093"/>
                  </a:cubicBezTo>
                  <a:cubicBezTo>
                    <a:pt x="8902" y="74093"/>
                    <a:pt x="8907" y="74088"/>
                    <a:pt x="8907" y="74079"/>
                  </a:cubicBezTo>
                  <a:cubicBezTo>
                    <a:pt x="9066" y="73984"/>
                    <a:pt x="9265" y="73949"/>
                    <a:pt x="9479" y="73949"/>
                  </a:cubicBezTo>
                  <a:cubicBezTo>
                    <a:pt x="9942" y="73949"/>
                    <a:pt x="10477" y="74110"/>
                    <a:pt x="10842" y="74179"/>
                  </a:cubicBezTo>
                  <a:cubicBezTo>
                    <a:pt x="11476" y="74312"/>
                    <a:pt x="12110" y="74479"/>
                    <a:pt x="12710" y="74679"/>
                  </a:cubicBezTo>
                  <a:cubicBezTo>
                    <a:pt x="15012" y="75513"/>
                    <a:pt x="17680" y="77181"/>
                    <a:pt x="18514" y="79649"/>
                  </a:cubicBezTo>
                  <a:cubicBezTo>
                    <a:pt x="18381" y="79549"/>
                    <a:pt x="18247" y="79449"/>
                    <a:pt x="18114" y="79349"/>
                  </a:cubicBezTo>
                  <a:cubicBezTo>
                    <a:pt x="17447" y="78882"/>
                    <a:pt x="16746" y="78449"/>
                    <a:pt x="16012" y="78082"/>
                  </a:cubicBezTo>
                  <a:cubicBezTo>
                    <a:pt x="14662" y="77406"/>
                    <a:pt x="13187" y="76979"/>
                    <a:pt x="11678" y="76979"/>
                  </a:cubicBezTo>
                  <a:cubicBezTo>
                    <a:pt x="11622" y="76979"/>
                    <a:pt x="11566" y="76980"/>
                    <a:pt x="11509" y="76981"/>
                  </a:cubicBezTo>
                  <a:cubicBezTo>
                    <a:pt x="10742" y="76981"/>
                    <a:pt x="9941" y="77114"/>
                    <a:pt x="9207" y="77381"/>
                  </a:cubicBezTo>
                  <a:cubicBezTo>
                    <a:pt x="9174" y="77348"/>
                    <a:pt x="9174" y="77348"/>
                    <a:pt x="9141" y="77348"/>
                  </a:cubicBezTo>
                  <a:cubicBezTo>
                    <a:pt x="8240" y="77281"/>
                    <a:pt x="8073" y="76280"/>
                    <a:pt x="7973" y="75513"/>
                  </a:cubicBezTo>
                  <a:cubicBezTo>
                    <a:pt x="7973" y="75413"/>
                    <a:pt x="8007" y="75280"/>
                    <a:pt x="8007" y="75146"/>
                  </a:cubicBezTo>
                  <a:cubicBezTo>
                    <a:pt x="8007" y="75113"/>
                    <a:pt x="7973" y="75113"/>
                    <a:pt x="7973" y="75079"/>
                  </a:cubicBezTo>
                  <a:cubicBezTo>
                    <a:pt x="7973" y="75079"/>
                    <a:pt x="7973" y="75046"/>
                    <a:pt x="7973" y="75046"/>
                  </a:cubicBezTo>
                  <a:cubicBezTo>
                    <a:pt x="7973" y="74975"/>
                    <a:pt x="7925" y="74941"/>
                    <a:pt x="7881" y="74941"/>
                  </a:cubicBezTo>
                  <a:cubicBezTo>
                    <a:pt x="7842" y="74941"/>
                    <a:pt x="7806" y="74966"/>
                    <a:pt x="7806" y="75013"/>
                  </a:cubicBezTo>
                  <a:cubicBezTo>
                    <a:pt x="7573" y="75780"/>
                    <a:pt x="7440" y="76714"/>
                    <a:pt x="7640" y="77548"/>
                  </a:cubicBezTo>
                  <a:cubicBezTo>
                    <a:pt x="7640" y="77581"/>
                    <a:pt x="7606" y="77615"/>
                    <a:pt x="7606" y="77681"/>
                  </a:cubicBezTo>
                  <a:cubicBezTo>
                    <a:pt x="7573" y="77748"/>
                    <a:pt x="7540" y="77781"/>
                    <a:pt x="7506" y="77848"/>
                  </a:cubicBezTo>
                  <a:cubicBezTo>
                    <a:pt x="7479" y="77834"/>
                    <a:pt x="7457" y="77826"/>
                    <a:pt x="7436" y="77826"/>
                  </a:cubicBezTo>
                  <a:cubicBezTo>
                    <a:pt x="7406" y="77826"/>
                    <a:pt x="7379" y="77842"/>
                    <a:pt x="7339" y="77881"/>
                  </a:cubicBezTo>
                  <a:lnTo>
                    <a:pt x="7273" y="77881"/>
                  </a:lnTo>
                  <a:cubicBezTo>
                    <a:pt x="7230" y="77900"/>
                    <a:pt x="7189" y="77909"/>
                    <a:pt x="7148" y="77909"/>
                  </a:cubicBezTo>
                  <a:cubicBezTo>
                    <a:pt x="6392" y="77909"/>
                    <a:pt x="5970" y="74824"/>
                    <a:pt x="5938" y="74412"/>
                  </a:cubicBezTo>
                  <a:cubicBezTo>
                    <a:pt x="5905" y="73812"/>
                    <a:pt x="5905" y="73245"/>
                    <a:pt x="6072" y="72678"/>
                  </a:cubicBezTo>
                  <a:cubicBezTo>
                    <a:pt x="6105" y="72578"/>
                    <a:pt x="6139" y="72478"/>
                    <a:pt x="6205" y="72378"/>
                  </a:cubicBezTo>
                  <a:cubicBezTo>
                    <a:pt x="6305" y="72177"/>
                    <a:pt x="6472" y="71944"/>
                    <a:pt x="6606" y="71777"/>
                  </a:cubicBezTo>
                  <a:lnTo>
                    <a:pt x="6639" y="71744"/>
                  </a:lnTo>
                  <a:cubicBezTo>
                    <a:pt x="6906" y="71544"/>
                    <a:pt x="7139" y="71343"/>
                    <a:pt x="7373" y="71110"/>
                  </a:cubicBezTo>
                  <a:cubicBezTo>
                    <a:pt x="7873" y="70743"/>
                    <a:pt x="8340" y="70276"/>
                    <a:pt x="8774" y="69842"/>
                  </a:cubicBezTo>
                  <a:cubicBezTo>
                    <a:pt x="9508" y="69142"/>
                    <a:pt x="10175" y="68408"/>
                    <a:pt x="10809" y="67607"/>
                  </a:cubicBezTo>
                  <a:cubicBezTo>
                    <a:pt x="11109" y="67207"/>
                    <a:pt x="11376" y="66773"/>
                    <a:pt x="11709" y="66407"/>
                  </a:cubicBezTo>
                  <a:cubicBezTo>
                    <a:pt x="11857" y="66234"/>
                    <a:pt x="12350" y="65698"/>
                    <a:pt x="12639" y="65698"/>
                  </a:cubicBezTo>
                  <a:cubicBezTo>
                    <a:pt x="12741" y="65698"/>
                    <a:pt x="12817" y="65765"/>
                    <a:pt x="12843" y="65940"/>
                  </a:cubicBezTo>
                  <a:cubicBezTo>
                    <a:pt x="12943" y="66473"/>
                    <a:pt x="12710" y="67140"/>
                    <a:pt x="12643" y="67674"/>
                  </a:cubicBezTo>
                  <a:cubicBezTo>
                    <a:pt x="12610" y="67808"/>
                    <a:pt x="12577" y="67941"/>
                    <a:pt x="12577" y="68074"/>
                  </a:cubicBezTo>
                  <a:cubicBezTo>
                    <a:pt x="12543" y="68208"/>
                    <a:pt x="12510" y="68341"/>
                    <a:pt x="12476" y="68475"/>
                  </a:cubicBezTo>
                  <a:cubicBezTo>
                    <a:pt x="12376" y="68842"/>
                    <a:pt x="12310" y="69242"/>
                    <a:pt x="12243" y="69609"/>
                  </a:cubicBezTo>
                  <a:cubicBezTo>
                    <a:pt x="12176" y="70276"/>
                    <a:pt x="12143" y="70943"/>
                    <a:pt x="11876" y="71577"/>
                  </a:cubicBezTo>
                  <a:cubicBezTo>
                    <a:pt x="11876" y="71610"/>
                    <a:pt x="11876" y="71610"/>
                    <a:pt x="11909" y="71644"/>
                  </a:cubicBezTo>
                  <a:cubicBezTo>
                    <a:pt x="11876" y="71644"/>
                    <a:pt x="11876" y="71677"/>
                    <a:pt x="11876" y="71677"/>
                  </a:cubicBezTo>
                  <a:cubicBezTo>
                    <a:pt x="11852" y="71749"/>
                    <a:pt x="11915" y="71804"/>
                    <a:pt x="11976" y="71804"/>
                  </a:cubicBezTo>
                  <a:cubicBezTo>
                    <a:pt x="12000" y="71804"/>
                    <a:pt x="12024" y="71796"/>
                    <a:pt x="12043" y="71777"/>
                  </a:cubicBezTo>
                  <a:cubicBezTo>
                    <a:pt x="12310" y="71410"/>
                    <a:pt x="12476" y="71010"/>
                    <a:pt x="12643" y="70576"/>
                  </a:cubicBezTo>
                  <a:cubicBezTo>
                    <a:pt x="12977" y="70243"/>
                    <a:pt x="13010" y="69709"/>
                    <a:pt x="13144" y="69309"/>
                  </a:cubicBezTo>
                  <a:cubicBezTo>
                    <a:pt x="13244" y="68875"/>
                    <a:pt x="13410" y="68408"/>
                    <a:pt x="13544" y="67974"/>
                  </a:cubicBezTo>
                  <a:cubicBezTo>
                    <a:pt x="13877" y="67040"/>
                    <a:pt x="14278" y="66073"/>
                    <a:pt x="14745" y="65172"/>
                  </a:cubicBezTo>
                  <a:cubicBezTo>
                    <a:pt x="14845" y="64972"/>
                    <a:pt x="14978" y="64772"/>
                    <a:pt x="15078" y="64572"/>
                  </a:cubicBezTo>
                  <a:cubicBezTo>
                    <a:pt x="15612" y="63671"/>
                    <a:pt x="16212" y="62804"/>
                    <a:pt x="16880" y="62003"/>
                  </a:cubicBezTo>
                  <a:cubicBezTo>
                    <a:pt x="17046" y="61837"/>
                    <a:pt x="17180" y="61636"/>
                    <a:pt x="17347" y="61436"/>
                  </a:cubicBezTo>
                  <a:cubicBezTo>
                    <a:pt x="17780" y="60969"/>
                    <a:pt x="18214" y="60602"/>
                    <a:pt x="18681" y="60169"/>
                  </a:cubicBezTo>
                  <a:cubicBezTo>
                    <a:pt x="18769" y="60110"/>
                    <a:pt x="18702" y="59923"/>
                    <a:pt x="18595" y="59923"/>
                  </a:cubicBezTo>
                  <a:cubicBezTo>
                    <a:pt x="18580" y="59923"/>
                    <a:pt x="18564" y="59927"/>
                    <a:pt x="18547" y="59935"/>
                  </a:cubicBezTo>
                  <a:cubicBezTo>
                    <a:pt x="18014" y="60102"/>
                    <a:pt x="17613" y="60569"/>
                    <a:pt x="17247" y="61003"/>
                  </a:cubicBezTo>
                  <a:cubicBezTo>
                    <a:pt x="16880" y="61370"/>
                    <a:pt x="16579" y="61703"/>
                    <a:pt x="16246" y="62103"/>
                  </a:cubicBezTo>
                  <a:cubicBezTo>
                    <a:pt x="16012" y="62304"/>
                    <a:pt x="15712" y="62537"/>
                    <a:pt x="15412" y="62604"/>
                  </a:cubicBezTo>
                  <a:cubicBezTo>
                    <a:pt x="15326" y="62632"/>
                    <a:pt x="15252" y="62645"/>
                    <a:pt x="15186" y="62645"/>
                  </a:cubicBezTo>
                  <a:cubicBezTo>
                    <a:pt x="14867" y="62645"/>
                    <a:pt x="14761" y="62341"/>
                    <a:pt x="14678" y="62037"/>
                  </a:cubicBezTo>
                  <a:cubicBezTo>
                    <a:pt x="14611" y="61837"/>
                    <a:pt x="14578" y="61670"/>
                    <a:pt x="14511" y="61470"/>
                  </a:cubicBezTo>
                  <a:cubicBezTo>
                    <a:pt x="14411" y="60302"/>
                    <a:pt x="14378" y="59201"/>
                    <a:pt x="14845" y="58067"/>
                  </a:cubicBezTo>
                  <a:cubicBezTo>
                    <a:pt x="15112" y="57400"/>
                    <a:pt x="15445" y="56766"/>
                    <a:pt x="15812" y="56133"/>
                  </a:cubicBezTo>
                  <a:cubicBezTo>
                    <a:pt x="15812" y="56133"/>
                    <a:pt x="15846" y="56099"/>
                    <a:pt x="15846" y="56099"/>
                  </a:cubicBezTo>
                  <a:cubicBezTo>
                    <a:pt x="16046" y="55832"/>
                    <a:pt x="16246" y="55599"/>
                    <a:pt x="16446" y="55332"/>
                  </a:cubicBezTo>
                  <a:cubicBezTo>
                    <a:pt x="16713" y="55065"/>
                    <a:pt x="17013" y="54798"/>
                    <a:pt x="17347" y="54631"/>
                  </a:cubicBezTo>
                  <a:cubicBezTo>
                    <a:pt x="17512" y="54540"/>
                    <a:pt x="17677" y="54488"/>
                    <a:pt x="17825" y="54488"/>
                  </a:cubicBezTo>
                  <a:cubicBezTo>
                    <a:pt x="17947" y="54488"/>
                    <a:pt x="18057" y="54523"/>
                    <a:pt x="18147" y="54598"/>
                  </a:cubicBezTo>
                  <a:cubicBezTo>
                    <a:pt x="18247" y="54665"/>
                    <a:pt x="18314" y="54765"/>
                    <a:pt x="18414" y="54865"/>
                  </a:cubicBezTo>
                  <a:cubicBezTo>
                    <a:pt x="18414" y="54865"/>
                    <a:pt x="18414" y="54898"/>
                    <a:pt x="18447" y="54932"/>
                  </a:cubicBezTo>
                  <a:cubicBezTo>
                    <a:pt x="18614" y="55265"/>
                    <a:pt x="18748" y="55666"/>
                    <a:pt x="18881" y="56032"/>
                  </a:cubicBezTo>
                  <a:cubicBezTo>
                    <a:pt x="19014" y="56466"/>
                    <a:pt x="19148" y="56900"/>
                    <a:pt x="19248" y="57333"/>
                  </a:cubicBezTo>
                  <a:cubicBezTo>
                    <a:pt x="19248" y="57634"/>
                    <a:pt x="19281" y="57900"/>
                    <a:pt x="19348" y="58201"/>
                  </a:cubicBezTo>
                  <a:cubicBezTo>
                    <a:pt x="19348" y="58201"/>
                    <a:pt x="19348" y="58234"/>
                    <a:pt x="19381" y="58234"/>
                  </a:cubicBezTo>
                  <a:cubicBezTo>
                    <a:pt x="19381" y="58301"/>
                    <a:pt x="19381" y="58334"/>
                    <a:pt x="19381" y="58401"/>
                  </a:cubicBezTo>
                  <a:cubicBezTo>
                    <a:pt x="19401" y="58500"/>
                    <a:pt x="19492" y="58564"/>
                    <a:pt x="19570" y="58564"/>
                  </a:cubicBezTo>
                  <a:cubicBezTo>
                    <a:pt x="19622" y="58564"/>
                    <a:pt x="19668" y="58535"/>
                    <a:pt x="19682" y="58468"/>
                  </a:cubicBezTo>
                  <a:cubicBezTo>
                    <a:pt x="19748" y="58167"/>
                    <a:pt x="19815" y="57867"/>
                    <a:pt x="19848" y="57600"/>
                  </a:cubicBezTo>
                  <a:cubicBezTo>
                    <a:pt x="19848" y="57567"/>
                    <a:pt x="19882" y="57534"/>
                    <a:pt x="19882" y="57467"/>
                  </a:cubicBezTo>
                  <a:cubicBezTo>
                    <a:pt x="19882" y="57467"/>
                    <a:pt x="19882" y="57433"/>
                    <a:pt x="19882" y="57433"/>
                  </a:cubicBezTo>
                  <a:cubicBezTo>
                    <a:pt x="19982" y="56533"/>
                    <a:pt x="19982" y="55666"/>
                    <a:pt x="19915" y="54765"/>
                  </a:cubicBezTo>
                  <a:cubicBezTo>
                    <a:pt x="19848" y="54231"/>
                    <a:pt x="19782" y="53664"/>
                    <a:pt x="19748" y="53130"/>
                  </a:cubicBezTo>
                  <a:cubicBezTo>
                    <a:pt x="19682" y="50495"/>
                    <a:pt x="19848" y="47827"/>
                    <a:pt x="21083" y="45692"/>
                  </a:cubicBezTo>
                  <a:cubicBezTo>
                    <a:pt x="22884" y="42556"/>
                    <a:pt x="26253" y="40888"/>
                    <a:pt x="29722" y="40655"/>
                  </a:cubicBezTo>
                  <a:lnTo>
                    <a:pt x="29722" y="40655"/>
                  </a:lnTo>
                  <a:cubicBezTo>
                    <a:pt x="29655" y="40722"/>
                    <a:pt x="29589" y="40755"/>
                    <a:pt x="29522" y="40822"/>
                  </a:cubicBezTo>
                  <a:cubicBezTo>
                    <a:pt x="29155" y="40955"/>
                    <a:pt x="28821" y="41189"/>
                    <a:pt x="28555" y="41389"/>
                  </a:cubicBezTo>
                  <a:cubicBezTo>
                    <a:pt x="28121" y="41756"/>
                    <a:pt x="27654" y="42189"/>
                    <a:pt x="27454" y="42723"/>
                  </a:cubicBezTo>
                  <a:cubicBezTo>
                    <a:pt x="26620" y="42956"/>
                    <a:pt x="25853" y="43290"/>
                    <a:pt x="25119" y="43757"/>
                  </a:cubicBezTo>
                  <a:cubicBezTo>
                    <a:pt x="24252" y="44391"/>
                    <a:pt x="23418" y="45058"/>
                    <a:pt x="22817" y="45925"/>
                  </a:cubicBezTo>
                  <a:cubicBezTo>
                    <a:pt x="22817" y="45959"/>
                    <a:pt x="22784" y="45959"/>
                    <a:pt x="22784" y="45992"/>
                  </a:cubicBezTo>
                  <a:cubicBezTo>
                    <a:pt x="22750" y="46025"/>
                    <a:pt x="22750" y="46025"/>
                    <a:pt x="22750" y="46059"/>
                  </a:cubicBezTo>
                  <a:cubicBezTo>
                    <a:pt x="22584" y="46359"/>
                    <a:pt x="22450" y="46692"/>
                    <a:pt x="22350" y="47059"/>
                  </a:cubicBezTo>
                  <a:cubicBezTo>
                    <a:pt x="22817" y="46392"/>
                    <a:pt x="23418" y="45825"/>
                    <a:pt x="24151" y="45392"/>
                  </a:cubicBezTo>
                  <a:cubicBezTo>
                    <a:pt x="24785" y="45158"/>
                    <a:pt x="25419" y="44858"/>
                    <a:pt x="26120" y="44691"/>
                  </a:cubicBezTo>
                  <a:cubicBezTo>
                    <a:pt x="26848" y="44516"/>
                    <a:pt x="27601" y="44418"/>
                    <a:pt x="28358" y="44418"/>
                  </a:cubicBezTo>
                  <a:cubicBezTo>
                    <a:pt x="28468" y="44418"/>
                    <a:pt x="28578" y="44420"/>
                    <a:pt x="28688" y="44424"/>
                  </a:cubicBezTo>
                  <a:cubicBezTo>
                    <a:pt x="28821" y="44424"/>
                    <a:pt x="28922" y="44324"/>
                    <a:pt x="28922" y="44191"/>
                  </a:cubicBezTo>
                  <a:cubicBezTo>
                    <a:pt x="28955" y="44057"/>
                    <a:pt x="28955" y="43924"/>
                    <a:pt x="28922" y="43824"/>
                  </a:cubicBezTo>
                  <a:cubicBezTo>
                    <a:pt x="28988" y="43323"/>
                    <a:pt x="29088" y="42856"/>
                    <a:pt x="29288" y="42423"/>
                  </a:cubicBezTo>
                  <a:cubicBezTo>
                    <a:pt x="29389" y="42156"/>
                    <a:pt x="29555" y="41889"/>
                    <a:pt x="29722" y="41656"/>
                  </a:cubicBezTo>
                  <a:cubicBezTo>
                    <a:pt x="30389" y="41055"/>
                    <a:pt x="30990" y="40288"/>
                    <a:pt x="31690" y="39687"/>
                  </a:cubicBezTo>
                  <a:cubicBezTo>
                    <a:pt x="31890" y="39487"/>
                    <a:pt x="32124" y="39321"/>
                    <a:pt x="32357" y="39187"/>
                  </a:cubicBezTo>
                  <a:cubicBezTo>
                    <a:pt x="32824" y="38954"/>
                    <a:pt x="33325" y="38787"/>
                    <a:pt x="33825" y="38653"/>
                  </a:cubicBezTo>
                  <a:cubicBezTo>
                    <a:pt x="33882" y="38646"/>
                    <a:pt x="33941" y="38642"/>
                    <a:pt x="34001" y="38642"/>
                  </a:cubicBezTo>
                  <a:cubicBezTo>
                    <a:pt x="34216" y="38642"/>
                    <a:pt x="34435" y="38696"/>
                    <a:pt x="34592" y="38854"/>
                  </a:cubicBezTo>
                  <a:cubicBezTo>
                    <a:pt x="34726" y="38987"/>
                    <a:pt x="34792" y="39187"/>
                    <a:pt x="34826" y="39387"/>
                  </a:cubicBezTo>
                  <a:cubicBezTo>
                    <a:pt x="34892" y="39554"/>
                    <a:pt x="34959" y="39788"/>
                    <a:pt x="34959" y="40021"/>
                  </a:cubicBezTo>
                  <a:cubicBezTo>
                    <a:pt x="34993" y="40021"/>
                    <a:pt x="34993" y="40054"/>
                    <a:pt x="34993" y="40054"/>
                  </a:cubicBezTo>
                  <a:cubicBezTo>
                    <a:pt x="34993" y="40088"/>
                    <a:pt x="34993" y="40121"/>
                    <a:pt x="35026" y="40154"/>
                  </a:cubicBezTo>
                  <a:cubicBezTo>
                    <a:pt x="35059" y="39754"/>
                    <a:pt x="35093" y="39387"/>
                    <a:pt x="35159" y="38987"/>
                  </a:cubicBezTo>
                  <a:cubicBezTo>
                    <a:pt x="35159" y="38987"/>
                    <a:pt x="35193" y="38954"/>
                    <a:pt x="35193" y="38954"/>
                  </a:cubicBezTo>
                  <a:cubicBezTo>
                    <a:pt x="35193" y="38920"/>
                    <a:pt x="35193" y="38820"/>
                    <a:pt x="35226" y="38687"/>
                  </a:cubicBezTo>
                  <a:cubicBezTo>
                    <a:pt x="35259" y="38387"/>
                    <a:pt x="35326" y="38053"/>
                    <a:pt x="35393" y="37753"/>
                  </a:cubicBezTo>
                  <a:cubicBezTo>
                    <a:pt x="35426" y="37486"/>
                    <a:pt x="35460" y="37252"/>
                    <a:pt x="35560" y="37019"/>
                  </a:cubicBezTo>
                  <a:cubicBezTo>
                    <a:pt x="35560" y="37019"/>
                    <a:pt x="35560" y="37019"/>
                    <a:pt x="35560" y="36986"/>
                  </a:cubicBezTo>
                  <a:cubicBezTo>
                    <a:pt x="35626" y="36986"/>
                    <a:pt x="35693" y="36986"/>
                    <a:pt x="35760" y="36952"/>
                  </a:cubicBezTo>
                  <a:cubicBezTo>
                    <a:pt x="36560" y="37119"/>
                    <a:pt x="37361" y="37152"/>
                    <a:pt x="38161" y="37186"/>
                  </a:cubicBezTo>
                  <a:cubicBezTo>
                    <a:pt x="38593" y="37227"/>
                    <a:pt x="39076" y="37306"/>
                    <a:pt x="39538" y="37306"/>
                  </a:cubicBezTo>
                  <a:cubicBezTo>
                    <a:pt x="39827" y="37306"/>
                    <a:pt x="40107" y="37275"/>
                    <a:pt x="40363" y="37186"/>
                  </a:cubicBezTo>
                  <a:cubicBezTo>
                    <a:pt x="40597" y="37119"/>
                    <a:pt x="40830" y="36986"/>
                    <a:pt x="41030" y="36852"/>
                  </a:cubicBezTo>
                  <a:cubicBezTo>
                    <a:pt x="41097" y="36952"/>
                    <a:pt x="41130" y="37052"/>
                    <a:pt x="41197" y="37119"/>
                  </a:cubicBezTo>
                  <a:lnTo>
                    <a:pt x="41464" y="37553"/>
                  </a:lnTo>
                  <a:cubicBezTo>
                    <a:pt x="42364" y="39421"/>
                    <a:pt x="43832" y="40788"/>
                    <a:pt x="45033" y="42423"/>
                  </a:cubicBezTo>
                  <a:cubicBezTo>
                    <a:pt x="45365" y="42855"/>
                    <a:pt x="45698" y="43320"/>
                    <a:pt x="46096" y="43686"/>
                  </a:cubicBezTo>
                  <a:lnTo>
                    <a:pt x="46096" y="43686"/>
                  </a:lnTo>
                  <a:cubicBezTo>
                    <a:pt x="46076" y="43669"/>
                    <a:pt x="46041" y="43661"/>
                    <a:pt x="45996" y="43661"/>
                  </a:cubicBezTo>
                  <a:cubicBezTo>
                    <a:pt x="45392" y="43661"/>
                    <a:pt x="42773" y="45070"/>
                    <a:pt x="42465" y="45225"/>
                  </a:cubicBezTo>
                  <a:cubicBezTo>
                    <a:pt x="42598" y="44958"/>
                    <a:pt x="42731" y="44658"/>
                    <a:pt x="42798" y="44357"/>
                  </a:cubicBezTo>
                  <a:cubicBezTo>
                    <a:pt x="43132" y="42990"/>
                    <a:pt x="42531" y="41689"/>
                    <a:pt x="41831" y="40521"/>
                  </a:cubicBezTo>
                  <a:cubicBezTo>
                    <a:pt x="41831" y="40488"/>
                    <a:pt x="41797" y="40488"/>
                    <a:pt x="41797" y="40455"/>
                  </a:cubicBezTo>
                  <a:cubicBezTo>
                    <a:pt x="41631" y="40188"/>
                    <a:pt x="41464" y="39954"/>
                    <a:pt x="41264" y="39754"/>
                  </a:cubicBezTo>
                  <a:lnTo>
                    <a:pt x="41264" y="39754"/>
                  </a:lnTo>
                  <a:cubicBezTo>
                    <a:pt x="41364" y="40021"/>
                    <a:pt x="41464" y="40288"/>
                    <a:pt x="41564" y="40588"/>
                  </a:cubicBezTo>
                  <a:cubicBezTo>
                    <a:pt x="41631" y="40755"/>
                    <a:pt x="41697" y="40955"/>
                    <a:pt x="41764" y="41122"/>
                  </a:cubicBezTo>
                  <a:cubicBezTo>
                    <a:pt x="41797" y="41389"/>
                    <a:pt x="41864" y="41656"/>
                    <a:pt x="41931" y="41889"/>
                  </a:cubicBezTo>
                  <a:cubicBezTo>
                    <a:pt x="41931" y="42056"/>
                    <a:pt x="41964" y="42223"/>
                    <a:pt x="41998" y="42356"/>
                  </a:cubicBezTo>
                  <a:cubicBezTo>
                    <a:pt x="42031" y="42590"/>
                    <a:pt x="42031" y="42823"/>
                    <a:pt x="42031" y="43057"/>
                  </a:cubicBezTo>
                  <a:cubicBezTo>
                    <a:pt x="41998" y="43824"/>
                    <a:pt x="41764" y="44624"/>
                    <a:pt x="41230" y="45191"/>
                  </a:cubicBezTo>
                  <a:cubicBezTo>
                    <a:pt x="40730" y="45692"/>
                    <a:pt x="40029" y="45992"/>
                    <a:pt x="39362" y="46225"/>
                  </a:cubicBezTo>
                  <a:cubicBezTo>
                    <a:pt x="38762" y="46459"/>
                    <a:pt x="38195" y="46626"/>
                    <a:pt x="37561" y="46759"/>
                  </a:cubicBezTo>
                  <a:cubicBezTo>
                    <a:pt x="37357" y="46774"/>
                    <a:pt x="37155" y="46781"/>
                    <a:pt x="36954" y="46781"/>
                  </a:cubicBezTo>
                  <a:cubicBezTo>
                    <a:pt x="34925" y="46781"/>
                    <a:pt x="33060" y="46074"/>
                    <a:pt x="31056" y="45892"/>
                  </a:cubicBezTo>
                  <a:cubicBezTo>
                    <a:pt x="30890" y="45892"/>
                    <a:pt x="30790" y="46125"/>
                    <a:pt x="30956" y="46225"/>
                  </a:cubicBezTo>
                  <a:cubicBezTo>
                    <a:pt x="32561" y="46987"/>
                    <a:pt x="34303" y="47338"/>
                    <a:pt x="36054" y="47338"/>
                  </a:cubicBezTo>
                  <a:cubicBezTo>
                    <a:pt x="38598" y="47338"/>
                    <a:pt x="41158" y="46596"/>
                    <a:pt x="43332" y="45291"/>
                  </a:cubicBezTo>
                  <a:cubicBezTo>
                    <a:pt x="44205" y="44947"/>
                    <a:pt x="45162" y="44268"/>
                    <a:pt x="46087" y="44268"/>
                  </a:cubicBezTo>
                  <a:cubicBezTo>
                    <a:pt x="46328" y="44268"/>
                    <a:pt x="46566" y="44314"/>
                    <a:pt x="46801" y="44424"/>
                  </a:cubicBezTo>
                  <a:cubicBezTo>
                    <a:pt x="46868" y="44458"/>
                    <a:pt x="46934" y="44491"/>
                    <a:pt x="47034" y="44491"/>
                  </a:cubicBezTo>
                  <a:cubicBezTo>
                    <a:pt x="47078" y="44501"/>
                    <a:pt x="47123" y="44505"/>
                    <a:pt x="47169" y="44505"/>
                  </a:cubicBezTo>
                  <a:cubicBezTo>
                    <a:pt x="47437" y="44505"/>
                    <a:pt x="47726" y="44342"/>
                    <a:pt x="47868" y="44057"/>
                  </a:cubicBezTo>
                  <a:cubicBezTo>
                    <a:pt x="47868" y="44057"/>
                    <a:pt x="47868" y="44024"/>
                    <a:pt x="47902" y="43991"/>
                  </a:cubicBezTo>
                  <a:cubicBezTo>
                    <a:pt x="47902" y="43957"/>
                    <a:pt x="47902" y="43957"/>
                    <a:pt x="47935" y="43957"/>
                  </a:cubicBezTo>
                  <a:cubicBezTo>
                    <a:pt x="48135" y="43657"/>
                    <a:pt x="48069" y="43223"/>
                    <a:pt x="47935" y="42856"/>
                  </a:cubicBezTo>
                  <a:cubicBezTo>
                    <a:pt x="47935" y="42489"/>
                    <a:pt x="47802" y="42123"/>
                    <a:pt x="47735" y="41822"/>
                  </a:cubicBezTo>
                  <a:cubicBezTo>
                    <a:pt x="47401" y="40421"/>
                    <a:pt x="47101" y="38987"/>
                    <a:pt x="46801" y="37586"/>
                  </a:cubicBezTo>
                  <a:cubicBezTo>
                    <a:pt x="46567" y="36619"/>
                    <a:pt x="46367" y="35651"/>
                    <a:pt x="46167" y="34717"/>
                  </a:cubicBezTo>
                  <a:cubicBezTo>
                    <a:pt x="46434" y="34650"/>
                    <a:pt x="46668" y="34617"/>
                    <a:pt x="46934" y="34550"/>
                  </a:cubicBezTo>
                  <a:cubicBezTo>
                    <a:pt x="47301" y="34450"/>
                    <a:pt x="47501" y="34250"/>
                    <a:pt x="47668" y="33983"/>
                  </a:cubicBezTo>
                  <a:cubicBezTo>
                    <a:pt x="47668" y="33950"/>
                    <a:pt x="47702" y="33950"/>
                    <a:pt x="47702" y="33950"/>
                  </a:cubicBezTo>
                  <a:cubicBezTo>
                    <a:pt x="47702" y="33983"/>
                    <a:pt x="47702" y="34017"/>
                    <a:pt x="47702" y="34083"/>
                  </a:cubicBezTo>
                  <a:cubicBezTo>
                    <a:pt x="47702" y="34050"/>
                    <a:pt x="47702" y="34017"/>
                    <a:pt x="47668" y="33983"/>
                  </a:cubicBezTo>
                  <a:lnTo>
                    <a:pt x="47668" y="33983"/>
                  </a:lnTo>
                  <a:cubicBezTo>
                    <a:pt x="47702" y="34117"/>
                    <a:pt x="47735" y="34250"/>
                    <a:pt x="47768" y="34384"/>
                  </a:cubicBezTo>
                  <a:cubicBezTo>
                    <a:pt x="47802" y="34517"/>
                    <a:pt x="47835" y="34617"/>
                    <a:pt x="47835" y="34751"/>
                  </a:cubicBezTo>
                  <a:cubicBezTo>
                    <a:pt x="47868" y="34784"/>
                    <a:pt x="47868" y="34784"/>
                    <a:pt x="47868" y="34784"/>
                  </a:cubicBezTo>
                  <a:cubicBezTo>
                    <a:pt x="48035" y="35851"/>
                    <a:pt x="48369" y="36919"/>
                    <a:pt x="48802" y="37886"/>
                  </a:cubicBezTo>
                  <a:cubicBezTo>
                    <a:pt x="48969" y="38286"/>
                    <a:pt x="49169" y="38653"/>
                    <a:pt x="49436" y="38987"/>
                  </a:cubicBezTo>
                  <a:cubicBezTo>
                    <a:pt x="49870" y="39721"/>
                    <a:pt x="50470" y="40288"/>
                    <a:pt x="51204" y="40488"/>
                  </a:cubicBezTo>
                  <a:cubicBezTo>
                    <a:pt x="50203" y="41155"/>
                    <a:pt x="49336" y="41989"/>
                    <a:pt x="49336" y="43190"/>
                  </a:cubicBezTo>
                  <a:cubicBezTo>
                    <a:pt x="49336" y="43325"/>
                    <a:pt x="49460" y="43416"/>
                    <a:pt x="49576" y="43416"/>
                  </a:cubicBezTo>
                  <a:cubicBezTo>
                    <a:pt x="49661" y="43416"/>
                    <a:pt x="49742" y="43369"/>
                    <a:pt x="49770" y="43257"/>
                  </a:cubicBezTo>
                  <a:cubicBezTo>
                    <a:pt x="50170" y="41922"/>
                    <a:pt x="51338" y="41155"/>
                    <a:pt x="52505" y="40455"/>
                  </a:cubicBezTo>
                  <a:cubicBezTo>
                    <a:pt x="52939" y="40188"/>
                    <a:pt x="53406" y="39954"/>
                    <a:pt x="53806" y="39687"/>
                  </a:cubicBezTo>
                  <a:cubicBezTo>
                    <a:pt x="54907" y="38987"/>
                    <a:pt x="55974" y="38253"/>
                    <a:pt x="56942" y="37419"/>
                  </a:cubicBezTo>
                  <a:cubicBezTo>
                    <a:pt x="58476" y="36052"/>
                    <a:pt x="59710" y="34350"/>
                    <a:pt x="60044" y="32315"/>
                  </a:cubicBezTo>
                  <a:cubicBezTo>
                    <a:pt x="60044" y="32235"/>
                    <a:pt x="59983" y="32191"/>
                    <a:pt x="59927" y="32191"/>
                  </a:cubicBezTo>
                  <a:cubicBezTo>
                    <a:pt x="59891" y="32191"/>
                    <a:pt x="59857" y="32209"/>
                    <a:pt x="59844" y="32249"/>
                  </a:cubicBezTo>
                  <a:cubicBezTo>
                    <a:pt x="59677" y="32682"/>
                    <a:pt x="59510" y="33083"/>
                    <a:pt x="59310" y="33450"/>
                  </a:cubicBezTo>
                  <a:cubicBezTo>
                    <a:pt x="59076" y="33783"/>
                    <a:pt x="58876" y="34150"/>
                    <a:pt x="58676" y="34484"/>
                  </a:cubicBezTo>
                  <a:cubicBezTo>
                    <a:pt x="58643" y="34550"/>
                    <a:pt x="58609" y="34617"/>
                    <a:pt x="58543" y="34684"/>
                  </a:cubicBezTo>
                  <a:cubicBezTo>
                    <a:pt x="58443" y="34784"/>
                    <a:pt x="58276" y="34884"/>
                    <a:pt x="58276" y="34917"/>
                  </a:cubicBezTo>
                  <a:cubicBezTo>
                    <a:pt x="57909" y="35218"/>
                    <a:pt x="57642" y="35618"/>
                    <a:pt x="57275" y="35918"/>
                  </a:cubicBezTo>
                  <a:cubicBezTo>
                    <a:pt x="56875" y="36285"/>
                    <a:pt x="56441" y="36619"/>
                    <a:pt x="55974" y="36885"/>
                  </a:cubicBezTo>
                  <a:cubicBezTo>
                    <a:pt x="55474" y="37152"/>
                    <a:pt x="54940" y="37386"/>
                    <a:pt x="54406" y="37453"/>
                  </a:cubicBezTo>
                  <a:cubicBezTo>
                    <a:pt x="54252" y="37478"/>
                    <a:pt x="54105" y="37488"/>
                    <a:pt x="53961" y="37488"/>
                  </a:cubicBezTo>
                  <a:cubicBezTo>
                    <a:pt x="53543" y="37488"/>
                    <a:pt x="53152" y="37402"/>
                    <a:pt x="52705" y="37352"/>
                  </a:cubicBezTo>
                  <a:cubicBezTo>
                    <a:pt x="52638" y="37352"/>
                    <a:pt x="52572" y="37319"/>
                    <a:pt x="52505" y="37319"/>
                  </a:cubicBezTo>
                  <a:cubicBezTo>
                    <a:pt x="52499" y="37313"/>
                    <a:pt x="52492" y="37310"/>
                    <a:pt x="52486" y="37310"/>
                  </a:cubicBezTo>
                  <a:cubicBezTo>
                    <a:pt x="52461" y="37310"/>
                    <a:pt x="52445" y="37359"/>
                    <a:pt x="52472" y="37386"/>
                  </a:cubicBezTo>
                  <a:cubicBezTo>
                    <a:pt x="52572" y="37419"/>
                    <a:pt x="52672" y="37453"/>
                    <a:pt x="52772" y="37486"/>
                  </a:cubicBezTo>
                  <a:cubicBezTo>
                    <a:pt x="53206" y="37719"/>
                    <a:pt x="54607" y="37986"/>
                    <a:pt x="54240" y="38653"/>
                  </a:cubicBezTo>
                  <a:cubicBezTo>
                    <a:pt x="53939" y="38854"/>
                    <a:pt x="53639" y="39054"/>
                    <a:pt x="53339" y="39254"/>
                  </a:cubicBezTo>
                  <a:cubicBezTo>
                    <a:pt x="53306" y="39254"/>
                    <a:pt x="53272" y="39254"/>
                    <a:pt x="53239" y="39287"/>
                  </a:cubicBezTo>
                  <a:cubicBezTo>
                    <a:pt x="52756" y="39541"/>
                    <a:pt x="52235" y="39756"/>
                    <a:pt x="51690" y="39756"/>
                  </a:cubicBezTo>
                  <a:cubicBezTo>
                    <a:pt x="51519" y="39756"/>
                    <a:pt x="51346" y="39735"/>
                    <a:pt x="51171" y="39687"/>
                  </a:cubicBezTo>
                  <a:cubicBezTo>
                    <a:pt x="50770" y="39587"/>
                    <a:pt x="50470" y="39421"/>
                    <a:pt x="50170" y="39187"/>
                  </a:cubicBezTo>
                  <a:cubicBezTo>
                    <a:pt x="50137" y="39154"/>
                    <a:pt x="50103" y="39120"/>
                    <a:pt x="50103" y="39087"/>
                  </a:cubicBezTo>
                  <a:cubicBezTo>
                    <a:pt x="49903" y="38854"/>
                    <a:pt x="49736" y="38587"/>
                    <a:pt x="49570" y="38320"/>
                  </a:cubicBezTo>
                  <a:cubicBezTo>
                    <a:pt x="49269" y="37819"/>
                    <a:pt x="49003" y="37319"/>
                    <a:pt x="48769" y="36785"/>
                  </a:cubicBezTo>
                  <a:cubicBezTo>
                    <a:pt x="48402" y="35851"/>
                    <a:pt x="48169" y="34917"/>
                    <a:pt x="48002" y="33983"/>
                  </a:cubicBezTo>
                  <a:lnTo>
                    <a:pt x="47968" y="33917"/>
                  </a:lnTo>
                  <a:cubicBezTo>
                    <a:pt x="47968" y="33783"/>
                    <a:pt x="47968" y="33650"/>
                    <a:pt x="47902" y="33516"/>
                  </a:cubicBezTo>
                  <a:cubicBezTo>
                    <a:pt x="47935" y="33450"/>
                    <a:pt x="47968" y="33416"/>
                    <a:pt x="48002" y="33350"/>
                  </a:cubicBezTo>
                  <a:cubicBezTo>
                    <a:pt x="48435" y="32549"/>
                    <a:pt x="49236" y="31882"/>
                    <a:pt x="49536" y="31015"/>
                  </a:cubicBezTo>
                  <a:cubicBezTo>
                    <a:pt x="50070" y="31748"/>
                    <a:pt x="50604" y="32482"/>
                    <a:pt x="51137" y="33216"/>
                  </a:cubicBezTo>
                  <a:cubicBezTo>
                    <a:pt x="51162" y="33241"/>
                    <a:pt x="51192" y="33252"/>
                    <a:pt x="51221" y="33252"/>
                  </a:cubicBezTo>
                  <a:cubicBezTo>
                    <a:pt x="51308" y="33252"/>
                    <a:pt x="51396" y="33158"/>
                    <a:pt x="51371" y="33083"/>
                  </a:cubicBezTo>
                  <a:cubicBezTo>
                    <a:pt x="51371" y="33049"/>
                    <a:pt x="51371" y="32983"/>
                    <a:pt x="51338" y="32949"/>
                  </a:cubicBezTo>
                  <a:cubicBezTo>
                    <a:pt x="51371" y="32949"/>
                    <a:pt x="51371" y="32916"/>
                    <a:pt x="51371" y="32916"/>
                  </a:cubicBezTo>
                  <a:cubicBezTo>
                    <a:pt x="51404" y="32282"/>
                    <a:pt x="51004" y="31715"/>
                    <a:pt x="51037" y="31115"/>
                  </a:cubicBezTo>
                  <a:cubicBezTo>
                    <a:pt x="51071" y="30581"/>
                    <a:pt x="51638" y="29914"/>
                    <a:pt x="52205" y="29647"/>
                  </a:cubicBezTo>
                  <a:cubicBezTo>
                    <a:pt x="53320" y="29404"/>
                    <a:pt x="54412" y="29217"/>
                    <a:pt x="55522" y="29217"/>
                  </a:cubicBezTo>
                  <a:cubicBezTo>
                    <a:pt x="56703" y="29217"/>
                    <a:pt x="57904" y="29429"/>
                    <a:pt x="59176" y="30014"/>
                  </a:cubicBezTo>
                  <a:cubicBezTo>
                    <a:pt x="59210" y="30014"/>
                    <a:pt x="59277" y="30047"/>
                    <a:pt x="59310" y="30047"/>
                  </a:cubicBezTo>
                  <a:cubicBezTo>
                    <a:pt x="59641" y="30202"/>
                    <a:pt x="59957" y="30341"/>
                    <a:pt x="60123" y="30341"/>
                  </a:cubicBezTo>
                  <a:cubicBezTo>
                    <a:pt x="60209" y="30341"/>
                    <a:pt x="60255" y="30304"/>
                    <a:pt x="60244" y="30214"/>
                  </a:cubicBezTo>
                  <a:cubicBezTo>
                    <a:pt x="60211" y="30147"/>
                    <a:pt x="60177" y="30047"/>
                    <a:pt x="60144" y="29980"/>
                  </a:cubicBezTo>
                  <a:cubicBezTo>
                    <a:pt x="59710" y="29380"/>
                    <a:pt x="60544" y="28613"/>
                    <a:pt x="61178" y="28179"/>
                  </a:cubicBezTo>
                  <a:cubicBezTo>
                    <a:pt x="62449" y="27814"/>
                    <a:pt x="63690" y="27539"/>
                    <a:pt x="64940" y="27539"/>
                  </a:cubicBezTo>
                  <a:close/>
                  <a:moveTo>
                    <a:pt x="79057" y="80183"/>
                  </a:moveTo>
                  <a:cubicBezTo>
                    <a:pt x="79091" y="80216"/>
                    <a:pt x="79091" y="80216"/>
                    <a:pt x="79124" y="80216"/>
                  </a:cubicBezTo>
                  <a:cubicBezTo>
                    <a:pt x="79091" y="80250"/>
                    <a:pt x="79057" y="80283"/>
                    <a:pt x="79024" y="80317"/>
                  </a:cubicBezTo>
                  <a:cubicBezTo>
                    <a:pt x="79024" y="80283"/>
                    <a:pt x="79057" y="80216"/>
                    <a:pt x="79057" y="80183"/>
                  </a:cubicBezTo>
                  <a:close/>
                  <a:moveTo>
                    <a:pt x="5305" y="77748"/>
                  </a:moveTo>
                  <a:cubicBezTo>
                    <a:pt x="5371" y="78449"/>
                    <a:pt x="5471" y="79182"/>
                    <a:pt x="5572" y="79883"/>
                  </a:cubicBezTo>
                  <a:cubicBezTo>
                    <a:pt x="5305" y="80216"/>
                    <a:pt x="5071" y="80617"/>
                    <a:pt x="4904" y="81050"/>
                  </a:cubicBezTo>
                  <a:cubicBezTo>
                    <a:pt x="4838" y="81184"/>
                    <a:pt x="4771" y="81351"/>
                    <a:pt x="4704" y="81484"/>
                  </a:cubicBezTo>
                  <a:cubicBezTo>
                    <a:pt x="4704" y="81417"/>
                    <a:pt x="4704" y="81351"/>
                    <a:pt x="4704" y="81317"/>
                  </a:cubicBezTo>
                  <a:cubicBezTo>
                    <a:pt x="4804" y="80083"/>
                    <a:pt x="5004" y="78916"/>
                    <a:pt x="5305" y="77748"/>
                  </a:cubicBezTo>
                  <a:close/>
                  <a:moveTo>
                    <a:pt x="81125" y="71110"/>
                  </a:moveTo>
                  <a:cubicBezTo>
                    <a:pt x="81659" y="71577"/>
                    <a:pt x="81993" y="72211"/>
                    <a:pt x="82360" y="72778"/>
                  </a:cubicBezTo>
                  <a:cubicBezTo>
                    <a:pt x="82426" y="73211"/>
                    <a:pt x="82460" y="73645"/>
                    <a:pt x="82360" y="74045"/>
                  </a:cubicBezTo>
                  <a:cubicBezTo>
                    <a:pt x="82093" y="74546"/>
                    <a:pt x="81759" y="74979"/>
                    <a:pt x="81292" y="75380"/>
                  </a:cubicBezTo>
                  <a:cubicBezTo>
                    <a:pt x="80625" y="75980"/>
                    <a:pt x="79958" y="76480"/>
                    <a:pt x="79524" y="77281"/>
                  </a:cubicBezTo>
                  <a:cubicBezTo>
                    <a:pt x="79124" y="77982"/>
                    <a:pt x="78891" y="78749"/>
                    <a:pt x="78590" y="79483"/>
                  </a:cubicBezTo>
                  <a:cubicBezTo>
                    <a:pt x="78290" y="80317"/>
                    <a:pt x="77856" y="81017"/>
                    <a:pt x="77356" y="81751"/>
                  </a:cubicBezTo>
                  <a:cubicBezTo>
                    <a:pt x="77356" y="81784"/>
                    <a:pt x="77356" y="81784"/>
                    <a:pt x="77323" y="81818"/>
                  </a:cubicBezTo>
                  <a:cubicBezTo>
                    <a:pt x="77256" y="81784"/>
                    <a:pt x="77223" y="81684"/>
                    <a:pt x="77123" y="81551"/>
                  </a:cubicBezTo>
                  <a:cubicBezTo>
                    <a:pt x="76956" y="81351"/>
                    <a:pt x="76322" y="80216"/>
                    <a:pt x="76322" y="80216"/>
                  </a:cubicBezTo>
                  <a:cubicBezTo>
                    <a:pt x="76322" y="80216"/>
                    <a:pt x="75855" y="80116"/>
                    <a:pt x="75188" y="79850"/>
                  </a:cubicBezTo>
                  <a:cubicBezTo>
                    <a:pt x="75021" y="79783"/>
                    <a:pt x="74888" y="79749"/>
                    <a:pt x="74721" y="79683"/>
                  </a:cubicBezTo>
                  <a:cubicBezTo>
                    <a:pt x="74788" y="79649"/>
                    <a:pt x="74821" y="79616"/>
                    <a:pt x="74888" y="79583"/>
                  </a:cubicBezTo>
                  <a:cubicBezTo>
                    <a:pt x="75788" y="79016"/>
                    <a:pt x="76656" y="78382"/>
                    <a:pt x="77423" y="77681"/>
                  </a:cubicBezTo>
                  <a:cubicBezTo>
                    <a:pt x="77856" y="77348"/>
                    <a:pt x="78223" y="76981"/>
                    <a:pt x="78590" y="76581"/>
                  </a:cubicBezTo>
                  <a:cubicBezTo>
                    <a:pt x="79991" y="75046"/>
                    <a:pt x="81025" y="73178"/>
                    <a:pt x="81125" y="71110"/>
                  </a:cubicBezTo>
                  <a:close/>
                  <a:moveTo>
                    <a:pt x="93334" y="82985"/>
                  </a:moveTo>
                  <a:lnTo>
                    <a:pt x="93334" y="82985"/>
                  </a:lnTo>
                  <a:cubicBezTo>
                    <a:pt x="93368" y="83052"/>
                    <a:pt x="93401" y="83119"/>
                    <a:pt x="93434" y="83185"/>
                  </a:cubicBezTo>
                  <a:cubicBezTo>
                    <a:pt x="93401" y="83152"/>
                    <a:pt x="93401" y="83152"/>
                    <a:pt x="93401" y="83152"/>
                  </a:cubicBezTo>
                  <a:cubicBezTo>
                    <a:pt x="93368" y="83119"/>
                    <a:pt x="93368" y="83052"/>
                    <a:pt x="93334" y="82985"/>
                  </a:cubicBezTo>
                  <a:close/>
                  <a:moveTo>
                    <a:pt x="68717" y="83352"/>
                  </a:moveTo>
                  <a:cubicBezTo>
                    <a:pt x="68750" y="83385"/>
                    <a:pt x="68750" y="83385"/>
                    <a:pt x="68783" y="83419"/>
                  </a:cubicBezTo>
                  <a:cubicBezTo>
                    <a:pt x="68750" y="83419"/>
                    <a:pt x="68717" y="83419"/>
                    <a:pt x="68683" y="83385"/>
                  </a:cubicBezTo>
                  <a:cubicBezTo>
                    <a:pt x="68717" y="83385"/>
                    <a:pt x="68717" y="83385"/>
                    <a:pt x="68717" y="83352"/>
                  </a:cubicBezTo>
                  <a:close/>
                  <a:moveTo>
                    <a:pt x="72419" y="83052"/>
                  </a:moveTo>
                  <a:lnTo>
                    <a:pt x="72419" y="83052"/>
                  </a:lnTo>
                  <a:cubicBezTo>
                    <a:pt x="72353" y="83185"/>
                    <a:pt x="72353" y="83319"/>
                    <a:pt x="72319" y="83419"/>
                  </a:cubicBezTo>
                  <a:cubicBezTo>
                    <a:pt x="72319" y="83385"/>
                    <a:pt x="72286" y="83319"/>
                    <a:pt x="72286" y="83285"/>
                  </a:cubicBezTo>
                  <a:cubicBezTo>
                    <a:pt x="72319" y="83185"/>
                    <a:pt x="72353" y="83119"/>
                    <a:pt x="72419" y="83052"/>
                  </a:cubicBezTo>
                  <a:close/>
                  <a:moveTo>
                    <a:pt x="68950" y="85253"/>
                  </a:moveTo>
                  <a:cubicBezTo>
                    <a:pt x="68950" y="85253"/>
                    <a:pt x="68950" y="85287"/>
                    <a:pt x="68950" y="85287"/>
                  </a:cubicBezTo>
                  <a:cubicBezTo>
                    <a:pt x="68949" y="85290"/>
                    <a:pt x="68947" y="85292"/>
                    <a:pt x="68946" y="85295"/>
                  </a:cubicBezTo>
                  <a:lnTo>
                    <a:pt x="68946" y="85295"/>
                  </a:lnTo>
                  <a:cubicBezTo>
                    <a:pt x="68949" y="85281"/>
                    <a:pt x="68950" y="85267"/>
                    <a:pt x="68950" y="85253"/>
                  </a:cubicBezTo>
                  <a:close/>
                  <a:moveTo>
                    <a:pt x="68918" y="85380"/>
                  </a:moveTo>
                  <a:cubicBezTo>
                    <a:pt x="68909" y="85416"/>
                    <a:pt x="68901" y="85451"/>
                    <a:pt x="68883" y="85487"/>
                  </a:cubicBezTo>
                  <a:cubicBezTo>
                    <a:pt x="68883" y="85487"/>
                    <a:pt x="68883" y="85487"/>
                    <a:pt x="68883" y="85454"/>
                  </a:cubicBezTo>
                  <a:cubicBezTo>
                    <a:pt x="68896" y="85429"/>
                    <a:pt x="68908" y="85405"/>
                    <a:pt x="68918" y="85380"/>
                  </a:cubicBezTo>
                  <a:close/>
                  <a:moveTo>
                    <a:pt x="70351" y="46793"/>
                  </a:moveTo>
                  <a:cubicBezTo>
                    <a:pt x="70418" y="47526"/>
                    <a:pt x="70485" y="48294"/>
                    <a:pt x="70518" y="49027"/>
                  </a:cubicBezTo>
                  <a:cubicBezTo>
                    <a:pt x="70518" y="49995"/>
                    <a:pt x="70418" y="50929"/>
                    <a:pt x="70384" y="51896"/>
                  </a:cubicBezTo>
                  <a:cubicBezTo>
                    <a:pt x="70384" y="51896"/>
                    <a:pt x="70399" y="51911"/>
                    <a:pt x="70419" y="51911"/>
                  </a:cubicBezTo>
                  <a:cubicBezTo>
                    <a:pt x="70429" y="51911"/>
                    <a:pt x="70440" y="51907"/>
                    <a:pt x="70451" y="51896"/>
                  </a:cubicBezTo>
                  <a:cubicBezTo>
                    <a:pt x="70551" y="51496"/>
                    <a:pt x="70651" y="51096"/>
                    <a:pt x="70718" y="50695"/>
                  </a:cubicBezTo>
                  <a:cubicBezTo>
                    <a:pt x="70718" y="50729"/>
                    <a:pt x="70718" y="50729"/>
                    <a:pt x="70751" y="50762"/>
                  </a:cubicBezTo>
                  <a:cubicBezTo>
                    <a:pt x="70818" y="51096"/>
                    <a:pt x="70918" y="51429"/>
                    <a:pt x="71052" y="51763"/>
                  </a:cubicBezTo>
                  <a:cubicBezTo>
                    <a:pt x="71352" y="52997"/>
                    <a:pt x="71886" y="54164"/>
                    <a:pt x="72319" y="55365"/>
                  </a:cubicBezTo>
                  <a:cubicBezTo>
                    <a:pt x="73220" y="57900"/>
                    <a:pt x="73086" y="59969"/>
                    <a:pt x="72719" y="62604"/>
                  </a:cubicBezTo>
                  <a:cubicBezTo>
                    <a:pt x="72699" y="62726"/>
                    <a:pt x="72815" y="62798"/>
                    <a:pt x="72924" y="62798"/>
                  </a:cubicBezTo>
                  <a:cubicBezTo>
                    <a:pt x="72994" y="62798"/>
                    <a:pt x="73060" y="62769"/>
                    <a:pt x="73086" y="62704"/>
                  </a:cubicBezTo>
                  <a:cubicBezTo>
                    <a:pt x="73420" y="62103"/>
                    <a:pt x="73653" y="61503"/>
                    <a:pt x="73754" y="60903"/>
                  </a:cubicBezTo>
                  <a:cubicBezTo>
                    <a:pt x="74221" y="63004"/>
                    <a:pt x="75855" y="64605"/>
                    <a:pt x="77256" y="66206"/>
                  </a:cubicBezTo>
                  <a:cubicBezTo>
                    <a:pt x="78323" y="67441"/>
                    <a:pt x="79424" y="68641"/>
                    <a:pt x="80458" y="69876"/>
                  </a:cubicBezTo>
                  <a:cubicBezTo>
                    <a:pt x="80759" y="71410"/>
                    <a:pt x="80392" y="72978"/>
                    <a:pt x="79691" y="74379"/>
                  </a:cubicBezTo>
                  <a:cubicBezTo>
                    <a:pt x="79324" y="75046"/>
                    <a:pt x="78824" y="75680"/>
                    <a:pt x="78290" y="76247"/>
                  </a:cubicBezTo>
                  <a:cubicBezTo>
                    <a:pt x="78090" y="75980"/>
                    <a:pt x="77957" y="75680"/>
                    <a:pt x="77823" y="75380"/>
                  </a:cubicBezTo>
                  <a:cubicBezTo>
                    <a:pt x="77923" y="74646"/>
                    <a:pt x="77790" y="73812"/>
                    <a:pt x="77656" y="73045"/>
                  </a:cubicBezTo>
                  <a:cubicBezTo>
                    <a:pt x="77523" y="72144"/>
                    <a:pt x="77256" y="71277"/>
                    <a:pt x="76889" y="70409"/>
                  </a:cubicBezTo>
                  <a:cubicBezTo>
                    <a:pt x="76189" y="68775"/>
                    <a:pt x="75054" y="67307"/>
                    <a:pt x="74521" y="65573"/>
                  </a:cubicBezTo>
                  <a:cubicBezTo>
                    <a:pt x="74508" y="65533"/>
                    <a:pt x="74474" y="65514"/>
                    <a:pt x="74439" y="65514"/>
                  </a:cubicBezTo>
                  <a:cubicBezTo>
                    <a:pt x="74387" y="65514"/>
                    <a:pt x="74334" y="65559"/>
                    <a:pt x="74354" y="65639"/>
                  </a:cubicBezTo>
                  <a:cubicBezTo>
                    <a:pt x="74754" y="67307"/>
                    <a:pt x="75555" y="68808"/>
                    <a:pt x="76222" y="70409"/>
                  </a:cubicBezTo>
                  <a:cubicBezTo>
                    <a:pt x="76556" y="71243"/>
                    <a:pt x="76822" y="72111"/>
                    <a:pt x="76956" y="72978"/>
                  </a:cubicBezTo>
                  <a:cubicBezTo>
                    <a:pt x="76989" y="73111"/>
                    <a:pt x="76989" y="73245"/>
                    <a:pt x="77023" y="73412"/>
                  </a:cubicBezTo>
                  <a:cubicBezTo>
                    <a:pt x="77023" y="74246"/>
                    <a:pt x="77056" y="75113"/>
                    <a:pt x="76856" y="75947"/>
                  </a:cubicBezTo>
                  <a:cubicBezTo>
                    <a:pt x="76722" y="76614"/>
                    <a:pt x="76422" y="77181"/>
                    <a:pt x="76022" y="77715"/>
                  </a:cubicBezTo>
                  <a:cubicBezTo>
                    <a:pt x="75822" y="77915"/>
                    <a:pt x="75622" y="78115"/>
                    <a:pt x="75421" y="78315"/>
                  </a:cubicBezTo>
                  <a:cubicBezTo>
                    <a:pt x="74888" y="78815"/>
                    <a:pt x="74287" y="79216"/>
                    <a:pt x="73720" y="79683"/>
                  </a:cubicBezTo>
                  <a:cubicBezTo>
                    <a:pt x="73720" y="79683"/>
                    <a:pt x="73720" y="79683"/>
                    <a:pt x="73687" y="79716"/>
                  </a:cubicBezTo>
                  <a:cubicBezTo>
                    <a:pt x="71852" y="80750"/>
                    <a:pt x="69984" y="81751"/>
                    <a:pt x="68216" y="82918"/>
                  </a:cubicBezTo>
                  <a:cubicBezTo>
                    <a:pt x="66515" y="84053"/>
                    <a:pt x="64780" y="85253"/>
                    <a:pt x="62812" y="85820"/>
                  </a:cubicBezTo>
                  <a:cubicBezTo>
                    <a:pt x="62612" y="85887"/>
                    <a:pt x="62445" y="85921"/>
                    <a:pt x="62279" y="85954"/>
                  </a:cubicBezTo>
                  <a:cubicBezTo>
                    <a:pt x="62195" y="85937"/>
                    <a:pt x="62112" y="85931"/>
                    <a:pt x="62029" y="85931"/>
                  </a:cubicBezTo>
                  <a:cubicBezTo>
                    <a:pt x="61778" y="85931"/>
                    <a:pt x="61528" y="85987"/>
                    <a:pt x="61278" y="85987"/>
                  </a:cubicBezTo>
                  <a:cubicBezTo>
                    <a:pt x="60878" y="85987"/>
                    <a:pt x="60444" y="85954"/>
                    <a:pt x="60044" y="85854"/>
                  </a:cubicBezTo>
                  <a:cubicBezTo>
                    <a:pt x="59277" y="85654"/>
                    <a:pt x="58543" y="85320"/>
                    <a:pt x="57909" y="84786"/>
                  </a:cubicBezTo>
                  <a:cubicBezTo>
                    <a:pt x="57409" y="84353"/>
                    <a:pt x="57008" y="83852"/>
                    <a:pt x="56708" y="83285"/>
                  </a:cubicBezTo>
                  <a:cubicBezTo>
                    <a:pt x="56408" y="82418"/>
                    <a:pt x="56241" y="81517"/>
                    <a:pt x="55941" y="80683"/>
                  </a:cubicBezTo>
                  <a:cubicBezTo>
                    <a:pt x="55674" y="79983"/>
                    <a:pt x="55274" y="79349"/>
                    <a:pt x="54807" y="78749"/>
                  </a:cubicBezTo>
                  <a:cubicBezTo>
                    <a:pt x="54707" y="78549"/>
                    <a:pt x="54540" y="78348"/>
                    <a:pt x="54406" y="78148"/>
                  </a:cubicBezTo>
                  <a:cubicBezTo>
                    <a:pt x="54306" y="78015"/>
                    <a:pt x="54206" y="77915"/>
                    <a:pt x="54106" y="77781"/>
                  </a:cubicBezTo>
                  <a:cubicBezTo>
                    <a:pt x="53773" y="77381"/>
                    <a:pt x="53506" y="76981"/>
                    <a:pt x="53239" y="76547"/>
                  </a:cubicBezTo>
                  <a:cubicBezTo>
                    <a:pt x="53039" y="76080"/>
                    <a:pt x="52905" y="75580"/>
                    <a:pt x="52839" y="75046"/>
                  </a:cubicBezTo>
                  <a:cubicBezTo>
                    <a:pt x="52772" y="74412"/>
                    <a:pt x="52839" y="73745"/>
                    <a:pt x="53005" y="73145"/>
                  </a:cubicBezTo>
                  <a:cubicBezTo>
                    <a:pt x="53206" y="72478"/>
                    <a:pt x="53572" y="72044"/>
                    <a:pt x="53939" y="71477"/>
                  </a:cubicBezTo>
                  <a:cubicBezTo>
                    <a:pt x="53939" y="71477"/>
                    <a:pt x="53939" y="71444"/>
                    <a:pt x="53939" y="71444"/>
                  </a:cubicBezTo>
                  <a:cubicBezTo>
                    <a:pt x="53973" y="71444"/>
                    <a:pt x="54039" y="71410"/>
                    <a:pt x="54073" y="71377"/>
                  </a:cubicBezTo>
                  <a:cubicBezTo>
                    <a:pt x="54162" y="71317"/>
                    <a:pt x="54119" y="71205"/>
                    <a:pt x="54037" y="71205"/>
                  </a:cubicBezTo>
                  <a:cubicBezTo>
                    <a:pt x="54027" y="71205"/>
                    <a:pt x="54017" y="71206"/>
                    <a:pt x="54006" y="71210"/>
                  </a:cubicBezTo>
                  <a:cubicBezTo>
                    <a:pt x="53472" y="71310"/>
                    <a:pt x="52939" y="71510"/>
                    <a:pt x="52405" y="71610"/>
                  </a:cubicBezTo>
                  <a:cubicBezTo>
                    <a:pt x="51871" y="71710"/>
                    <a:pt x="51304" y="71777"/>
                    <a:pt x="50737" y="71810"/>
                  </a:cubicBezTo>
                  <a:cubicBezTo>
                    <a:pt x="50570" y="71844"/>
                    <a:pt x="50370" y="71844"/>
                    <a:pt x="50203" y="71844"/>
                  </a:cubicBezTo>
                  <a:cubicBezTo>
                    <a:pt x="47968" y="71444"/>
                    <a:pt x="45934" y="70209"/>
                    <a:pt x="43932" y="69075"/>
                  </a:cubicBezTo>
                  <a:cubicBezTo>
                    <a:pt x="43832" y="68975"/>
                    <a:pt x="43732" y="68908"/>
                    <a:pt x="43632" y="68842"/>
                  </a:cubicBezTo>
                  <a:cubicBezTo>
                    <a:pt x="43264" y="68572"/>
                    <a:pt x="42715" y="68410"/>
                    <a:pt x="42211" y="68410"/>
                  </a:cubicBezTo>
                  <a:cubicBezTo>
                    <a:pt x="42031" y="68410"/>
                    <a:pt x="41856" y="68431"/>
                    <a:pt x="41697" y="68475"/>
                  </a:cubicBezTo>
                  <a:cubicBezTo>
                    <a:pt x="41597" y="68508"/>
                    <a:pt x="41597" y="68641"/>
                    <a:pt x="41697" y="68675"/>
                  </a:cubicBezTo>
                  <a:cubicBezTo>
                    <a:pt x="41764" y="68708"/>
                    <a:pt x="41831" y="68708"/>
                    <a:pt x="41931" y="68708"/>
                  </a:cubicBezTo>
                  <a:cubicBezTo>
                    <a:pt x="42198" y="68808"/>
                    <a:pt x="42465" y="68942"/>
                    <a:pt x="42698" y="69075"/>
                  </a:cubicBezTo>
                  <a:cubicBezTo>
                    <a:pt x="42731" y="69108"/>
                    <a:pt x="42798" y="69142"/>
                    <a:pt x="42831" y="69175"/>
                  </a:cubicBezTo>
                  <a:cubicBezTo>
                    <a:pt x="42031" y="69275"/>
                    <a:pt x="41264" y="69375"/>
                    <a:pt x="40463" y="69409"/>
                  </a:cubicBezTo>
                  <a:cubicBezTo>
                    <a:pt x="40130" y="69375"/>
                    <a:pt x="39829" y="69375"/>
                    <a:pt x="39496" y="69342"/>
                  </a:cubicBezTo>
                  <a:cubicBezTo>
                    <a:pt x="38362" y="69209"/>
                    <a:pt x="37261" y="69008"/>
                    <a:pt x="36160" y="68742"/>
                  </a:cubicBezTo>
                  <a:cubicBezTo>
                    <a:pt x="35226" y="68508"/>
                    <a:pt x="34325" y="68241"/>
                    <a:pt x="33391" y="67974"/>
                  </a:cubicBezTo>
                  <a:cubicBezTo>
                    <a:pt x="33258" y="67908"/>
                    <a:pt x="33091" y="67808"/>
                    <a:pt x="32958" y="67707"/>
                  </a:cubicBezTo>
                  <a:cubicBezTo>
                    <a:pt x="32224" y="67274"/>
                    <a:pt x="31590" y="66740"/>
                    <a:pt x="31056" y="66106"/>
                  </a:cubicBezTo>
                  <a:cubicBezTo>
                    <a:pt x="30923" y="65940"/>
                    <a:pt x="30790" y="65739"/>
                    <a:pt x="30656" y="65539"/>
                  </a:cubicBezTo>
                  <a:cubicBezTo>
                    <a:pt x="30489" y="65206"/>
                    <a:pt x="30356" y="64872"/>
                    <a:pt x="30222" y="64505"/>
                  </a:cubicBezTo>
                  <a:cubicBezTo>
                    <a:pt x="30222" y="64438"/>
                    <a:pt x="30189" y="64372"/>
                    <a:pt x="30189" y="64305"/>
                  </a:cubicBezTo>
                  <a:cubicBezTo>
                    <a:pt x="30189" y="64272"/>
                    <a:pt x="30156" y="64238"/>
                    <a:pt x="30156" y="64238"/>
                  </a:cubicBezTo>
                  <a:cubicBezTo>
                    <a:pt x="29889" y="63104"/>
                    <a:pt x="29722" y="61169"/>
                    <a:pt x="30923" y="60769"/>
                  </a:cubicBezTo>
                  <a:cubicBezTo>
                    <a:pt x="31056" y="60936"/>
                    <a:pt x="31156" y="61103"/>
                    <a:pt x="31257" y="61270"/>
                  </a:cubicBezTo>
                  <a:cubicBezTo>
                    <a:pt x="31657" y="61870"/>
                    <a:pt x="32057" y="62370"/>
                    <a:pt x="32658" y="62737"/>
                  </a:cubicBezTo>
                  <a:cubicBezTo>
                    <a:pt x="32691" y="62771"/>
                    <a:pt x="32691" y="62771"/>
                    <a:pt x="32724" y="62804"/>
                  </a:cubicBezTo>
                  <a:cubicBezTo>
                    <a:pt x="32740" y="62819"/>
                    <a:pt x="32759" y="62826"/>
                    <a:pt x="32778" y="62826"/>
                  </a:cubicBezTo>
                  <a:cubicBezTo>
                    <a:pt x="32842" y="62826"/>
                    <a:pt x="32909" y="62755"/>
                    <a:pt x="32858" y="62704"/>
                  </a:cubicBezTo>
                  <a:cubicBezTo>
                    <a:pt x="32858" y="62671"/>
                    <a:pt x="32858" y="62637"/>
                    <a:pt x="32824" y="62604"/>
                  </a:cubicBezTo>
                  <a:cubicBezTo>
                    <a:pt x="32791" y="62604"/>
                    <a:pt x="32791" y="62570"/>
                    <a:pt x="32791" y="62570"/>
                  </a:cubicBezTo>
                  <a:cubicBezTo>
                    <a:pt x="32191" y="61737"/>
                    <a:pt x="31724" y="60702"/>
                    <a:pt x="31623" y="59702"/>
                  </a:cubicBezTo>
                  <a:cubicBezTo>
                    <a:pt x="31557" y="59168"/>
                    <a:pt x="31623" y="58601"/>
                    <a:pt x="32090" y="58301"/>
                  </a:cubicBezTo>
                  <a:cubicBezTo>
                    <a:pt x="32306" y="58150"/>
                    <a:pt x="32522" y="58110"/>
                    <a:pt x="32746" y="58110"/>
                  </a:cubicBezTo>
                  <a:cubicBezTo>
                    <a:pt x="32869" y="58110"/>
                    <a:pt x="32995" y="58122"/>
                    <a:pt x="33125" y="58134"/>
                  </a:cubicBezTo>
                  <a:cubicBezTo>
                    <a:pt x="33525" y="58201"/>
                    <a:pt x="33925" y="58301"/>
                    <a:pt x="34325" y="58401"/>
                  </a:cubicBezTo>
                  <a:cubicBezTo>
                    <a:pt x="34692" y="58501"/>
                    <a:pt x="35026" y="58634"/>
                    <a:pt x="35393" y="58801"/>
                  </a:cubicBezTo>
                  <a:cubicBezTo>
                    <a:pt x="35307" y="59115"/>
                    <a:pt x="35027" y="59209"/>
                    <a:pt x="34718" y="59209"/>
                  </a:cubicBezTo>
                  <a:cubicBezTo>
                    <a:pt x="34666" y="59209"/>
                    <a:pt x="34612" y="59206"/>
                    <a:pt x="34559" y="59201"/>
                  </a:cubicBezTo>
                  <a:cubicBezTo>
                    <a:pt x="34392" y="59168"/>
                    <a:pt x="34225" y="59168"/>
                    <a:pt x="34025" y="59135"/>
                  </a:cubicBezTo>
                  <a:cubicBezTo>
                    <a:pt x="34015" y="59132"/>
                    <a:pt x="34006" y="59131"/>
                    <a:pt x="33997" y="59131"/>
                  </a:cubicBezTo>
                  <a:cubicBezTo>
                    <a:pt x="33892" y="59131"/>
                    <a:pt x="33899" y="59304"/>
                    <a:pt x="33992" y="59335"/>
                  </a:cubicBezTo>
                  <a:cubicBezTo>
                    <a:pt x="34398" y="59480"/>
                    <a:pt x="34906" y="59575"/>
                    <a:pt x="35427" y="59575"/>
                  </a:cubicBezTo>
                  <a:cubicBezTo>
                    <a:pt x="35505" y="59575"/>
                    <a:pt x="35582" y="59573"/>
                    <a:pt x="35660" y="59568"/>
                  </a:cubicBezTo>
                  <a:cubicBezTo>
                    <a:pt x="36160" y="59602"/>
                    <a:pt x="36660" y="59568"/>
                    <a:pt x="37127" y="59635"/>
                  </a:cubicBezTo>
                  <a:cubicBezTo>
                    <a:pt x="37394" y="59668"/>
                    <a:pt x="37961" y="59768"/>
                    <a:pt x="38395" y="59935"/>
                  </a:cubicBezTo>
                  <a:cubicBezTo>
                    <a:pt x="38462" y="60069"/>
                    <a:pt x="38528" y="60169"/>
                    <a:pt x="38562" y="60302"/>
                  </a:cubicBezTo>
                  <a:cubicBezTo>
                    <a:pt x="38495" y="60569"/>
                    <a:pt x="38061" y="60803"/>
                    <a:pt x="37861" y="60869"/>
                  </a:cubicBezTo>
                  <a:cubicBezTo>
                    <a:pt x="37528" y="61003"/>
                    <a:pt x="37127" y="61103"/>
                    <a:pt x="36760" y="61169"/>
                  </a:cubicBezTo>
                  <a:cubicBezTo>
                    <a:pt x="36355" y="61243"/>
                    <a:pt x="35949" y="61266"/>
                    <a:pt x="35538" y="61266"/>
                  </a:cubicBezTo>
                  <a:cubicBezTo>
                    <a:pt x="35205" y="61266"/>
                    <a:pt x="34869" y="61251"/>
                    <a:pt x="34526" y="61236"/>
                  </a:cubicBezTo>
                  <a:cubicBezTo>
                    <a:pt x="34492" y="61236"/>
                    <a:pt x="34459" y="61203"/>
                    <a:pt x="34392" y="61203"/>
                  </a:cubicBezTo>
                  <a:cubicBezTo>
                    <a:pt x="34384" y="61200"/>
                    <a:pt x="34377" y="61199"/>
                    <a:pt x="34370" y="61199"/>
                  </a:cubicBezTo>
                  <a:cubicBezTo>
                    <a:pt x="34283" y="61199"/>
                    <a:pt x="34236" y="61372"/>
                    <a:pt x="34359" y="61403"/>
                  </a:cubicBezTo>
                  <a:lnTo>
                    <a:pt x="34425" y="61403"/>
                  </a:lnTo>
                  <a:cubicBezTo>
                    <a:pt x="34425" y="61436"/>
                    <a:pt x="34425" y="61436"/>
                    <a:pt x="34425" y="61436"/>
                  </a:cubicBezTo>
                  <a:cubicBezTo>
                    <a:pt x="34592" y="61470"/>
                    <a:pt x="34759" y="61503"/>
                    <a:pt x="34892" y="61536"/>
                  </a:cubicBezTo>
                  <a:cubicBezTo>
                    <a:pt x="34892" y="61570"/>
                    <a:pt x="34926" y="61570"/>
                    <a:pt x="34926" y="61570"/>
                  </a:cubicBezTo>
                  <a:cubicBezTo>
                    <a:pt x="35093" y="61603"/>
                    <a:pt x="35259" y="61636"/>
                    <a:pt x="35460" y="61703"/>
                  </a:cubicBezTo>
                  <a:cubicBezTo>
                    <a:pt x="35560" y="61737"/>
                    <a:pt x="35660" y="61737"/>
                    <a:pt x="35760" y="61770"/>
                  </a:cubicBezTo>
                  <a:cubicBezTo>
                    <a:pt x="36360" y="61870"/>
                    <a:pt x="36927" y="61970"/>
                    <a:pt x="37494" y="62070"/>
                  </a:cubicBezTo>
                  <a:cubicBezTo>
                    <a:pt x="37861" y="62170"/>
                    <a:pt x="38362" y="62170"/>
                    <a:pt x="38695" y="62370"/>
                  </a:cubicBezTo>
                  <a:cubicBezTo>
                    <a:pt x="38795" y="62437"/>
                    <a:pt x="38962" y="62637"/>
                    <a:pt x="39095" y="62871"/>
                  </a:cubicBezTo>
                  <a:cubicBezTo>
                    <a:pt x="39029" y="63238"/>
                    <a:pt x="38662" y="63571"/>
                    <a:pt x="38362" y="63705"/>
                  </a:cubicBezTo>
                  <a:cubicBezTo>
                    <a:pt x="37700" y="64001"/>
                    <a:pt x="37007" y="64048"/>
                    <a:pt x="36314" y="64048"/>
                  </a:cubicBezTo>
                  <a:cubicBezTo>
                    <a:pt x="35995" y="64048"/>
                    <a:pt x="35675" y="64038"/>
                    <a:pt x="35359" y="64038"/>
                  </a:cubicBezTo>
                  <a:cubicBezTo>
                    <a:pt x="35293" y="64038"/>
                    <a:pt x="35293" y="64038"/>
                    <a:pt x="35259" y="64072"/>
                  </a:cubicBezTo>
                  <a:lnTo>
                    <a:pt x="35193" y="64072"/>
                  </a:lnTo>
                  <a:cubicBezTo>
                    <a:pt x="35184" y="64069"/>
                    <a:pt x="35175" y="64067"/>
                    <a:pt x="35167" y="64067"/>
                  </a:cubicBezTo>
                  <a:cubicBezTo>
                    <a:pt x="35088" y="64067"/>
                    <a:pt x="35068" y="64211"/>
                    <a:pt x="35159" y="64272"/>
                  </a:cubicBezTo>
                  <a:cubicBezTo>
                    <a:pt x="35917" y="64556"/>
                    <a:pt x="36810" y="64638"/>
                    <a:pt x="37670" y="64638"/>
                  </a:cubicBezTo>
                  <a:cubicBezTo>
                    <a:pt x="38021" y="64638"/>
                    <a:pt x="38366" y="64625"/>
                    <a:pt x="38695" y="64605"/>
                  </a:cubicBezTo>
                  <a:cubicBezTo>
                    <a:pt x="38929" y="64605"/>
                    <a:pt x="39162" y="64572"/>
                    <a:pt x="39396" y="64539"/>
                  </a:cubicBezTo>
                  <a:cubicBezTo>
                    <a:pt x="39596" y="64572"/>
                    <a:pt x="39829" y="64572"/>
                    <a:pt x="40029" y="64672"/>
                  </a:cubicBezTo>
                  <a:cubicBezTo>
                    <a:pt x="40163" y="64805"/>
                    <a:pt x="40296" y="64905"/>
                    <a:pt x="40396" y="65106"/>
                  </a:cubicBezTo>
                  <a:cubicBezTo>
                    <a:pt x="40597" y="65439"/>
                    <a:pt x="40730" y="65940"/>
                    <a:pt x="40396" y="66240"/>
                  </a:cubicBezTo>
                  <a:cubicBezTo>
                    <a:pt x="40296" y="66306"/>
                    <a:pt x="40196" y="66373"/>
                    <a:pt x="40063" y="66407"/>
                  </a:cubicBezTo>
                  <a:cubicBezTo>
                    <a:pt x="39887" y="66457"/>
                    <a:pt x="39706" y="66474"/>
                    <a:pt x="39522" y="66474"/>
                  </a:cubicBezTo>
                  <a:cubicBezTo>
                    <a:pt x="39218" y="66474"/>
                    <a:pt x="38907" y="66427"/>
                    <a:pt x="38595" y="66407"/>
                  </a:cubicBezTo>
                  <a:cubicBezTo>
                    <a:pt x="38462" y="66407"/>
                    <a:pt x="38362" y="66373"/>
                    <a:pt x="38228" y="66340"/>
                  </a:cubicBezTo>
                  <a:cubicBezTo>
                    <a:pt x="38221" y="66336"/>
                    <a:pt x="38214" y="66335"/>
                    <a:pt x="38206" y="66335"/>
                  </a:cubicBezTo>
                  <a:cubicBezTo>
                    <a:pt x="38148" y="66335"/>
                    <a:pt x="38102" y="66444"/>
                    <a:pt x="38161" y="66473"/>
                  </a:cubicBezTo>
                  <a:cubicBezTo>
                    <a:pt x="38528" y="66740"/>
                    <a:pt x="38929" y="66807"/>
                    <a:pt x="39362" y="66807"/>
                  </a:cubicBezTo>
                  <a:cubicBezTo>
                    <a:pt x="39596" y="66840"/>
                    <a:pt x="39796" y="66874"/>
                    <a:pt x="40029" y="66874"/>
                  </a:cubicBezTo>
                  <a:cubicBezTo>
                    <a:pt x="40563" y="66940"/>
                    <a:pt x="41164" y="66907"/>
                    <a:pt x="41631" y="67207"/>
                  </a:cubicBezTo>
                  <a:cubicBezTo>
                    <a:pt x="41664" y="67240"/>
                    <a:pt x="41731" y="67274"/>
                    <a:pt x="41797" y="67307"/>
                  </a:cubicBezTo>
                  <a:cubicBezTo>
                    <a:pt x="42500" y="67632"/>
                    <a:pt x="43247" y="67803"/>
                    <a:pt x="44001" y="67803"/>
                  </a:cubicBezTo>
                  <a:cubicBezTo>
                    <a:pt x="44178" y="67803"/>
                    <a:pt x="44355" y="67793"/>
                    <a:pt x="44533" y="67774"/>
                  </a:cubicBezTo>
                  <a:cubicBezTo>
                    <a:pt x="44132" y="67607"/>
                    <a:pt x="43665" y="67574"/>
                    <a:pt x="43298" y="67307"/>
                  </a:cubicBezTo>
                  <a:cubicBezTo>
                    <a:pt x="43032" y="67140"/>
                    <a:pt x="42898" y="66840"/>
                    <a:pt x="43065" y="66573"/>
                  </a:cubicBezTo>
                  <a:cubicBezTo>
                    <a:pt x="43132" y="66473"/>
                    <a:pt x="43198" y="66373"/>
                    <a:pt x="43298" y="66306"/>
                  </a:cubicBezTo>
                  <a:cubicBezTo>
                    <a:pt x="43365" y="66306"/>
                    <a:pt x="43432" y="66273"/>
                    <a:pt x="43499" y="66240"/>
                  </a:cubicBezTo>
                  <a:cubicBezTo>
                    <a:pt x="43565" y="66206"/>
                    <a:pt x="43632" y="66173"/>
                    <a:pt x="43732" y="66140"/>
                  </a:cubicBezTo>
                  <a:cubicBezTo>
                    <a:pt x="43899" y="66140"/>
                    <a:pt x="44066" y="66140"/>
                    <a:pt x="44232" y="66173"/>
                  </a:cubicBezTo>
                  <a:cubicBezTo>
                    <a:pt x="44733" y="66173"/>
                    <a:pt x="45233" y="66240"/>
                    <a:pt x="45734" y="66240"/>
                  </a:cubicBezTo>
                  <a:cubicBezTo>
                    <a:pt x="45867" y="66240"/>
                    <a:pt x="45900" y="66040"/>
                    <a:pt x="45767" y="66006"/>
                  </a:cubicBezTo>
                  <a:cubicBezTo>
                    <a:pt x="45300" y="65873"/>
                    <a:pt x="44766" y="65806"/>
                    <a:pt x="44266" y="65773"/>
                  </a:cubicBezTo>
                  <a:cubicBezTo>
                    <a:pt x="43996" y="65754"/>
                    <a:pt x="43715" y="65734"/>
                    <a:pt x="43436" y="65734"/>
                  </a:cubicBezTo>
                  <a:cubicBezTo>
                    <a:pt x="43232" y="65734"/>
                    <a:pt x="43029" y="65745"/>
                    <a:pt x="42831" y="65773"/>
                  </a:cubicBezTo>
                  <a:cubicBezTo>
                    <a:pt x="42498" y="65739"/>
                    <a:pt x="42164" y="65673"/>
                    <a:pt x="41797" y="65473"/>
                  </a:cubicBezTo>
                  <a:cubicBezTo>
                    <a:pt x="41330" y="65206"/>
                    <a:pt x="40930" y="64805"/>
                    <a:pt x="40697" y="64338"/>
                  </a:cubicBezTo>
                  <a:cubicBezTo>
                    <a:pt x="41164" y="64205"/>
                    <a:pt x="41631" y="64072"/>
                    <a:pt x="42098" y="63905"/>
                  </a:cubicBezTo>
                  <a:lnTo>
                    <a:pt x="42731" y="63905"/>
                  </a:lnTo>
                  <a:cubicBezTo>
                    <a:pt x="43165" y="63838"/>
                    <a:pt x="43565" y="63805"/>
                    <a:pt x="43999" y="63805"/>
                  </a:cubicBezTo>
                  <a:cubicBezTo>
                    <a:pt x="43999" y="63738"/>
                    <a:pt x="43932" y="63638"/>
                    <a:pt x="43832" y="63638"/>
                  </a:cubicBezTo>
                  <a:cubicBezTo>
                    <a:pt x="43132" y="63605"/>
                    <a:pt x="42465" y="63438"/>
                    <a:pt x="41797" y="63304"/>
                  </a:cubicBezTo>
                  <a:lnTo>
                    <a:pt x="41731" y="63304"/>
                  </a:lnTo>
                  <a:cubicBezTo>
                    <a:pt x="41430" y="63171"/>
                    <a:pt x="41164" y="63037"/>
                    <a:pt x="40897" y="62871"/>
                  </a:cubicBezTo>
                  <a:cubicBezTo>
                    <a:pt x="40330" y="62537"/>
                    <a:pt x="39896" y="62103"/>
                    <a:pt x="39529" y="61603"/>
                  </a:cubicBezTo>
                  <a:cubicBezTo>
                    <a:pt x="39863" y="61536"/>
                    <a:pt x="40263" y="61436"/>
                    <a:pt x="40630" y="61303"/>
                  </a:cubicBezTo>
                  <a:cubicBezTo>
                    <a:pt x="40730" y="61270"/>
                    <a:pt x="40863" y="61236"/>
                    <a:pt x="40997" y="61203"/>
                  </a:cubicBezTo>
                  <a:cubicBezTo>
                    <a:pt x="41164" y="61136"/>
                    <a:pt x="41364" y="61069"/>
                    <a:pt x="41497" y="60936"/>
                  </a:cubicBezTo>
                  <a:cubicBezTo>
                    <a:pt x="41731" y="61003"/>
                    <a:pt x="41964" y="61036"/>
                    <a:pt x="42198" y="61103"/>
                  </a:cubicBezTo>
                  <a:cubicBezTo>
                    <a:pt x="42465" y="61169"/>
                    <a:pt x="42731" y="61236"/>
                    <a:pt x="42998" y="61270"/>
                  </a:cubicBezTo>
                  <a:cubicBezTo>
                    <a:pt x="44509" y="61592"/>
                    <a:pt x="46057" y="61776"/>
                    <a:pt x="47596" y="61776"/>
                  </a:cubicBezTo>
                  <a:cubicBezTo>
                    <a:pt x="50201" y="61776"/>
                    <a:pt x="52779" y="61248"/>
                    <a:pt x="55107" y="59969"/>
                  </a:cubicBezTo>
                  <a:cubicBezTo>
                    <a:pt x="55374" y="59835"/>
                    <a:pt x="55607" y="59702"/>
                    <a:pt x="55907" y="59535"/>
                  </a:cubicBezTo>
                  <a:cubicBezTo>
                    <a:pt x="56308" y="59602"/>
                    <a:pt x="56741" y="59535"/>
                    <a:pt x="57142" y="59635"/>
                  </a:cubicBezTo>
                  <a:cubicBezTo>
                    <a:pt x="57409" y="59668"/>
                    <a:pt x="57742" y="59802"/>
                    <a:pt x="58042" y="59802"/>
                  </a:cubicBezTo>
                  <a:cubicBezTo>
                    <a:pt x="59043" y="60002"/>
                    <a:pt x="60044" y="60269"/>
                    <a:pt x="61011" y="60702"/>
                  </a:cubicBezTo>
                  <a:cubicBezTo>
                    <a:pt x="60844" y="60836"/>
                    <a:pt x="60711" y="61003"/>
                    <a:pt x="60544" y="61136"/>
                  </a:cubicBezTo>
                  <a:cubicBezTo>
                    <a:pt x="59844" y="61803"/>
                    <a:pt x="59076" y="62404"/>
                    <a:pt x="58242" y="62904"/>
                  </a:cubicBezTo>
                  <a:cubicBezTo>
                    <a:pt x="57442" y="63404"/>
                    <a:pt x="56608" y="63771"/>
                    <a:pt x="55741" y="64138"/>
                  </a:cubicBezTo>
                  <a:cubicBezTo>
                    <a:pt x="55107" y="64372"/>
                    <a:pt x="54440" y="64572"/>
                    <a:pt x="53806" y="64739"/>
                  </a:cubicBezTo>
                  <a:cubicBezTo>
                    <a:pt x="53706" y="64739"/>
                    <a:pt x="53639" y="64739"/>
                    <a:pt x="53572" y="64772"/>
                  </a:cubicBezTo>
                  <a:cubicBezTo>
                    <a:pt x="53472" y="64772"/>
                    <a:pt x="53472" y="64839"/>
                    <a:pt x="53506" y="64905"/>
                  </a:cubicBezTo>
                  <a:cubicBezTo>
                    <a:pt x="53472" y="64939"/>
                    <a:pt x="53506" y="65006"/>
                    <a:pt x="53572" y="65006"/>
                  </a:cubicBezTo>
                  <a:cubicBezTo>
                    <a:pt x="53606" y="65006"/>
                    <a:pt x="53639" y="64972"/>
                    <a:pt x="53706" y="64972"/>
                  </a:cubicBezTo>
                  <a:cubicBezTo>
                    <a:pt x="54106" y="65072"/>
                    <a:pt x="54540" y="65106"/>
                    <a:pt x="54873" y="65306"/>
                  </a:cubicBezTo>
                  <a:cubicBezTo>
                    <a:pt x="55274" y="65573"/>
                    <a:pt x="55440" y="66040"/>
                    <a:pt x="55574" y="66473"/>
                  </a:cubicBezTo>
                  <a:cubicBezTo>
                    <a:pt x="55774" y="67240"/>
                    <a:pt x="56008" y="68008"/>
                    <a:pt x="56241" y="68742"/>
                  </a:cubicBezTo>
                  <a:cubicBezTo>
                    <a:pt x="56475" y="69442"/>
                    <a:pt x="56775" y="70209"/>
                    <a:pt x="57142" y="70876"/>
                  </a:cubicBezTo>
                  <a:cubicBezTo>
                    <a:pt x="57175" y="70910"/>
                    <a:pt x="57175" y="70943"/>
                    <a:pt x="57175" y="70977"/>
                  </a:cubicBezTo>
                  <a:cubicBezTo>
                    <a:pt x="57308" y="71544"/>
                    <a:pt x="57475" y="72077"/>
                    <a:pt x="57742" y="72578"/>
                  </a:cubicBezTo>
                  <a:cubicBezTo>
                    <a:pt x="58009" y="73045"/>
                    <a:pt x="58376" y="73478"/>
                    <a:pt x="58709" y="73879"/>
                  </a:cubicBezTo>
                  <a:cubicBezTo>
                    <a:pt x="59477" y="74746"/>
                    <a:pt x="60177" y="75546"/>
                    <a:pt x="60711" y="76547"/>
                  </a:cubicBezTo>
                  <a:cubicBezTo>
                    <a:pt x="61078" y="77281"/>
                    <a:pt x="61345" y="78015"/>
                    <a:pt x="61545" y="78782"/>
                  </a:cubicBezTo>
                  <a:cubicBezTo>
                    <a:pt x="61578" y="78949"/>
                    <a:pt x="61612" y="79116"/>
                    <a:pt x="61678" y="79316"/>
                  </a:cubicBezTo>
                  <a:cubicBezTo>
                    <a:pt x="61712" y="79483"/>
                    <a:pt x="61778" y="79649"/>
                    <a:pt x="61812" y="79816"/>
                  </a:cubicBezTo>
                  <a:cubicBezTo>
                    <a:pt x="61845" y="79983"/>
                    <a:pt x="61945" y="80083"/>
                    <a:pt x="62112" y="80116"/>
                  </a:cubicBezTo>
                  <a:cubicBezTo>
                    <a:pt x="62145" y="80183"/>
                    <a:pt x="62179" y="80250"/>
                    <a:pt x="62245" y="80283"/>
                  </a:cubicBezTo>
                  <a:cubicBezTo>
                    <a:pt x="62712" y="80617"/>
                    <a:pt x="63246" y="80917"/>
                    <a:pt x="63680" y="81184"/>
                  </a:cubicBezTo>
                  <a:cubicBezTo>
                    <a:pt x="64313" y="81584"/>
                    <a:pt x="64947" y="82018"/>
                    <a:pt x="65381" y="82585"/>
                  </a:cubicBezTo>
                  <a:cubicBezTo>
                    <a:pt x="65314" y="82418"/>
                    <a:pt x="65247" y="82285"/>
                    <a:pt x="65181" y="82151"/>
                  </a:cubicBezTo>
                  <a:cubicBezTo>
                    <a:pt x="65081" y="82018"/>
                    <a:pt x="64981" y="81918"/>
                    <a:pt x="64881" y="81784"/>
                  </a:cubicBezTo>
                  <a:cubicBezTo>
                    <a:pt x="64814" y="81651"/>
                    <a:pt x="64714" y="81551"/>
                    <a:pt x="64647" y="81451"/>
                  </a:cubicBezTo>
                  <a:cubicBezTo>
                    <a:pt x="64447" y="81084"/>
                    <a:pt x="64113" y="80784"/>
                    <a:pt x="63846" y="80483"/>
                  </a:cubicBezTo>
                  <a:cubicBezTo>
                    <a:pt x="63580" y="80116"/>
                    <a:pt x="63313" y="79716"/>
                    <a:pt x="63079" y="79316"/>
                  </a:cubicBezTo>
                  <a:cubicBezTo>
                    <a:pt x="62812" y="78882"/>
                    <a:pt x="62579" y="78382"/>
                    <a:pt x="62379" y="77915"/>
                  </a:cubicBezTo>
                  <a:cubicBezTo>
                    <a:pt x="62279" y="77181"/>
                    <a:pt x="62145" y="76447"/>
                    <a:pt x="61878" y="75747"/>
                  </a:cubicBezTo>
                  <a:cubicBezTo>
                    <a:pt x="61612" y="75079"/>
                    <a:pt x="61311" y="74479"/>
                    <a:pt x="60911" y="73879"/>
                  </a:cubicBezTo>
                  <a:cubicBezTo>
                    <a:pt x="60444" y="73145"/>
                    <a:pt x="60110" y="72511"/>
                    <a:pt x="60678" y="71710"/>
                  </a:cubicBezTo>
                  <a:cubicBezTo>
                    <a:pt x="60844" y="71510"/>
                    <a:pt x="61011" y="71277"/>
                    <a:pt x="61211" y="71110"/>
                  </a:cubicBezTo>
                  <a:cubicBezTo>
                    <a:pt x="61511" y="70876"/>
                    <a:pt x="61845" y="70676"/>
                    <a:pt x="62179" y="70476"/>
                  </a:cubicBezTo>
                  <a:cubicBezTo>
                    <a:pt x="63546" y="69676"/>
                    <a:pt x="65281" y="68441"/>
                    <a:pt x="65681" y="66773"/>
                  </a:cubicBezTo>
                  <a:cubicBezTo>
                    <a:pt x="66081" y="67741"/>
                    <a:pt x="66548" y="68675"/>
                    <a:pt x="67182" y="69575"/>
                  </a:cubicBezTo>
                  <a:cubicBezTo>
                    <a:pt x="67582" y="70143"/>
                    <a:pt x="67983" y="70710"/>
                    <a:pt x="68283" y="71343"/>
                  </a:cubicBezTo>
                  <a:cubicBezTo>
                    <a:pt x="68450" y="71677"/>
                    <a:pt x="68583" y="72011"/>
                    <a:pt x="68717" y="72344"/>
                  </a:cubicBezTo>
                  <a:cubicBezTo>
                    <a:pt x="68817" y="72644"/>
                    <a:pt x="68883" y="72978"/>
                    <a:pt x="69084" y="73245"/>
                  </a:cubicBezTo>
                  <a:cubicBezTo>
                    <a:pt x="69126" y="73309"/>
                    <a:pt x="69186" y="73335"/>
                    <a:pt x="69247" y="73335"/>
                  </a:cubicBezTo>
                  <a:cubicBezTo>
                    <a:pt x="69378" y="73335"/>
                    <a:pt x="69517" y="73214"/>
                    <a:pt x="69517" y="73078"/>
                  </a:cubicBezTo>
                  <a:cubicBezTo>
                    <a:pt x="69551" y="72945"/>
                    <a:pt x="69517" y="72845"/>
                    <a:pt x="69484" y="72711"/>
                  </a:cubicBezTo>
                  <a:cubicBezTo>
                    <a:pt x="69517" y="72678"/>
                    <a:pt x="69517" y="72644"/>
                    <a:pt x="69484" y="72578"/>
                  </a:cubicBezTo>
                  <a:cubicBezTo>
                    <a:pt x="69284" y="71777"/>
                    <a:pt x="69017" y="70977"/>
                    <a:pt x="68650" y="70209"/>
                  </a:cubicBezTo>
                  <a:cubicBezTo>
                    <a:pt x="68650" y="70176"/>
                    <a:pt x="68650" y="70176"/>
                    <a:pt x="68617" y="70143"/>
                  </a:cubicBezTo>
                  <a:cubicBezTo>
                    <a:pt x="68183" y="69309"/>
                    <a:pt x="67716" y="68508"/>
                    <a:pt x="67249" y="67741"/>
                  </a:cubicBezTo>
                  <a:cubicBezTo>
                    <a:pt x="67149" y="67541"/>
                    <a:pt x="67082" y="67341"/>
                    <a:pt x="67015" y="67140"/>
                  </a:cubicBezTo>
                  <a:cubicBezTo>
                    <a:pt x="66882" y="66640"/>
                    <a:pt x="66882" y="66040"/>
                    <a:pt x="67149" y="65573"/>
                  </a:cubicBezTo>
                  <a:cubicBezTo>
                    <a:pt x="67382" y="65172"/>
                    <a:pt x="67849" y="64939"/>
                    <a:pt x="68216" y="64672"/>
                  </a:cubicBezTo>
                  <a:cubicBezTo>
                    <a:pt x="68383" y="64539"/>
                    <a:pt x="68550" y="64405"/>
                    <a:pt x="68717" y="64272"/>
                  </a:cubicBezTo>
                  <a:cubicBezTo>
                    <a:pt x="68817" y="64205"/>
                    <a:pt x="68917" y="64138"/>
                    <a:pt x="69050" y="64105"/>
                  </a:cubicBezTo>
                  <a:cubicBezTo>
                    <a:pt x="69817" y="63638"/>
                    <a:pt x="70785" y="62637"/>
                    <a:pt x="70685" y="61636"/>
                  </a:cubicBezTo>
                  <a:cubicBezTo>
                    <a:pt x="70685" y="61571"/>
                    <a:pt x="70614" y="61520"/>
                    <a:pt x="70546" y="61520"/>
                  </a:cubicBezTo>
                  <a:cubicBezTo>
                    <a:pt x="70510" y="61520"/>
                    <a:pt x="70474" y="61535"/>
                    <a:pt x="70451" y="61570"/>
                  </a:cubicBezTo>
                  <a:cubicBezTo>
                    <a:pt x="70251" y="61837"/>
                    <a:pt x="70118" y="62170"/>
                    <a:pt x="69951" y="62470"/>
                  </a:cubicBezTo>
                  <a:lnTo>
                    <a:pt x="69884" y="62470"/>
                  </a:lnTo>
                  <a:cubicBezTo>
                    <a:pt x="69717" y="62737"/>
                    <a:pt x="69517" y="63004"/>
                    <a:pt x="69317" y="63238"/>
                  </a:cubicBezTo>
                  <a:cubicBezTo>
                    <a:pt x="68583" y="63805"/>
                    <a:pt x="67683" y="64238"/>
                    <a:pt x="66782" y="64405"/>
                  </a:cubicBezTo>
                  <a:cubicBezTo>
                    <a:pt x="66515" y="64472"/>
                    <a:pt x="66248" y="64505"/>
                    <a:pt x="65981" y="64505"/>
                  </a:cubicBezTo>
                  <a:cubicBezTo>
                    <a:pt x="65348" y="64005"/>
                    <a:pt x="64914" y="63304"/>
                    <a:pt x="64547" y="62570"/>
                  </a:cubicBezTo>
                  <a:cubicBezTo>
                    <a:pt x="64313" y="62103"/>
                    <a:pt x="64047" y="61570"/>
                    <a:pt x="63913" y="61036"/>
                  </a:cubicBezTo>
                  <a:cubicBezTo>
                    <a:pt x="63780" y="60369"/>
                    <a:pt x="64013" y="59802"/>
                    <a:pt x="64514" y="59368"/>
                  </a:cubicBezTo>
                  <a:cubicBezTo>
                    <a:pt x="64947" y="58968"/>
                    <a:pt x="65548" y="58701"/>
                    <a:pt x="66048" y="58367"/>
                  </a:cubicBezTo>
                  <a:cubicBezTo>
                    <a:pt x="66482" y="58101"/>
                    <a:pt x="66882" y="57767"/>
                    <a:pt x="67249" y="57433"/>
                  </a:cubicBezTo>
                  <a:cubicBezTo>
                    <a:pt x="68016" y="56766"/>
                    <a:pt x="68650" y="55966"/>
                    <a:pt x="69050" y="55032"/>
                  </a:cubicBezTo>
                  <a:cubicBezTo>
                    <a:pt x="69084" y="54998"/>
                    <a:pt x="69084" y="54965"/>
                    <a:pt x="69050" y="54965"/>
                  </a:cubicBezTo>
                  <a:cubicBezTo>
                    <a:pt x="69084" y="54898"/>
                    <a:pt x="69084" y="54865"/>
                    <a:pt x="69084" y="54832"/>
                  </a:cubicBezTo>
                  <a:cubicBezTo>
                    <a:pt x="69110" y="54699"/>
                    <a:pt x="69011" y="54525"/>
                    <a:pt x="68885" y="54525"/>
                  </a:cubicBezTo>
                  <a:cubicBezTo>
                    <a:pt x="68852" y="54525"/>
                    <a:pt x="68818" y="54537"/>
                    <a:pt x="68783" y="54565"/>
                  </a:cubicBezTo>
                  <a:cubicBezTo>
                    <a:pt x="68383" y="54865"/>
                    <a:pt x="68116" y="55399"/>
                    <a:pt x="67749" y="55766"/>
                  </a:cubicBezTo>
                  <a:cubicBezTo>
                    <a:pt x="67382" y="56166"/>
                    <a:pt x="66982" y="56566"/>
                    <a:pt x="66548" y="56900"/>
                  </a:cubicBezTo>
                  <a:cubicBezTo>
                    <a:pt x="65748" y="57500"/>
                    <a:pt x="64881" y="57967"/>
                    <a:pt x="63947" y="58367"/>
                  </a:cubicBezTo>
                  <a:cubicBezTo>
                    <a:pt x="63813" y="58334"/>
                    <a:pt x="63646" y="58301"/>
                    <a:pt x="63513" y="58267"/>
                  </a:cubicBezTo>
                  <a:cubicBezTo>
                    <a:pt x="63413" y="58201"/>
                    <a:pt x="63346" y="58134"/>
                    <a:pt x="63279" y="58067"/>
                  </a:cubicBezTo>
                  <a:cubicBezTo>
                    <a:pt x="63079" y="57800"/>
                    <a:pt x="62879" y="57534"/>
                    <a:pt x="62712" y="57200"/>
                  </a:cubicBezTo>
                  <a:cubicBezTo>
                    <a:pt x="63079" y="56199"/>
                    <a:pt x="63379" y="55165"/>
                    <a:pt x="63513" y="54098"/>
                  </a:cubicBezTo>
                  <a:cubicBezTo>
                    <a:pt x="63646" y="53998"/>
                    <a:pt x="63780" y="53931"/>
                    <a:pt x="63913" y="53831"/>
                  </a:cubicBezTo>
                  <a:cubicBezTo>
                    <a:pt x="64580" y="53464"/>
                    <a:pt x="65247" y="53064"/>
                    <a:pt x="65848" y="52630"/>
                  </a:cubicBezTo>
                  <a:cubicBezTo>
                    <a:pt x="67883" y="51129"/>
                    <a:pt x="69584" y="49161"/>
                    <a:pt x="70351" y="46793"/>
                  </a:cubicBezTo>
                  <a:close/>
                  <a:moveTo>
                    <a:pt x="71052" y="83285"/>
                  </a:moveTo>
                  <a:cubicBezTo>
                    <a:pt x="71085" y="83319"/>
                    <a:pt x="71085" y="83319"/>
                    <a:pt x="71118" y="83352"/>
                  </a:cubicBezTo>
                  <a:lnTo>
                    <a:pt x="71152" y="83352"/>
                  </a:lnTo>
                  <a:cubicBezTo>
                    <a:pt x="71152" y="83452"/>
                    <a:pt x="71152" y="83552"/>
                    <a:pt x="71152" y="83652"/>
                  </a:cubicBezTo>
                  <a:cubicBezTo>
                    <a:pt x="71152" y="84019"/>
                    <a:pt x="71152" y="84386"/>
                    <a:pt x="71185" y="84753"/>
                  </a:cubicBezTo>
                  <a:cubicBezTo>
                    <a:pt x="71185" y="85153"/>
                    <a:pt x="71218" y="85620"/>
                    <a:pt x="71285" y="86087"/>
                  </a:cubicBezTo>
                  <a:cubicBezTo>
                    <a:pt x="71252" y="86087"/>
                    <a:pt x="71252" y="86054"/>
                    <a:pt x="71218" y="86054"/>
                  </a:cubicBezTo>
                  <a:cubicBezTo>
                    <a:pt x="71085" y="85854"/>
                    <a:pt x="70952" y="85687"/>
                    <a:pt x="70818" y="85487"/>
                  </a:cubicBezTo>
                  <a:cubicBezTo>
                    <a:pt x="70585" y="85220"/>
                    <a:pt x="70551" y="85087"/>
                    <a:pt x="70618" y="84753"/>
                  </a:cubicBezTo>
                  <a:cubicBezTo>
                    <a:pt x="70718" y="84386"/>
                    <a:pt x="70818" y="84053"/>
                    <a:pt x="70851" y="83686"/>
                  </a:cubicBezTo>
                  <a:cubicBezTo>
                    <a:pt x="70918" y="83552"/>
                    <a:pt x="70952" y="83452"/>
                    <a:pt x="71018" y="83352"/>
                  </a:cubicBezTo>
                  <a:cubicBezTo>
                    <a:pt x="71018" y="83319"/>
                    <a:pt x="71052" y="83285"/>
                    <a:pt x="71052" y="83285"/>
                  </a:cubicBezTo>
                  <a:close/>
                  <a:moveTo>
                    <a:pt x="69217" y="86321"/>
                  </a:moveTo>
                  <a:lnTo>
                    <a:pt x="69217" y="86321"/>
                  </a:lnTo>
                  <a:cubicBezTo>
                    <a:pt x="69250" y="86354"/>
                    <a:pt x="69284" y="86354"/>
                    <a:pt x="69317" y="86388"/>
                  </a:cubicBezTo>
                  <a:cubicBezTo>
                    <a:pt x="69317" y="86421"/>
                    <a:pt x="69350" y="86454"/>
                    <a:pt x="69384" y="86488"/>
                  </a:cubicBezTo>
                  <a:cubicBezTo>
                    <a:pt x="69350" y="86454"/>
                    <a:pt x="69284" y="86388"/>
                    <a:pt x="69217" y="86321"/>
                  </a:cubicBezTo>
                  <a:close/>
                  <a:moveTo>
                    <a:pt x="72052" y="86088"/>
                  </a:moveTo>
                  <a:cubicBezTo>
                    <a:pt x="72086" y="86221"/>
                    <a:pt x="72119" y="86354"/>
                    <a:pt x="72186" y="86488"/>
                  </a:cubicBezTo>
                  <a:cubicBezTo>
                    <a:pt x="72186" y="86521"/>
                    <a:pt x="72186" y="86521"/>
                    <a:pt x="72219" y="86554"/>
                  </a:cubicBezTo>
                  <a:cubicBezTo>
                    <a:pt x="72252" y="86621"/>
                    <a:pt x="72286" y="86654"/>
                    <a:pt x="72319" y="86721"/>
                  </a:cubicBezTo>
                  <a:cubicBezTo>
                    <a:pt x="72319" y="86754"/>
                    <a:pt x="72353" y="86788"/>
                    <a:pt x="72353" y="86821"/>
                  </a:cubicBezTo>
                  <a:lnTo>
                    <a:pt x="72386" y="86821"/>
                  </a:lnTo>
                  <a:cubicBezTo>
                    <a:pt x="72353" y="86855"/>
                    <a:pt x="72319" y="86855"/>
                    <a:pt x="72286" y="86888"/>
                  </a:cubicBezTo>
                  <a:cubicBezTo>
                    <a:pt x="72186" y="86655"/>
                    <a:pt x="72119" y="86355"/>
                    <a:pt x="72052" y="86088"/>
                  </a:cubicBezTo>
                  <a:close/>
                  <a:moveTo>
                    <a:pt x="69777" y="87029"/>
                  </a:moveTo>
                  <a:lnTo>
                    <a:pt x="69777" y="87029"/>
                  </a:lnTo>
                  <a:cubicBezTo>
                    <a:pt x="69800" y="87055"/>
                    <a:pt x="69817" y="87055"/>
                    <a:pt x="69817" y="87055"/>
                  </a:cubicBezTo>
                  <a:cubicBezTo>
                    <a:pt x="69817" y="87055"/>
                    <a:pt x="69817" y="87088"/>
                    <a:pt x="69784" y="87088"/>
                  </a:cubicBezTo>
                  <a:cubicBezTo>
                    <a:pt x="69784" y="87068"/>
                    <a:pt x="69784" y="87049"/>
                    <a:pt x="69777" y="87029"/>
                  </a:cubicBezTo>
                  <a:close/>
                  <a:moveTo>
                    <a:pt x="74688" y="81884"/>
                  </a:moveTo>
                  <a:cubicBezTo>
                    <a:pt x="74754" y="81918"/>
                    <a:pt x="74821" y="81951"/>
                    <a:pt x="74888" y="81984"/>
                  </a:cubicBezTo>
                  <a:cubicBezTo>
                    <a:pt x="74954" y="82018"/>
                    <a:pt x="74988" y="82018"/>
                    <a:pt x="75054" y="82018"/>
                  </a:cubicBezTo>
                  <a:cubicBezTo>
                    <a:pt x="75221" y="82151"/>
                    <a:pt x="75321" y="82418"/>
                    <a:pt x="75488" y="82652"/>
                  </a:cubicBezTo>
                  <a:cubicBezTo>
                    <a:pt x="75655" y="82952"/>
                    <a:pt x="75888" y="83252"/>
                    <a:pt x="75988" y="83619"/>
                  </a:cubicBezTo>
                  <a:cubicBezTo>
                    <a:pt x="76055" y="83819"/>
                    <a:pt x="76055" y="84019"/>
                    <a:pt x="76022" y="84186"/>
                  </a:cubicBezTo>
                  <a:cubicBezTo>
                    <a:pt x="75888" y="84453"/>
                    <a:pt x="75688" y="84686"/>
                    <a:pt x="75521" y="84920"/>
                  </a:cubicBezTo>
                  <a:cubicBezTo>
                    <a:pt x="74954" y="85687"/>
                    <a:pt x="74354" y="86421"/>
                    <a:pt x="73720" y="87121"/>
                  </a:cubicBezTo>
                  <a:cubicBezTo>
                    <a:pt x="73720" y="87155"/>
                    <a:pt x="73687" y="87155"/>
                    <a:pt x="73653" y="87155"/>
                  </a:cubicBezTo>
                  <a:cubicBezTo>
                    <a:pt x="73653" y="87121"/>
                    <a:pt x="73620" y="87055"/>
                    <a:pt x="73553" y="87055"/>
                  </a:cubicBezTo>
                  <a:cubicBezTo>
                    <a:pt x="73553" y="87021"/>
                    <a:pt x="73520" y="87021"/>
                    <a:pt x="73487" y="86988"/>
                  </a:cubicBezTo>
                  <a:cubicBezTo>
                    <a:pt x="73487" y="86955"/>
                    <a:pt x="73420" y="86921"/>
                    <a:pt x="73353" y="86888"/>
                  </a:cubicBezTo>
                  <a:cubicBezTo>
                    <a:pt x="73253" y="86788"/>
                    <a:pt x="73153" y="86654"/>
                    <a:pt x="73053" y="86521"/>
                  </a:cubicBezTo>
                  <a:cubicBezTo>
                    <a:pt x="73086" y="86021"/>
                    <a:pt x="72753" y="85353"/>
                    <a:pt x="72686" y="84987"/>
                  </a:cubicBezTo>
                  <a:cubicBezTo>
                    <a:pt x="72486" y="84019"/>
                    <a:pt x="72619" y="82852"/>
                    <a:pt x="73353" y="82151"/>
                  </a:cubicBezTo>
                  <a:cubicBezTo>
                    <a:pt x="73553" y="82051"/>
                    <a:pt x="73787" y="81951"/>
                    <a:pt x="74020" y="81884"/>
                  </a:cubicBezTo>
                  <a:cubicBezTo>
                    <a:pt x="74120" y="81901"/>
                    <a:pt x="74221" y="81909"/>
                    <a:pt x="74321" y="81909"/>
                  </a:cubicBezTo>
                  <a:cubicBezTo>
                    <a:pt x="74421" y="81909"/>
                    <a:pt x="74521" y="81901"/>
                    <a:pt x="74621" y="81884"/>
                  </a:cubicBezTo>
                  <a:close/>
                  <a:moveTo>
                    <a:pt x="72453" y="87288"/>
                  </a:moveTo>
                  <a:cubicBezTo>
                    <a:pt x="72486" y="87322"/>
                    <a:pt x="72519" y="87322"/>
                    <a:pt x="72553" y="87355"/>
                  </a:cubicBezTo>
                  <a:lnTo>
                    <a:pt x="72486" y="87355"/>
                  </a:lnTo>
                  <a:cubicBezTo>
                    <a:pt x="72486" y="87322"/>
                    <a:pt x="72453" y="87289"/>
                    <a:pt x="72453" y="87288"/>
                  </a:cubicBezTo>
                  <a:close/>
                  <a:moveTo>
                    <a:pt x="11611" y="77490"/>
                  </a:moveTo>
                  <a:cubicBezTo>
                    <a:pt x="12879" y="77490"/>
                    <a:pt x="14157" y="77767"/>
                    <a:pt x="15312" y="78282"/>
                  </a:cubicBezTo>
                  <a:cubicBezTo>
                    <a:pt x="16079" y="78615"/>
                    <a:pt x="16880" y="78982"/>
                    <a:pt x="17580" y="79483"/>
                  </a:cubicBezTo>
                  <a:cubicBezTo>
                    <a:pt x="17947" y="79783"/>
                    <a:pt x="18214" y="80050"/>
                    <a:pt x="18581" y="80350"/>
                  </a:cubicBezTo>
                  <a:cubicBezTo>
                    <a:pt x="18614" y="80383"/>
                    <a:pt x="19281" y="80984"/>
                    <a:pt x="19348" y="81017"/>
                  </a:cubicBezTo>
                  <a:cubicBezTo>
                    <a:pt x="19481" y="81851"/>
                    <a:pt x="19515" y="82718"/>
                    <a:pt x="19515" y="83586"/>
                  </a:cubicBezTo>
                  <a:cubicBezTo>
                    <a:pt x="19381" y="83485"/>
                    <a:pt x="18614" y="82952"/>
                    <a:pt x="18481" y="82852"/>
                  </a:cubicBezTo>
                  <a:cubicBezTo>
                    <a:pt x="17947" y="82485"/>
                    <a:pt x="17413" y="82185"/>
                    <a:pt x="16813" y="81951"/>
                  </a:cubicBezTo>
                  <a:cubicBezTo>
                    <a:pt x="15612" y="81384"/>
                    <a:pt x="14311" y="81084"/>
                    <a:pt x="13010" y="80984"/>
                  </a:cubicBezTo>
                  <a:cubicBezTo>
                    <a:pt x="12761" y="80968"/>
                    <a:pt x="12509" y="80960"/>
                    <a:pt x="12255" y="80960"/>
                  </a:cubicBezTo>
                  <a:cubicBezTo>
                    <a:pt x="10844" y="80960"/>
                    <a:pt x="9389" y="81216"/>
                    <a:pt x="8173" y="81951"/>
                  </a:cubicBezTo>
                  <a:cubicBezTo>
                    <a:pt x="7940" y="82084"/>
                    <a:pt x="7673" y="82218"/>
                    <a:pt x="7440" y="82418"/>
                  </a:cubicBezTo>
                  <a:cubicBezTo>
                    <a:pt x="6806" y="82885"/>
                    <a:pt x="6272" y="83586"/>
                    <a:pt x="5805" y="84253"/>
                  </a:cubicBezTo>
                  <a:cubicBezTo>
                    <a:pt x="5538" y="84620"/>
                    <a:pt x="5305" y="84987"/>
                    <a:pt x="5138" y="85420"/>
                  </a:cubicBezTo>
                  <a:cubicBezTo>
                    <a:pt x="5004" y="85687"/>
                    <a:pt x="4404" y="87088"/>
                    <a:pt x="4437" y="87422"/>
                  </a:cubicBezTo>
                  <a:cubicBezTo>
                    <a:pt x="4404" y="87121"/>
                    <a:pt x="4337" y="86855"/>
                    <a:pt x="4237" y="86554"/>
                  </a:cubicBezTo>
                  <a:cubicBezTo>
                    <a:pt x="4070" y="85787"/>
                    <a:pt x="4104" y="85220"/>
                    <a:pt x="4104" y="84686"/>
                  </a:cubicBezTo>
                  <a:cubicBezTo>
                    <a:pt x="4137" y="83986"/>
                    <a:pt x="4738" y="82685"/>
                    <a:pt x="4938" y="82051"/>
                  </a:cubicBezTo>
                  <a:cubicBezTo>
                    <a:pt x="5038" y="81617"/>
                    <a:pt x="5205" y="81217"/>
                    <a:pt x="5405" y="80850"/>
                  </a:cubicBezTo>
                  <a:cubicBezTo>
                    <a:pt x="5772" y="80250"/>
                    <a:pt x="6205" y="79683"/>
                    <a:pt x="6706" y="79216"/>
                  </a:cubicBezTo>
                  <a:cubicBezTo>
                    <a:pt x="8086" y="78030"/>
                    <a:pt x="9840" y="77490"/>
                    <a:pt x="11611" y="77490"/>
                  </a:cubicBezTo>
                  <a:close/>
                  <a:moveTo>
                    <a:pt x="69851" y="88022"/>
                  </a:moveTo>
                  <a:cubicBezTo>
                    <a:pt x="69851" y="88055"/>
                    <a:pt x="69851" y="88055"/>
                    <a:pt x="69851" y="88089"/>
                  </a:cubicBezTo>
                  <a:lnTo>
                    <a:pt x="69684" y="88089"/>
                  </a:lnTo>
                  <a:cubicBezTo>
                    <a:pt x="69751" y="88055"/>
                    <a:pt x="69784" y="88055"/>
                    <a:pt x="69851" y="88022"/>
                  </a:cubicBezTo>
                  <a:close/>
                  <a:moveTo>
                    <a:pt x="74154" y="80050"/>
                  </a:moveTo>
                  <a:cubicBezTo>
                    <a:pt x="74354" y="80216"/>
                    <a:pt x="74654" y="80250"/>
                    <a:pt x="74888" y="80317"/>
                  </a:cubicBezTo>
                  <a:cubicBezTo>
                    <a:pt x="75288" y="80450"/>
                    <a:pt x="75655" y="80583"/>
                    <a:pt x="76055" y="80717"/>
                  </a:cubicBezTo>
                  <a:cubicBezTo>
                    <a:pt x="76155" y="80917"/>
                    <a:pt x="76289" y="81117"/>
                    <a:pt x="76422" y="81317"/>
                  </a:cubicBezTo>
                  <a:cubicBezTo>
                    <a:pt x="76422" y="81317"/>
                    <a:pt x="76422" y="81317"/>
                    <a:pt x="76455" y="81351"/>
                  </a:cubicBezTo>
                  <a:cubicBezTo>
                    <a:pt x="76455" y="81351"/>
                    <a:pt x="76455" y="81351"/>
                    <a:pt x="76455" y="81384"/>
                  </a:cubicBezTo>
                  <a:cubicBezTo>
                    <a:pt x="76656" y="81684"/>
                    <a:pt x="76822" y="81984"/>
                    <a:pt x="76956" y="82318"/>
                  </a:cubicBezTo>
                  <a:cubicBezTo>
                    <a:pt x="76956" y="82351"/>
                    <a:pt x="76989" y="82351"/>
                    <a:pt x="76989" y="82385"/>
                  </a:cubicBezTo>
                  <a:cubicBezTo>
                    <a:pt x="76956" y="82418"/>
                    <a:pt x="76956" y="82418"/>
                    <a:pt x="76956" y="82451"/>
                  </a:cubicBezTo>
                  <a:cubicBezTo>
                    <a:pt x="76856" y="82752"/>
                    <a:pt x="76722" y="83052"/>
                    <a:pt x="76556" y="83319"/>
                  </a:cubicBezTo>
                  <a:cubicBezTo>
                    <a:pt x="76355" y="83085"/>
                    <a:pt x="76189" y="82852"/>
                    <a:pt x="76022" y="82585"/>
                  </a:cubicBezTo>
                  <a:cubicBezTo>
                    <a:pt x="75888" y="82418"/>
                    <a:pt x="75788" y="82251"/>
                    <a:pt x="75688" y="82051"/>
                  </a:cubicBezTo>
                  <a:cubicBezTo>
                    <a:pt x="75622" y="81918"/>
                    <a:pt x="75555" y="81684"/>
                    <a:pt x="75421" y="81584"/>
                  </a:cubicBezTo>
                  <a:cubicBezTo>
                    <a:pt x="75321" y="81484"/>
                    <a:pt x="75088" y="81484"/>
                    <a:pt x="74954" y="81451"/>
                  </a:cubicBezTo>
                  <a:cubicBezTo>
                    <a:pt x="74721" y="81417"/>
                    <a:pt x="74487" y="81351"/>
                    <a:pt x="74254" y="81317"/>
                  </a:cubicBezTo>
                  <a:cubicBezTo>
                    <a:pt x="74183" y="81303"/>
                    <a:pt x="74117" y="81296"/>
                    <a:pt x="74056" y="81296"/>
                  </a:cubicBezTo>
                  <a:cubicBezTo>
                    <a:pt x="73830" y="81296"/>
                    <a:pt x="73656" y="81386"/>
                    <a:pt x="73420" y="81517"/>
                  </a:cubicBezTo>
                  <a:cubicBezTo>
                    <a:pt x="72653" y="81951"/>
                    <a:pt x="71785" y="82385"/>
                    <a:pt x="71052" y="82918"/>
                  </a:cubicBezTo>
                  <a:cubicBezTo>
                    <a:pt x="70985" y="82952"/>
                    <a:pt x="70918" y="82985"/>
                    <a:pt x="70885" y="83052"/>
                  </a:cubicBezTo>
                  <a:lnTo>
                    <a:pt x="70851" y="83052"/>
                  </a:lnTo>
                  <a:cubicBezTo>
                    <a:pt x="70685" y="83352"/>
                    <a:pt x="70585" y="83686"/>
                    <a:pt x="70485" y="84019"/>
                  </a:cubicBezTo>
                  <a:cubicBezTo>
                    <a:pt x="70418" y="84353"/>
                    <a:pt x="70251" y="84720"/>
                    <a:pt x="70218" y="85087"/>
                  </a:cubicBezTo>
                  <a:cubicBezTo>
                    <a:pt x="70184" y="85220"/>
                    <a:pt x="70218" y="85320"/>
                    <a:pt x="70284" y="85454"/>
                  </a:cubicBezTo>
                  <a:cubicBezTo>
                    <a:pt x="70485" y="85720"/>
                    <a:pt x="70751" y="85954"/>
                    <a:pt x="70918" y="86254"/>
                  </a:cubicBezTo>
                  <a:cubicBezTo>
                    <a:pt x="71085" y="86521"/>
                    <a:pt x="71218" y="86788"/>
                    <a:pt x="71352" y="87055"/>
                  </a:cubicBezTo>
                  <a:cubicBezTo>
                    <a:pt x="71452" y="87221"/>
                    <a:pt x="71485" y="87388"/>
                    <a:pt x="71685" y="87522"/>
                  </a:cubicBezTo>
                  <a:cubicBezTo>
                    <a:pt x="71919" y="87655"/>
                    <a:pt x="72319" y="87688"/>
                    <a:pt x="72586" y="87789"/>
                  </a:cubicBezTo>
                  <a:cubicBezTo>
                    <a:pt x="72753" y="87822"/>
                    <a:pt x="72886" y="87889"/>
                    <a:pt x="73020" y="87922"/>
                  </a:cubicBezTo>
                  <a:cubicBezTo>
                    <a:pt x="72853" y="88122"/>
                    <a:pt x="72686" y="88289"/>
                    <a:pt x="72486" y="88489"/>
                  </a:cubicBezTo>
                  <a:cubicBezTo>
                    <a:pt x="72286" y="88389"/>
                    <a:pt x="72086" y="88389"/>
                    <a:pt x="71886" y="88322"/>
                  </a:cubicBezTo>
                  <a:cubicBezTo>
                    <a:pt x="71656" y="88294"/>
                    <a:pt x="71451" y="88215"/>
                    <a:pt x="71228" y="88215"/>
                  </a:cubicBezTo>
                  <a:cubicBezTo>
                    <a:pt x="71192" y="88215"/>
                    <a:pt x="71156" y="88218"/>
                    <a:pt x="71118" y="88222"/>
                  </a:cubicBezTo>
                  <a:cubicBezTo>
                    <a:pt x="71118" y="88189"/>
                    <a:pt x="71085" y="88189"/>
                    <a:pt x="71085" y="88189"/>
                  </a:cubicBezTo>
                  <a:cubicBezTo>
                    <a:pt x="70885" y="87722"/>
                    <a:pt x="70585" y="87255"/>
                    <a:pt x="70284" y="86855"/>
                  </a:cubicBezTo>
                  <a:cubicBezTo>
                    <a:pt x="70118" y="86654"/>
                    <a:pt x="69984" y="86488"/>
                    <a:pt x="69851" y="86287"/>
                  </a:cubicBezTo>
                  <a:cubicBezTo>
                    <a:pt x="69784" y="86221"/>
                    <a:pt x="69317" y="85787"/>
                    <a:pt x="69317" y="85687"/>
                  </a:cubicBezTo>
                  <a:cubicBezTo>
                    <a:pt x="69417" y="85120"/>
                    <a:pt x="69551" y="84520"/>
                    <a:pt x="69584" y="83919"/>
                  </a:cubicBezTo>
                  <a:cubicBezTo>
                    <a:pt x="69617" y="83586"/>
                    <a:pt x="69617" y="83252"/>
                    <a:pt x="69651" y="82885"/>
                  </a:cubicBezTo>
                  <a:cubicBezTo>
                    <a:pt x="69651" y="82852"/>
                    <a:pt x="69651" y="82818"/>
                    <a:pt x="69651" y="82785"/>
                  </a:cubicBezTo>
                  <a:cubicBezTo>
                    <a:pt x="71152" y="81851"/>
                    <a:pt x="72653" y="80984"/>
                    <a:pt x="74154" y="80050"/>
                  </a:cubicBezTo>
                  <a:close/>
                  <a:moveTo>
                    <a:pt x="67983" y="88656"/>
                  </a:moveTo>
                  <a:cubicBezTo>
                    <a:pt x="68002" y="88656"/>
                    <a:pt x="68021" y="88667"/>
                    <a:pt x="68034" y="88670"/>
                  </a:cubicBezTo>
                  <a:lnTo>
                    <a:pt x="68034" y="88670"/>
                  </a:lnTo>
                  <a:cubicBezTo>
                    <a:pt x="67968" y="88727"/>
                    <a:pt x="67878" y="88758"/>
                    <a:pt x="67816" y="88789"/>
                  </a:cubicBezTo>
                  <a:cubicBezTo>
                    <a:pt x="67742" y="88814"/>
                    <a:pt x="67667" y="88839"/>
                    <a:pt x="67593" y="88877"/>
                  </a:cubicBezTo>
                  <a:lnTo>
                    <a:pt x="67593" y="88877"/>
                  </a:lnTo>
                  <a:cubicBezTo>
                    <a:pt x="67726" y="88801"/>
                    <a:pt x="67842" y="88740"/>
                    <a:pt x="67983" y="88656"/>
                  </a:cubicBezTo>
                  <a:close/>
                  <a:moveTo>
                    <a:pt x="70952" y="88823"/>
                  </a:moveTo>
                  <a:cubicBezTo>
                    <a:pt x="71052" y="88889"/>
                    <a:pt x="71118" y="88956"/>
                    <a:pt x="71218" y="88989"/>
                  </a:cubicBezTo>
                  <a:cubicBezTo>
                    <a:pt x="71185" y="89023"/>
                    <a:pt x="71185" y="89023"/>
                    <a:pt x="71185" y="89023"/>
                  </a:cubicBezTo>
                  <a:cubicBezTo>
                    <a:pt x="71085" y="88989"/>
                    <a:pt x="71018" y="88889"/>
                    <a:pt x="70918" y="88823"/>
                  </a:cubicBezTo>
                  <a:close/>
                  <a:moveTo>
                    <a:pt x="72119" y="88856"/>
                  </a:moveTo>
                  <a:cubicBezTo>
                    <a:pt x="72086" y="88923"/>
                    <a:pt x="72019" y="88989"/>
                    <a:pt x="71952" y="89056"/>
                  </a:cubicBezTo>
                  <a:cubicBezTo>
                    <a:pt x="71986" y="88989"/>
                    <a:pt x="71986" y="88956"/>
                    <a:pt x="72019" y="88923"/>
                  </a:cubicBezTo>
                  <a:cubicBezTo>
                    <a:pt x="72019" y="88889"/>
                    <a:pt x="72019" y="88856"/>
                    <a:pt x="72019" y="88856"/>
                  </a:cubicBezTo>
                  <a:close/>
                  <a:moveTo>
                    <a:pt x="67582" y="84086"/>
                  </a:moveTo>
                  <a:cubicBezTo>
                    <a:pt x="67616" y="84119"/>
                    <a:pt x="67649" y="84119"/>
                    <a:pt x="67649" y="84119"/>
                  </a:cubicBezTo>
                  <a:cubicBezTo>
                    <a:pt x="68016" y="84153"/>
                    <a:pt x="68283" y="84419"/>
                    <a:pt x="68416" y="84720"/>
                  </a:cubicBezTo>
                  <a:cubicBezTo>
                    <a:pt x="68416" y="84753"/>
                    <a:pt x="68416" y="84786"/>
                    <a:pt x="68416" y="84820"/>
                  </a:cubicBezTo>
                  <a:cubicBezTo>
                    <a:pt x="68383" y="85053"/>
                    <a:pt x="68350" y="85320"/>
                    <a:pt x="68383" y="85554"/>
                  </a:cubicBezTo>
                  <a:cubicBezTo>
                    <a:pt x="68483" y="86321"/>
                    <a:pt x="69050" y="86654"/>
                    <a:pt x="69417" y="87288"/>
                  </a:cubicBezTo>
                  <a:lnTo>
                    <a:pt x="69450" y="87288"/>
                  </a:lnTo>
                  <a:cubicBezTo>
                    <a:pt x="69217" y="87455"/>
                    <a:pt x="68917" y="87622"/>
                    <a:pt x="68817" y="87655"/>
                  </a:cubicBezTo>
                  <a:cubicBezTo>
                    <a:pt x="68350" y="87922"/>
                    <a:pt x="67916" y="88155"/>
                    <a:pt x="67449" y="88389"/>
                  </a:cubicBezTo>
                  <a:cubicBezTo>
                    <a:pt x="66548" y="88856"/>
                    <a:pt x="65648" y="89356"/>
                    <a:pt x="64647" y="89657"/>
                  </a:cubicBezTo>
                  <a:cubicBezTo>
                    <a:pt x="63866" y="89927"/>
                    <a:pt x="63032" y="90062"/>
                    <a:pt x="62168" y="90062"/>
                  </a:cubicBezTo>
                  <a:cubicBezTo>
                    <a:pt x="62072" y="90062"/>
                    <a:pt x="61975" y="90060"/>
                    <a:pt x="61878" y="90057"/>
                  </a:cubicBezTo>
                  <a:cubicBezTo>
                    <a:pt x="61678" y="90057"/>
                    <a:pt x="61478" y="90057"/>
                    <a:pt x="61278" y="90023"/>
                  </a:cubicBezTo>
                  <a:cubicBezTo>
                    <a:pt x="61011" y="89923"/>
                    <a:pt x="60744" y="89757"/>
                    <a:pt x="60511" y="89523"/>
                  </a:cubicBezTo>
                  <a:cubicBezTo>
                    <a:pt x="60511" y="89523"/>
                    <a:pt x="60477" y="89490"/>
                    <a:pt x="60444" y="89456"/>
                  </a:cubicBezTo>
                  <a:cubicBezTo>
                    <a:pt x="60211" y="89123"/>
                    <a:pt x="60044" y="88689"/>
                    <a:pt x="59910" y="88322"/>
                  </a:cubicBezTo>
                  <a:cubicBezTo>
                    <a:pt x="59710" y="87789"/>
                    <a:pt x="59777" y="87288"/>
                    <a:pt x="60344" y="87055"/>
                  </a:cubicBezTo>
                  <a:cubicBezTo>
                    <a:pt x="60544" y="86955"/>
                    <a:pt x="60744" y="86888"/>
                    <a:pt x="60944" y="86821"/>
                  </a:cubicBezTo>
                  <a:cubicBezTo>
                    <a:pt x="63246" y="86588"/>
                    <a:pt x="65581" y="85320"/>
                    <a:pt x="67582" y="84086"/>
                  </a:cubicBezTo>
                  <a:close/>
                  <a:moveTo>
                    <a:pt x="65081" y="90057"/>
                  </a:moveTo>
                  <a:cubicBezTo>
                    <a:pt x="65081" y="90090"/>
                    <a:pt x="65081" y="90124"/>
                    <a:pt x="65114" y="90124"/>
                  </a:cubicBezTo>
                  <a:cubicBezTo>
                    <a:pt x="65114" y="90150"/>
                    <a:pt x="65114" y="90155"/>
                    <a:pt x="65130" y="90157"/>
                  </a:cubicBezTo>
                  <a:lnTo>
                    <a:pt x="65130" y="90157"/>
                  </a:lnTo>
                  <a:cubicBezTo>
                    <a:pt x="65039" y="90153"/>
                    <a:pt x="64975" y="90124"/>
                    <a:pt x="64881" y="90124"/>
                  </a:cubicBezTo>
                  <a:cubicBezTo>
                    <a:pt x="64914" y="90124"/>
                    <a:pt x="64914" y="90090"/>
                    <a:pt x="64947" y="90090"/>
                  </a:cubicBezTo>
                  <a:cubicBezTo>
                    <a:pt x="64981" y="90090"/>
                    <a:pt x="65014" y="90057"/>
                    <a:pt x="65081" y="90057"/>
                  </a:cubicBezTo>
                  <a:close/>
                  <a:moveTo>
                    <a:pt x="62179" y="90657"/>
                  </a:moveTo>
                  <a:cubicBezTo>
                    <a:pt x="62112" y="90691"/>
                    <a:pt x="62012" y="90724"/>
                    <a:pt x="61945" y="90724"/>
                  </a:cubicBezTo>
                  <a:cubicBezTo>
                    <a:pt x="61978" y="90724"/>
                    <a:pt x="62045" y="90691"/>
                    <a:pt x="62079" y="90657"/>
                  </a:cubicBezTo>
                  <a:close/>
                  <a:moveTo>
                    <a:pt x="12349" y="81503"/>
                  </a:moveTo>
                  <a:cubicBezTo>
                    <a:pt x="13333" y="81503"/>
                    <a:pt x="14311" y="81651"/>
                    <a:pt x="15245" y="81918"/>
                  </a:cubicBezTo>
                  <a:cubicBezTo>
                    <a:pt x="15979" y="82151"/>
                    <a:pt x="16679" y="82418"/>
                    <a:pt x="17313" y="82785"/>
                  </a:cubicBezTo>
                  <a:cubicBezTo>
                    <a:pt x="17647" y="82985"/>
                    <a:pt x="17947" y="83152"/>
                    <a:pt x="18247" y="83385"/>
                  </a:cubicBezTo>
                  <a:cubicBezTo>
                    <a:pt x="18447" y="83519"/>
                    <a:pt x="18714" y="83686"/>
                    <a:pt x="18881" y="83886"/>
                  </a:cubicBezTo>
                  <a:cubicBezTo>
                    <a:pt x="18881" y="84186"/>
                    <a:pt x="18848" y="84486"/>
                    <a:pt x="18848" y="84786"/>
                  </a:cubicBezTo>
                  <a:cubicBezTo>
                    <a:pt x="18781" y="85520"/>
                    <a:pt x="18681" y="86254"/>
                    <a:pt x="18748" y="86988"/>
                  </a:cubicBezTo>
                  <a:cubicBezTo>
                    <a:pt x="18781" y="87288"/>
                    <a:pt x="18814" y="87622"/>
                    <a:pt x="18914" y="87889"/>
                  </a:cubicBezTo>
                  <a:cubicBezTo>
                    <a:pt x="19081" y="88256"/>
                    <a:pt x="19281" y="88456"/>
                    <a:pt x="19548" y="88689"/>
                  </a:cubicBezTo>
                  <a:cubicBezTo>
                    <a:pt x="19582" y="88689"/>
                    <a:pt x="19582" y="88723"/>
                    <a:pt x="19615" y="88723"/>
                  </a:cubicBezTo>
                  <a:cubicBezTo>
                    <a:pt x="19648" y="88789"/>
                    <a:pt x="19715" y="88856"/>
                    <a:pt x="19748" y="88923"/>
                  </a:cubicBezTo>
                  <a:cubicBezTo>
                    <a:pt x="19448" y="88889"/>
                    <a:pt x="19148" y="88823"/>
                    <a:pt x="18848" y="88723"/>
                  </a:cubicBezTo>
                  <a:cubicBezTo>
                    <a:pt x="17947" y="88356"/>
                    <a:pt x="17413" y="87488"/>
                    <a:pt x="16913" y="86688"/>
                  </a:cubicBezTo>
                  <a:cubicBezTo>
                    <a:pt x="15912" y="85087"/>
                    <a:pt x="14511" y="83686"/>
                    <a:pt x="12677" y="83052"/>
                  </a:cubicBezTo>
                  <a:cubicBezTo>
                    <a:pt x="12269" y="82921"/>
                    <a:pt x="11829" y="82831"/>
                    <a:pt x="11400" y="82831"/>
                  </a:cubicBezTo>
                  <a:cubicBezTo>
                    <a:pt x="10952" y="82831"/>
                    <a:pt x="10516" y="82930"/>
                    <a:pt x="10141" y="83185"/>
                  </a:cubicBezTo>
                  <a:cubicBezTo>
                    <a:pt x="9441" y="83652"/>
                    <a:pt x="9141" y="84453"/>
                    <a:pt x="9107" y="85220"/>
                  </a:cubicBezTo>
                  <a:cubicBezTo>
                    <a:pt x="9007" y="87088"/>
                    <a:pt x="10275" y="89089"/>
                    <a:pt x="12076" y="89590"/>
                  </a:cubicBezTo>
                  <a:cubicBezTo>
                    <a:pt x="12343" y="89657"/>
                    <a:pt x="12610" y="89690"/>
                    <a:pt x="12843" y="89690"/>
                  </a:cubicBezTo>
                  <a:cubicBezTo>
                    <a:pt x="13377" y="90157"/>
                    <a:pt x="13877" y="90724"/>
                    <a:pt x="14478" y="91024"/>
                  </a:cubicBezTo>
                  <a:cubicBezTo>
                    <a:pt x="14278" y="91058"/>
                    <a:pt x="14078" y="91124"/>
                    <a:pt x="13877" y="91191"/>
                  </a:cubicBezTo>
                  <a:cubicBezTo>
                    <a:pt x="13677" y="91224"/>
                    <a:pt x="13511" y="91258"/>
                    <a:pt x="13310" y="91324"/>
                  </a:cubicBezTo>
                  <a:cubicBezTo>
                    <a:pt x="12877" y="91366"/>
                    <a:pt x="12445" y="91394"/>
                    <a:pt x="12004" y="91394"/>
                  </a:cubicBezTo>
                  <a:cubicBezTo>
                    <a:pt x="11731" y="91394"/>
                    <a:pt x="11456" y="91383"/>
                    <a:pt x="11176" y="91358"/>
                  </a:cubicBezTo>
                  <a:cubicBezTo>
                    <a:pt x="10242" y="91291"/>
                    <a:pt x="9308" y="91058"/>
                    <a:pt x="8407" y="90791"/>
                  </a:cubicBezTo>
                  <a:cubicBezTo>
                    <a:pt x="7940" y="90657"/>
                    <a:pt x="7506" y="90524"/>
                    <a:pt x="7039" y="90357"/>
                  </a:cubicBezTo>
                  <a:cubicBezTo>
                    <a:pt x="7006" y="90324"/>
                    <a:pt x="6973" y="90324"/>
                    <a:pt x="6939" y="90290"/>
                  </a:cubicBezTo>
                  <a:cubicBezTo>
                    <a:pt x="6739" y="90157"/>
                    <a:pt x="6539" y="90023"/>
                    <a:pt x="6339" y="89857"/>
                  </a:cubicBezTo>
                  <a:cubicBezTo>
                    <a:pt x="6272" y="89790"/>
                    <a:pt x="6205" y="89690"/>
                    <a:pt x="6139" y="89623"/>
                  </a:cubicBezTo>
                  <a:cubicBezTo>
                    <a:pt x="5672" y="89056"/>
                    <a:pt x="5305" y="88422"/>
                    <a:pt x="5071" y="87755"/>
                  </a:cubicBezTo>
                  <a:cubicBezTo>
                    <a:pt x="4971" y="87522"/>
                    <a:pt x="5271" y="86821"/>
                    <a:pt x="5338" y="86588"/>
                  </a:cubicBezTo>
                  <a:cubicBezTo>
                    <a:pt x="5471" y="86154"/>
                    <a:pt x="5605" y="85754"/>
                    <a:pt x="5805" y="85353"/>
                  </a:cubicBezTo>
                  <a:cubicBezTo>
                    <a:pt x="6772" y="83285"/>
                    <a:pt x="8607" y="81951"/>
                    <a:pt x="10875" y="81617"/>
                  </a:cubicBezTo>
                  <a:cubicBezTo>
                    <a:pt x="11365" y="81540"/>
                    <a:pt x="11857" y="81503"/>
                    <a:pt x="12349" y="81503"/>
                  </a:cubicBezTo>
                  <a:close/>
                  <a:moveTo>
                    <a:pt x="67316" y="91791"/>
                  </a:moveTo>
                  <a:cubicBezTo>
                    <a:pt x="67349" y="91858"/>
                    <a:pt x="67416" y="91925"/>
                    <a:pt x="67449" y="91992"/>
                  </a:cubicBezTo>
                  <a:lnTo>
                    <a:pt x="67282" y="91791"/>
                  </a:lnTo>
                  <a:close/>
                  <a:moveTo>
                    <a:pt x="69763" y="88454"/>
                  </a:moveTo>
                  <a:cubicBezTo>
                    <a:pt x="70356" y="88454"/>
                    <a:pt x="70463" y="89096"/>
                    <a:pt x="70918" y="89356"/>
                  </a:cubicBezTo>
                  <a:cubicBezTo>
                    <a:pt x="71071" y="89458"/>
                    <a:pt x="71224" y="89502"/>
                    <a:pt x="71377" y="89502"/>
                  </a:cubicBezTo>
                  <a:cubicBezTo>
                    <a:pt x="71424" y="89502"/>
                    <a:pt x="71471" y="89498"/>
                    <a:pt x="71519" y="89490"/>
                  </a:cubicBezTo>
                  <a:lnTo>
                    <a:pt x="71519" y="89490"/>
                  </a:lnTo>
                  <a:cubicBezTo>
                    <a:pt x="70685" y="90357"/>
                    <a:pt x="69784" y="91191"/>
                    <a:pt x="68917" y="92025"/>
                  </a:cubicBezTo>
                  <a:cubicBezTo>
                    <a:pt x="68817" y="91925"/>
                    <a:pt x="68717" y="91858"/>
                    <a:pt x="68617" y="91791"/>
                  </a:cubicBezTo>
                  <a:cubicBezTo>
                    <a:pt x="68316" y="91525"/>
                    <a:pt x="67983" y="91258"/>
                    <a:pt x="67683" y="90991"/>
                  </a:cubicBezTo>
                  <a:cubicBezTo>
                    <a:pt x="67249" y="90657"/>
                    <a:pt x="66782" y="90257"/>
                    <a:pt x="66348" y="89923"/>
                  </a:cubicBezTo>
                  <a:cubicBezTo>
                    <a:pt x="66315" y="89890"/>
                    <a:pt x="66282" y="89857"/>
                    <a:pt x="66248" y="89823"/>
                  </a:cubicBezTo>
                  <a:cubicBezTo>
                    <a:pt x="66215" y="89757"/>
                    <a:pt x="66148" y="89690"/>
                    <a:pt x="66115" y="89623"/>
                  </a:cubicBezTo>
                  <a:cubicBezTo>
                    <a:pt x="66148" y="89590"/>
                    <a:pt x="66181" y="89590"/>
                    <a:pt x="66215" y="89556"/>
                  </a:cubicBezTo>
                  <a:lnTo>
                    <a:pt x="66215" y="89556"/>
                  </a:lnTo>
                  <a:cubicBezTo>
                    <a:pt x="66159" y="89641"/>
                    <a:pt x="66197" y="89772"/>
                    <a:pt x="66290" y="89772"/>
                  </a:cubicBezTo>
                  <a:cubicBezTo>
                    <a:pt x="66307" y="89772"/>
                    <a:pt x="66327" y="89767"/>
                    <a:pt x="66348" y="89757"/>
                  </a:cubicBezTo>
                  <a:cubicBezTo>
                    <a:pt x="66882" y="89590"/>
                    <a:pt x="67416" y="89290"/>
                    <a:pt x="67949" y="89089"/>
                  </a:cubicBezTo>
                  <a:cubicBezTo>
                    <a:pt x="68516" y="88856"/>
                    <a:pt x="69117" y="88489"/>
                    <a:pt x="69717" y="88456"/>
                  </a:cubicBezTo>
                  <a:cubicBezTo>
                    <a:pt x="69733" y="88455"/>
                    <a:pt x="69748" y="88454"/>
                    <a:pt x="69763" y="88454"/>
                  </a:cubicBezTo>
                  <a:close/>
                  <a:moveTo>
                    <a:pt x="152562" y="94440"/>
                  </a:moveTo>
                  <a:cubicBezTo>
                    <a:pt x="152768" y="94440"/>
                    <a:pt x="152973" y="94457"/>
                    <a:pt x="153177" y="94493"/>
                  </a:cubicBezTo>
                  <a:cubicBezTo>
                    <a:pt x="153177" y="94493"/>
                    <a:pt x="153210" y="94527"/>
                    <a:pt x="153210" y="94527"/>
                  </a:cubicBezTo>
                  <a:lnTo>
                    <a:pt x="153244" y="94527"/>
                  </a:lnTo>
                  <a:cubicBezTo>
                    <a:pt x="153277" y="94527"/>
                    <a:pt x="153344" y="94527"/>
                    <a:pt x="153377" y="94560"/>
                  </a:cubicBezTo>
                  <a:cubicBezTo>
                    <a:pt x="153410" y="94560"/>
                    <a:pt x="153444" y="94593"/>
                    <a:pt x="153477" y="94660"/>
                  </a:cubicBezTo>
                  <a:cubicBezTo>
                    <a:pt x="153677" y="94927"/>
                    <a:pt x="153410" y="95060"/>
                    <a:pt x="153177" y="95127"/>
                  </a:cubicBezTo>
                  <a:lnTo>
                    <a:pt x="153110" y="95127"/>
                  </a:lnTo>
                  <a:cubicBezTo>
                    <a:pt x="152910" y="95160"/>
                    <a:pt x="152710" y="95194"/>
                    <a:pt x="152510" y="95194"/>
                  </a:cubicBezTo>
                  <a:cubicBezTo>
                    <a:pt x="152313" y="95212"/>
                    <a:pt x="152117" y="95220"/>
                    <a:pt x="151921" y="95220"/>
                  </a:cubicBezTo>
                  <a:cubicBezTo>
                    <a:pt x="151385" y="95220"/>
                    <a:pt x="150854" y="95158"/>
                    <a:pt x="150342" y="95060"/>
                  </a:cubicBezTo>
                  <a:cubicBezTo>
                    <a:pt x="150375" y="95060"/>
                    <a:pt x="150375" y="95027"/>
                    <a:pt x="150408" y="95027"/>
                  </a:cubicBezTo>
                  <a:cubicBezTo>
                    <a:pt x="151086" y="94662"/>
                    <a:pt x="151825" y="94440"/>
                    <a:pt x="152562" y="94440"/>
                  </a:cubicBezTo>
                  <a:close/>
                  <a:moveTo>
                    <a:pt x="64853" y="90671"/>
                  </a:moveTo>
                  <a:cubicBezTo>
                    <a:pt x="65147" y="90671"/>
                    <a:pt x="65431" y="90738"/>
                    <a:pt x="65714" y="90891"/>
                  </a:cubicBezTo>
                  <a:cubicBezTo>
                    <a:pt x="65781" y="90957"/>
                    <a:pt x="65848" y="91024"/>
                    <a:pt x="65915" y="91091"/>
                  </a:cubicBezTo>
                  <a:cubicBezTo>
                    <a:pt x="66548" y="91725"/>
                    <a:pt x="67115" y="92459"/>
                    <a:pt x="67616" y="93226"/>
                  </a:cubicBezTo>
                  <a:cubicBezTo>
                    <a:pt x="67616" y="93226"/>
                    <a:pt x="67616" y="93259"/>
                    <a:pt x="67616" y="93259"/>
                  </a:cubicBezTo>
                  <a:cubicBezTo>
                    <a:pt x="67115" y="93759"/>
                    <a:pt x="66615" y="94226"/>
                    <a:pt x="66115" y="94727"/>
                  </a:cubicBezTo>
                  <a:cubicBezTo>
                    <a:pt x="65714" y="95127"/>
                    <a:pt x="65348" y="95494"/>
                    <a:pt x="64981" y="95894"/>
                  </a:cubicBezTo>
                  <a:cubicBezTo>
                    <a:pt x="64981" y="95861"/>
                    <a:pt x="64947" y="95828"/>
                    <a:pt x="64881" y="95828"/>
                  </a:cubicBezTo>
                  <a:cubicBezTo>
                    <a:pt x="64247" y="95661"/>
                    <a:pt x="63813" y="95194"/>
                    <a:pt x="63446" y="94660"/>
                  </a:cubicBezTo>
                  <a:cubicBezTo>
                    <a:pt x="63279" y="94327"/>
                    <a:pt x="63113" y="94026"/>
                    <a:pt x="62946" y="93693"/>
                  </a:cubicBezTo>
                  <a:cubicBezTo>
                    <a:pt x="62679" y="93026"/>
                    <a:pt x="62412" y="92225"/>
                    <a:pt x="62679" y="91525"/>
                  </a:cubicBezTo>
                  <a:cubicBezTo>
                    <a:pt x="63146" y="91124"/>
                    <a:pt x="63813" y="90857"/>
                    <a:pt x="64380" y="90724"/>
                  </a:cubicBezTo>
                  <a:cubicBezTo>
                    <a:pt x="64541" y="90689"/>
                    <a:pt x="64699" y="90671"/>
                    <a:pt x="64853" y="90671"/>
                  </a:cubicBezTo>
                  <a:close/>
                  <a:moveTo>
                    <a:pt x="127825" y="95828"/>
                  </a:moveTo>
                  <a:cubicBezTo>
                    <a:pt x="127659" y="95894"/>
                    <a:pt x="127492" y="95994"/>
                    <a:pt x="127325" y="96061"/>
                  </a:cubicBezTo>
                  <a:cubicBezTo>
                    <a:pt x="127358" y="96028"/>
                    <a:pt x="127392" y="95994"/>
                    <a:pt x="127392" y="95928"/>
                  </a:cubicBezTo>
                  <a:cubicBezTo>
                    <a:pt x="127559" y="95894"/>
                    <a:pt x="127692" y="95861"/>
                    <a:pt x="127825" y="95828"/>
                  </a:cubicBezTo>
                  <a:close/>
                  <a:moveTo>
                    <a:pt x="147573" y="94460"/>
                  </a:moveTo>
                  <a:cubicBezTo>
                    <a:pt x="147673" y="94493"/>
                    <a:pt x="147806" y="94527"/>
                    <a:pt x="147906" y="94593"/>
                  </a:cubicBezTo>
                  <a:cubicBezTo>
                    <a:pt x="149245" y="95235"/>
                    <a:pt x="150653" y="95643"/>
                    <a:pt x="152130" y="95643"/>
                  </a:cubicBezTo>
                  <a:cubicBezTo>
                    <a:pt x="152421" y="95643"/>
                    <a:pt x="152714" y="95627"/>
                    <a:pt x="153010" y="95594"/>
                  </a:cubicBezTo>
                  <a:cubicBezTo>
                    <a:pt x="153444" y="95561"/>
                    <a:pt x="153877" y="95494"/>
                    <a:pt x="154311" y="95361"/>
                  </a:cubicBezTo>
                  <a:cubicBezTo>
                    <a:pt x="154645" y="95294"/>
                    <a:pt x="155078" y="95227"/>
                    <a:pt x="155312" y="94960"/>
                  </a:cubicBezTo>
                  <a:cubicBezTo>
                    <a:pt x="155779" y="95261"/>
                    <a:pt x="156212" y="95694"/>
                    <a:pt x="156646" y="96128"/>
                  </a:cubicBezTo>
                  <a:cubicBezTo>
                    <a:pt x="156446" y="96228"/>
                    <a:pt x="156279" y="96328"/>
                    <a:pt x="156112" y="96461"/>
                  </a:cubicBezTo>
                  <a:cubicBezTo>
                    <a:pt x="156046" y="96461"/>
                    <a:pt x="155979" y="96495"/>
                    <a:pt x="155912" y="96495"/>
                  </a:cubicBezTo>
                  <a:cubicBezTo>
                    <a:pt x="155679" y="96561"/>
                    <a:pt x="155445" y="96628"/>
                    <a:pt x="155178" y="96662"/>
                  </a:cubicBezTo>
                  <a:cubicBezTo>
                    <a:pt x="154678" y="96728"/>
                    <a:pt x="154178" y="96762"/>
                    <a:pt x="153677" y="96762"/>
                  </a:cubicBezTo>
                  <a:cubicBezTo>
                    <a:pt x="152710" y="96728"/>
                    <a:pt x="151743" y="96561"/>
                    <a:pt x="150842" y="96228"/>
                  </a:cubicBezTo>
                  <a:cubicBezTo>
                    <a:pt x="149908" y="95894"/>
                    <a:pt x="149074" y="95427"/>
                    <a:pt x="148240" y="94860"/>
                  </a:cubicBezTo>
                  <a:cubicBezTo>
                    <a:pt x="148040" y="94727"/>
                    <a:pt x="147806" y="94593"/>
                    <a:pt x="147573" y="94460"/>
                  </a:cubicBezTo>
                  <a:close/>
                  <a:moveTo>
                    <a:pt x="147673" y="96628"/>
                  </a:moveTo>
                  <a:cubicBezTo>
                    <a:pt x="147806" y="96728"/>
                    <a:pt x="147973" y="96828"/>
                    <a:pt x="148107" y="96928"/>
                  </a:cubicBezTo>
                  <a:cubicBezTo>
                    <a:pt x="147906" y="96828"/>
                    <a:pt x="147706" y="96728"/>
                    <a:pt x="147506" y="96628"/>
                  </a:cubicBezTo>
                  <a:close/>
                  <a:moveTo>
                    <a:pt x="63546" y="96928"/>
                  </a:moveTo>
                  <a:cubicBezTo>
                    <a:pt x="63580" y="96962"/>
                    <a:pt x="63613" y="96962"/>
                    <a:pt x="63680" y="96962"/>
                  </a:cubicBezTo>
                  <a:cubicBezTo>
                    <a:pt x="63646" y="96995"/>
                    <a:pt x="63613" y="97028"/>
                    <a:pt x="63580" y="97062"/>
                  </a:cubicBezTo>
                  <a:cubicBezTo>
                    <a:pt x="63580" y="97028"/>
                    <a:pt x="63546" y="96995"/>
                    <a:pt x="63546" y="96928"/>
                  </a:cubicBezTo>
                  <a:close/>
                  <a:moveTo>
                    <a:pt x="151042" y="97962"/>
                  </a:moveTo>
                  <a:cubicBezTo>
                    <a:pt x="151075" y="97962"/>
                    <a:pt x="151142" y="97996"/>
                    <a:pt x="151175" y="98029"/>
                  </a:cubicBezTo>
                  <a:cubicBezTo>
                    <a:pt x="151142" y="97996"/>
                    <a:pt x="151075" y="97996"/>
                    <a:pt x="151009" y="97996"/>
                  </a:cubicBezTo>
                  <a:cubicBezTo>
                    <a:pt x="151042" y="97962"/>
                    <a:pt x="151042" y="97962"/>
                    <a:pt x="151042" y="97962"/>
                  </a:cubicBezTo>
                  <a:close/>
                  <a:moveTo>
                    <a:pt x="146672" y="94260"/>
                  </a:moveTo>
                  <a:lnTo>
                    <a:pt x="146672" y="94260"/>
                  </a:lnTo>
                  <a:cubicBezTo>
                    <a:pt x="147573" y="94560"/>
                    <a:pt x="148307" y="95261"/>
                    <a:pt x="149174" y="95761"/>
                  </a:cubicBezTo>
                  <a:cubicBezTo>
                    <a:pt x="150141" y="96328"/>
                    <a:pt x="151209" y="96728"/>
                    <a:pt x="152343" y="96928"/>
                  </a:cubicBezTo>
                  <a:cubicBezTo>
                    <a:pt x="152939" y="97037"/>
                    <a:pt x="153596" y="97107"/>
                    <a:pt x="154260" y="97107"/>
                  </a:cubicBezTo>
                  <a:cubicBezTo>
                    <a:pt x="155230" y="97107"/>
                    <a:pt x="156215" y="96958"/>
                    <a:pt x="157046" y="96561"/>
                  </a:cubicBezTo>
                  <a:cubicBezTo>
                    <a:pt x="157213" y="96728"/>
                    <a:pt x="157347" y="96895"/>
                    <a:pt x="157513" y="97095"/>
                  </a:cubicBezTo>
                  <a:cubicBezTo>
                    <a:pt x="157647" y="97229"/>
                    <a:pt x="157780" y="97395"/>
                    <a:pt x="157914" y="97529"/>
                  </a:cubicBezTo>
                  <a:cubicBezTo>
                    <a:pt x="157914" y="97562"/>
                    <a:pt x="157914" y="97562"/>
                    <a:pt x="157880" y="97562"/>
                  </a:cubicBezTo>
                  <a:cubicBezTo>
                    <a:pt x="157880" y="97596"/>
                    <a:pt x="157847" y="97629"/>
                    <a:pt x="157847" y="97662"/>
                  </a:cubicBezTo>
                  <a:cubicBezTo>
                    <a:pt x="157814" y="97662"/>
                    <a:pt x="157814" y="97696"/>
                    <a:pt x="157780" y="97729"/>
                  </a:cubicBezTo>
                  <a:cubicBezTo>
                    <a:pt x="157713" y="97729"/>
                    <a:pt x="157647" y="97762"/>
                    <a:pt x="157580" y="97796"/>
                  </a:cubicBezTo>
                  <a:cubicBezTo>
                    <a:pt x="157413" y="97862"/>
                    <a:pt x="157213" y="97929"/>
                    <a:pt x="157046" y="97996"/>
                  </a:cubicBezTo>
                  <a:cubicBezTo>
                    <a:pt x="156779" y="98063"/>
                    <a:pt x="156513" y="98129"/>
                    <a:pt x="156212" y="98163"/>
                  </a:cubicBezTo>
                  <a:cubicBezTo>
                    <a:pt x="155832" y="98226"/>
                    <a:pt x="155424" y="98249"/>
                    <a:pt x="155016" y="98249"/>
                  </a:cubicBezTo>
                  <a:cubicBezTo>
                    <a:pt x="154780" y="98249"/>
                    <a:pt x="154543" y="98242"/>
                    <a:pt x="154311" y="98229"/>
                  </a:cubicBezTo>
                  <a:cubicBezTo>
                    <a:pt x="153144" y="98129"/>
                    <a:pt x="151943" y="97862"/>
                    <a:pt x="150875" y="97262"/>
                  </a:cubicBezTo>
                  <a:cubicBezTo>
                    <a:pt x="149674" y="96628"/>
                    <a:pt x="148874" y="95594"/>
                    <a:pt x="147773" y="94827"/>
                  </a:cubicBezTo>
                  <a:cubicBezTo>
                    <a:pt x="147473" y="94660"/>
                    <a:pt x="147073" y="94427"/>
                    <a:pt x="146672" y="94260"/>
                  </a:cubicBezTo>
                  <a:close/>
                  <a:moveTo>
                    <a:pt x="77394" y="57271"/>
                  </a:moveTo>
                  <a:cubicBezTo>
                    <a:pt x="77855" y="57271"/>
                    <a:pt x="78318" y="57342"/>
                    <a:pt x="78724" y="57433"/>
                  </a:cubicBezTo>
                  <a:cubicBezTo>
                    <a:pt x="79958" y="57700"/>
                    <a:pt x="81159" y="58301"/>
                    <a:pt x="82293" y="58901"/>
                  </a:cubicBezTo>
                  <a:cubicBezTo>
                    <a:pt x="84695" y="60135"/>
                    <a:pt x="86963" y="61703"/>
                    <a:pt x="89231" y="63171"/>
                  </a:cubicBezTo>
                  <a:cubicBezTo>
                    <a:pt x="89765" y="63538"/>
                    <a:pt x="90332" y="63871"/>
                    <a:pt x="90866" y="64238"/>
                  </a:cubicBezTo>
                  <a:lnTo>
                    <a:pt x="90899" y="64238"/>
                  </a:lnTo>
                  <a:cubicBezTo>
                    <a:pt x="90899" y="64272"/>
                    <a:pt x="90932" y="64272"/>
                    <a:pt x="90932" y="64272"/>
                  </a:cubicBezTo>
                  <a:cubicBezTo>
                    <a:pt x="92067" y="65006"/>
                    <a:pt x="93267" y="65673"/>
                    <a:pt x="94468" y="66240"/>
                  </a:cubicBezTo>
                  <a:cubicBezTo>
                    <a:pt x="96069" y="67341"/>
                    <a:pt x="97804" y="68308"/>
                    <a:pt x="99539" y="69108"/>
                  </a:cubicBezTo>
                  <a:cubicBezTo>
                    <a:pt x="102074" y="70309"/>
                    <a:pt x="104776" y="71177"/>
                    <a:pt x="107511" y="71710"/>
                  </a:cubicBezTo>
                  <a:cubicBezTo>
                    <a:pt x="113649" y="72911"/>
                    <a:pt x="119920" y="72511"/>
                    <a:pt x="126091" y="73378"/>
                  </a:cubicBezTo>
                  <a:cubicBezTo>
                    <a:pt x="127692" y="73612"/>
                    <a:pt x="129327" y="73879"/>
                    <a:pt x="130861" y="74412"/>
                  </a:cubicBezTo>
                  <a:cubicBezTo>
                    <a:pt x="131995" y="74813"/>
                    <a:pt x="133096" y="75413"/>
                    <a:pt x="133896" y="76347"/>
                  </a:cubicBezTo>
                  <a:cubicBezTo>
                    <a:pt x="133896" y="76514"/>
                    <a:pt x="133896" y="76681"/>
                    <a:pt x="133896" y="76847"/>
                  </a:cubicBezTo>
                  <a:cubicBezTo>
                    <a:pt x="134063" y="78749"/>
                    <a:pt x="134530" y="80583"/>
                    <a:pt x="135264" y="82351"/>
                  </a:cubicBezTo>
                  <a:cubicBezTo>
                    <a:pt x="136031" y="84286"/>
                    <a:pt x="137032" y="86154"/>
                    <a:pt x="137599" y="88155"/>
                  </a:cubicBezTo>
                  <a:cubicBezTo>
                    <a:pt x="138166" y="90224"/>
                    <a:pt x="138333" y="92492"/>
                    <a:pt x="137432" y="94460"/>
                  </a:cubicBezTo>
                  <a:cubicBezTo>
                    <a:pt x="136521" y="94402"/>
                    <a:pt x="135599" y="94366"/>
                    <a:pt x="134678" y="94366"/>
                  </a:cubicBezTo>
                  <a:cubicBezTo>
                    <a:pt x="134015" y="94366"/>
                    <a:pt x="133352" y="94385"/>
                    <a:pt x="132696" y="94427"/>
                  </a:cubicBezTo>
                  <a:cubicBezTo>
                    <a:pt x="128459" y="94693"/>
                    <a:pt x="124223" y="95894"/>
                    <a:pt x="120720" y="98296"/>
                  </a:cubicBezTo>
                  <a:cubicBezTo>
                    <a:pt x="120153" y="98296"/>
                    <a:pt x="119653" y="98429"/>
                    <a:pt x="119186" y="98663"/>
                  </a:cubicBezTo>
                  <a:cubicBezTo>
                    <a:pt x="119153" y="98663"/>
                    <a:pt x="119153" y="98630"/>
                    <a:pt x="119119" y="98630"/>
                  </a:cubicBezTo>
                  <a:cubicBezTo>
                    <a:pt x="118319" y="98363"/>
                    <a:pt x="117451" y="98263"/>
                    <a:pt x="116617" y="98096"/>
                  </a:cubicBezTo>
                  <a:cubicBezTo>
                    <a:pt x="115784" y="97929"/>
                    <a:pt x="114983" y="97762"/>
                    <a:pt x="114149" y="97596"/>
                  </a:cubicBezTo>
                  <a:cubicBezTo>
                    <a:pt x="112481" y="97229"/>
                    <a:pt x="110847" y="96828"/>
                    <a:pt x="109212" y="96395"/>
                  </a:cubicBezTo>
                  <a:cubicBezTo>
                    <a:pt x="105910" y="95561"/>
                    <a:pt x="102674" y="94560"/>
                    <a:pt x="99472" y="93459"/>
                  </a:cubicBezTo>
                  <a:cubicBezTo>
                    <a:pt x="98605" y="93159"/>
                    <a:pt x="97704" y="92859"/>
                    <a:pt x="96837" y="92559"/>
                  </a:cubicBezTo>
                  <a:cubicBezTo>
                    <a:pt x="96136" y="92292"/>
                    <a:pt x="95402" y="91992"/>
                    <a:pt x="94668" y="91758"/>
                  </a:cubicBezTo>
                  <a:cubicBezTo>
                    <a:pt x="95202" y="89823"/>
                    <a:pt x="95469" y="87789"/>
                    <a:pt x="95169" y="85754"/>
                  </a:cubicBezTo>
                  <a:cubicBezTo>
                    <a:pt x="94568" y="81784"/>
                    <a:pt x="91566" y="79016"/>
                    <a:pt x="88531" y="76714"/>
                  </a:cubicBezTo>
                  <a:cubicBezTo>
                    <a:pt x="87630" y="76047"/>
                    <a:pt x="86696" y="75380"/>
                    <a:pt x="85829" y="74679"/>
                  </a:cubicBezTo>
                  <a:cubicBezTo>
                    <a:pt x="84995" y="74045"/>
                    <a:pt x="84228" y="73345"/>
                    <a:pt x="83394" y="72744"/>
                  </a:cubicBezTo>
                  <a:cubicBezTo>
                    <a:pt x="82860" y="70910"/>
                    <a:pt x="81192" y="69242"/>
                    <a:pt x="80025" y="67974"/>
                  </a:cubicBezTo>
                  <a:cubicBezTo>
                    <a:pt x="79791" y="67674"/>
                    <a:pt x="79524" y="67407"/>
                    <a:pt x="79224" y="67107"/>
                  </a:cubicBezTo>
                  <a:cubicBezTo>
                    <a:pt x="77856" y="65406"/>
                    <a:pt x="76222" y="63771"/>
                    <a:pt x="75421" y="61737"/>
                  </a:cubicBezTo>
                  <a:cubicBezTo>
                    <a:pt x="74954" y="60636"/>
                    <a:pt x="74621" y="58968"/>
                    <a:pt x="75488" y="57967"/>
                  </a:cubicBezTo>
                  <a:cubicBezTo>
                    <a:pt x="75974" y="57441"/>
                    <a:pt x="76682" y="57271"/>
                    <a:pt x="77394" y="57271"/>
                  </a:cubicBezTo>
                  <a:close/>
                  <a:moveTo>
                    <a:pt x="118417" y="99865"/>
                  </a:moveTo>
                  <a:cubicBezTo>
                    <a:pt x="118352" y="99898"/>
                    <a:pt x="118318" y="99931"/>
                    <a:pt x="118285" y="99997"/>
                  </a:cubicBezTo>
                  <a:lnTo>
                    <a:pt x="118252" y="99997"/>
                  </a:lnTo>
                  <a:cubicBezTo>
                    <a:pt x="118318" y="99931"/>
                    <a:pt x="118351" y="99898"/>
                    <a:pt x="118417" y="99865"/>
                  </a:cubicBezTo>
                  <a:close/>
                  <a:moveTo>
                    <a:pt x="48435" y="100498"/>
                  </a:moveTo>
                  <a:cubicBezTo>
                    <a:pt x="48536" y="100764"/>
                    <a:pt x="48602" y="101031"/>
                    <a:pt x="48669" y="101332"/>
                  </a:cubicBezTo>
                  <a:lnTo>
                    <a:pt x="48435" y="100564"/>
                  </a:lnTo>
                  <a:cubicBezTo>
                    <a:pt x="48435" y="100531"/>
                    <a:pt x="48435" y="100531"/>
                    <a:pt x="48435" y="100498"/>
                  </a:cubicBezTo>
                  <a:close/>
                  <a:moveTo>
                    <a:pt x="17513" y="101265"/>
                  </a:moveTo>
                  <a:cubicBezTo>
                    <a:pt x="17547" y="101365"/>
                    <a:pt x="17613" y="101498"/>
                    <a:pt x="17647" y="101598"/>
                  </a:cubicBezTo>
                  <a:cubicBezTo>
                    <a:pt x="17580" y="101498"/>
                    <a:pt x="17513" y="101398"/>
                    <a:pt x="17480" y="101332"/>
                  </a:cubicBezTo>
                  <a:cubicBezTo>
                    <a:pt x="17480" y="101298"/>
                    <a:pt x="17480" y="101265"/>
                    <a:pt x="17513" y="101265"/>
                  </a:cubicBezTo>
                  <a:close/>
                  <a:moveTo>
                    <a:pt x="118452" y="101465"/>
                  </a:moveTo>
                  <a:cubicBezTo>
                    <a:pt x="118452" y="101498"/>
                    <a:pt x="118452" y="101498"/>
                    <a:pt x="118452" y="101532"/>
                  </a:cubicBezTo>
                  <a:cubicBezTo>
                    <a:pt x="118419" y="101632"/>
                    <a:pt x="118419" y="101698"/>
                    <a:pt x="118385" y="101799"/>
                  </a:cubicBezTo>
                  <a:cubicBezTo>
                    <a:pt x="118385" y="101732"/>
                    <a:pt x="118352" y="101698"/>
                    <a:pt x="118352" y="101665"/>
                  </a:cubicBezTo>
                  <a:cubicBezTo>
                    <a:pt x="118385" y="101598"/>
                    <a:pt x="118419" y="101532"/>
                    <a:pt x="118452" y="101465"/>
                  </a:cubicBezTo>
                  <a:close/>
                  <a:moveTo>
                    <a:pt x="116851" y="102332"/>
                  </a:moveTo>
                  <a:cubicBezTo>
                    <a:pt x="116818" y="102332"/>
                    <a:pt x="116818" y="102366"/>
                    <a:pt x="116784" y="102366"/>
                  </a:cubicBezTo>
                  <a:cubicBezTo>
                    <a:pt x="116784" y="102366"/>
                    <a:pt x="116818" y="102332"/>
                    <a:pt x="116818" y="102332"/>
                  </a:cubicBezTo>
                  <a:close/>
                  <a:moveTo>
                    <a:pt x="151409" y="102632"/>
                  </a:moveTo>
                  <a:lnTo>
                    <a:pt x="151409" y="102632"/>
                  </a:lnTo>
                  <a:cubicBezTo>
                    <a:pt x="151460" y="102645"/>
                    <a:pt x="151510" y="102658"/>
                    <a:pt x="151561" y="102671"/>
                  </a:cubicBezTo>
                  <a:lnTo>
                    <a:pt x="151561" y="102671"/>
                  </a:lnTo>
                  <a:cubicBezTo>
                    <a:pt x="151534" y="102668"/>
                    <a:pt x="151506" y="102666"/>
                    <a:pt x="151476" y="102666"/>
                  </a:cubicBezTo>
                  <a:lnTo>
                    <a:pt x="151442" y="102666"/>
                  </a:lnTo>
                  <a:lnTo>
                    <a:pt x="151409" y="102632"/>
                  </a:lnTo>
                  <a:close/>
                  <a:moveTo>
                    <a:pt x="151943" y="102766"/>
                  </a:moveTo>
                  <a:lnTo>
                    <a:pt x="151943" y="102766"/>
                  </a:lnTo>
                  <a:cubicBezTo>
                    <a:pt x="152109" y="102799"/>
                    <a:pt x="152276" y="102866"/>
                    <a:pt x="152443" y="102899"/>
                  </a:cubicBezTo>
                  <a:lnTo>
                    <a:pt x="152343" y="102899"/>
                  </a:lnTo>
                  <a:cubicBezTo>
                    <a:pt x="152210" y="102833"/>
                    <a:pt x="152076" y="102799"/>
                    <a:pt x="151943" y="102766"/>
                  </a:cubicBezTo>
                  <a:close/>
                  <a:moveTo>
                    <a:pt x="153344" y="102733"/>
                  </a:moveTo>
                  <a:cubicBezTo>
                    <a:pt x="153677" y="102833"/>
                    <a:pt x="153977" y="102933"/>
                    <a:pt x="154278" y="103033"/>
                  </a:cubicBezTo>
                  <a:cubicBezTo>
                    <a:pt x="154111" y="102999"/>
                    <a:pt x="153977" y="102933"/>
                    <a:pt x="153811" y="102899"/>
                  </a:cubicBezTo>
                  <a:cubicBezTo>
                    <a:pt x="153644" y="102866"/>
                    <a:pt x="153510" y="102799"/>
                    <a:pt x="153344" y="102733"/>
                  </a:cubicBezTo>
                  <a:close/>
                  <a:moveTo>
                    <a:pt x="156079" y="103700"/>
                  </a:moveTo>
                  <a:cubicBezTo>
                    <a:pt x="156146" y="103733"/>
                    <a:pt x="156212" y="103767"/>
                    <a:pt x="156279" y="103767"/>
                  </a:cubicBezTo>
                  <a:cubicBezTo>
                    <a:pt x="156212" y="103767"/>
                    <a:pt x="156112" y="103733"/>
                    <a:pt x="156046" y="103700"/>
                  </a:cubicBezTo>
                  <a:close/>
                  <a:moveTo>
                    <a:pt x="114349" y="98363"/>
                  </a:moveTo>
                  <a:cubicBezTo>
                    <a:pt x="114950" y="98496"/>
                    <a:pt x="115550" y="98630"/>
                    <a:pt x="116184" y="98763"/>
                  </a:cubicBezTo>
                  <a:cubicBezTo>
                    <a:pt x="116884" y="98896"/>
                    <a:pt x="117618" y="99097"/>
                    <a:pt x="118352" y="99197"/>
                  </a:cubicBezTo>
                  <a:cubicBezTo>
                    <a:pt x="117985" y="99464"/>
                    <a:pt x="117652" y="99797"/>
                    <a:pt x="117351" y="100131"/>
                  </a:cubicBezTo>
                  <a:cubicBezTo>
                    <a:pt x="117018" y="100531"/>
                    <a:pt x="115517" y="102032"/>
                    <a:pt x="116217" y="102599"/>
                  </a:cubicBezTo>
                  <a:cubicBezTo>
                    <a:pt x="116217" y="102599"/>
                    <a:pt x="116184" y="102632"/>
                    <a:pt x="116184" y="102632"/>
                  </a:cubicBezTo>
                  <a:cubicBezTo>
                    <a:pt x="116150" y="102666"/>
                    <a:pt x="116150" y="102699"/>
                    <a:pt x="116084" y="102733"/>
                  </a:cubicBezTo>
                  <a:cubicBezTo>
                    <a:pt x="116050" y="102799"/>
                    <a:pt x="116017" y="102833"/>
                    <a:pt x="115984" y="102899"/>
                  </a:cubicBezTo>
                  <a:cubicBezTo>
                    <a:pt x="115550" y="103433"/>
                    <a:pt x="115116" y="103967"/>
                    <a:pt x="114649" y="104467"/>
                  </a:cubicBezTo>
                  <a:cubicBezTo>
                    <a:pt x="114616" y="104501"/>
                    <a:pt x="114549" y="104567"/>
                    <a:pt x="114516" y="104601"/>
                  </a:cubicBezTo>
                  <a:cubicBezTo>
                    <a:pt x="114449" y="104467"/>
                    <a:pt x="114383" y="104367"/>
                    <a:pt x="114316" y="104267"/>
                  </a:cubicBezTo>
                  <a:cubicBezTo>
                    <a:pt x="114182" y="103967"/>
                    <a:pt x="114082" y="103667"/>
                    <a:pt x="113982" y="103366"/>
                  </a:cubicBezTo>
                  <a:cubicBezTo>
                    <a:pt x="113815" y="102799"/>
                    <a:pt x="113715" y="102199"/>
                    <a:pt x="113649" y="101598"/>
                  </a:cubicBezTo>
                  <a:cubicBezTo>
                    <a:pt x="113582" y="100564"/>
                    <a:pt x="113482" y="99097"/>
                    <a:pt x="114349" y="98363"/>
                  </a:cubicBezTo>
                  <a:close/>
                  <a:moveTo>
                    <a:pt x="115583" y="105334"/>
                  </a:moveTo>
                  <a:cubicBezTo>
                    <a:pt x="115550" y="105368"/>
                    <a:pt x="115550" y="105435"/>
                    <a:pt x="115517" y="105501"/>
                  </a:cubicBezTo>
                  <a:cubicBezTo>
                    <a:pt x="115517" y="105501"/>
                    <a:pt x="115517" y="105501"/>
                    <a:pt x="115483" y="105468"/>
                  </a:cubicBezTo>
                  <a:cubicBezTo>
                    <a:pt x="115517" y="105468"/>
                    <a:pt x="115483" y="105468"/>
                    <a:pt x="115517" y="105435"/>
                  </a:cubicBezTo>
                  <a:cubicBezTo>
                    <a:pt x="115517" y="105401"/>
                    <a:pt x="115517" y="105368"/>
                    <a:pt x="115550" y="105334"/>
                  </a:cubicBezTo>
                  <a:close/>
                  <a:moveTo>
                    <a:pt x="94502" y="92292"/>
                  </a:moveTo>
                  <a:cubicBezTo>
                    <a:pt x="95035" y="92525"/>
                    <a:pt x="95602" y="92725"/>
                    <a:pt x="96136" y="92959"/>
                  </a:cubicBezTo>
                  <a:cubicBezTo>
                    <a:pt x="96937" y="93259"/>
                    <a:pt x="97771" y="93559"/>
                    <a:pt x="98605" y="93860"/>
                  </a:cubicBezTo>
                  <a:cubicBezTo>
                    <a:pt x="100206" y="94460"/>
                    <a:pt x="101840" y="94994"/>
                    <a:pt x="103475" y="95494"/>
                  </a:cubicBezTo>
                  <a:cubicBezTo>
                    <a:pt x="104609" y="95828"/>
                    <a:pt x="105710" y="96161"/>
                    <a:pt x="106810" y="96495"/>
                  </a:cubicBezTo>
                  <a:cubicBezTo>
                    <a:pt x="106844" y="96495"/>
                    <a:pt x="106877" y="96528"/>
                    <a:pt x="106944" y="96528"/>
                  </a:cubicBezTo>
                  <a:cubicBezTo>
                    <a:pt x="107378" y="96728"/>
                    <a:pt x="107845" y="96895"/>
                    <a:pt x="108312" y="97129"/>
                  </a:cubicBezTo>
                  <a:cubicBezTo>
                    <a:pt x="108345" y="97195"/>
                    <a:pt x="108378" y="97229"/>
                    <a:pt x="108478" y="97262"/>
                  </a:cubicBezTo>
                  <a:cubicBezTo>
                    <a:pt x="108545" y="97262"/>
                    <a:pt x="108612" y="97295"/>
                    <a:pt x="108678" y="97295"/>
                  </a:cubicBezTo>
                  <a:cubicBezTo>
                    <a:pt x="109279" y="97629"/>
                    <a:pt x="109879" y="97996"/>
                    <a:pt x="110380" y="98463"/>
                  </a:cubicBezTo>
                  <a:cubicBezTo>
                    <a:pt x="111314" y="99263"/>
                    <a:pt x="111781" y="100364"/>
                    <a:pt x="112181" y="101498"/>
                  </a:cubicBezTo>
                  <a:cubicBezTo>
                    <a:pt x="112581" y="102666"/>
                    <a:pt x="112982" y="103833"/>
                    <a:pt x="113815" y="104767"/>
                  </a:cubicBezTo>
                  <a:cubicBezTo>
                    <a:pt x="113815" y="104801"/>
                    <a:pt x="113849" y="104801"/>
                    <a:pt x="113849" y="104834"/>
                  </a:cubicBezTo>
                  <a:cubicBezTo>
                    <a:pt x="113882" y="104901"/>
                    <a:pt x="113949" y="105001"/>
                    <a:pt x="114016" y="105068"/>
                  </a:cubicBezTo>
                  <a:cubicBezTo>
                    <a:pt x="113949" y="105134"/>
                    <a:pt x="113882" y="105201"/>
                    <a:pt x="113782" y="105234"/>
                  </a:cubicBezTo>
                  <a:cubicBezTo>
                    <a:pt x="113582" y="105401"/>
                    <a:pt x="113282" y="105501"/>
                    <a:pt x="113082" y="105668"/>
                  </a:cubicBezTo>
                  <a:cubicBezTo>
                    <a:pt x="112948" y="105635"/>
                    <a:pt x="112781" y="105601"/>
                    <a:pt x="112648" y="105535"/>
                  </a:cubicBezTo>
                  <a:cubicBezTo>
                    <a:pt x="111013" y="104934"/>
                    <a:pt x="109713" y="103867"/>
                    <a:pt x="108678" y="102532"/>
                  </a:cubicBezTo>
                  <a:cubicBezTo>
                    <a:pt x="107578" y="101098"/>
                    <a:pt x="106610" y="99630"/>
                    <a:pt x="105109" y="98596"/>
                  </a:cubicBezTo>
                  <a:cubicBezTo>
                    <a:pt x="103541" y="97529"/>
                    <a:pt x="101774" y="96695"/>
                    <a:pt x="100039" y="95928"/>
                  </a:cubicBezTo>
                  <a:cubicBezTo>
                    <a:pt x="99272" y="95594"/>
                    <a:pt x="98471" y="95261"/>
                    <a:pt x="97671" y="94960"/>
                  </a:cubicBezTo>
                  <a:cubicBezTo>
                    <a:pt x="97604" y="94927"/>
                    <a:pt x="97537" y="94894"/>
                    <a:pt x="97470" y="94894"/>
                  </a:cubicBezTo>
                  <a:cubicBezTo>
                    <a:pt x="97304" y="94827"/>
                    <a:pt x="97137" y="94760"/>
                    <a:pt x="96970" y="94693"/>
                  </a:cubicBezTo>
                  <a:cubicBezTo>
                    <a:pt x="96436" y="94527"/>
                    <a:pt x="95903" y="94360"/>
                    <a:pt x="95336" y="94193"/>
                  </a:cubicBezTo>
                  <a:cubicBezTo>
                    <a:pt x="95269" y="94160"/>
                    <a:pt x="95169" y="94126"/>
                    <a:pt x="95069" y="94093"/>
                  </a:cubicBezTo>
                  <a:cubicBezTo>
                    <a:pt x="94902" y="94026"/>
                    <a:pt x="94769" y="93960"/>
                    <a:pt x="94602" y="93893"/>
                  </a:cubicBezTo>
                  <a:cubicBezTo>
                    <a:pt x="94402" y="93826"/>
                    <a:pt x="94235" y="93693"/>
                    <a:pt x="94035" y="93659"/>
                  </a:cubicBezTo>
                  <a:cubicBezTo>
                    <a:pt x="94201" y="93192"/>
                    <a:pt x="94368" y="92759"/>
                    <a:pt x="94502" y="92292"/>
                  </a:cubicBezTo>
                  <a:close/>
                  <a:moveTo>
                    <a:pt x="114483" y="105601"/>
                  </a:moveTo>
                  <a:cubicBezTo>
                    <a:pt x="114483" y="105635"/>
                    <a:pt x="114449" y="105668"/>
                    <a:pt x="114416" y="105701"/>
                  </a:cubicBezTo>
                  <a:lnTo>
                    <a:pt x="114383" y="105701"/>
                  </a:lnTo>
                  <a:cubicBezTo>
                    <a:pt x="114416" y="105668"/>
                    <a:pt x="114449" y="105635"/>
                    <a:pt x="114483" y="105601"/>
                  </a:cubicBezTo>
                  <a:close/>
                  <a:moveTo>
                    <a:pt x="114149" y="105902"/>
                  </a:moveTo>
                  <a:cubicBezTo>
                    <a:pt x="114116" y="105935"/>
                    <a:pt x="114116" y="105935"/>
                    <a:pt x="114082" y="105935"/>
                  </a:cubicBezTo>
                  <a:cubicBezTo>
                    <a:pt x="114116" y="105935"/>
                    <a:pt x="114116" y="105902"/>
                    <a:pt x="114149" y="105902"/>
                  </a:cubicBezTo>
                  <a:close/>
                  <a:moveTo>
                    <a:pt x="115750" y="105801"/>
                  </a:moveTo>
                  <a:cubicBezTo>
                    <a:pt x="115784" y="105868"/>
                    <a:pt x="115817" y="105902"/>
                    <a:pt x="115850" y="105968"/>
                  </a:cubicBezTo>
                  <a:lnTo>
                    <a:pt x="115784" y="105968"/>
                  </a:lnTo>
                  <a:cubicBezTo>
                    <a:pt x="115750" y="105902"/>
                    <a:pt x="115750" y="105868"/>
                    <a:pt x="115750" y="105835"/>
                  </a:cubicBezTo>
                  <a:cubicBezTo>
                    <a:pt x="115750" y="105835"/>
                    <a:pt x="115750" y="105801"/>
                    <a:pt x="115750" y="105801"/>
                  </a:cubicBezTo>
                  <a:close/>
                  <a:moveTo>
                    <a:pt x="82493" y="105802"/>
                  </a:moveTo>
                  <a:cubicBezTo>
                    <a:pt x="82393" y="105935"/>
                    <a:pt x="82326" y="106068"/>
                    <a:pt x="82226" y="106202"/>
                  </a:cubicBezTo>
                  <a:cubicBezTo>
                    <a:pt x="82226" y="106168"/>
                    <a:pt x="82226" y="106168"/>
                    <a:pt x="82226" y="106168"/>
                  </a:cubicBezTo>
                  <a:cubicBezTo>
                    <a:pt x="82326" y="106035"/>
                    <a:pt x="82393" y="105935"/>
                    <a:pt x="82493" y="105802"/>
                  </a:cubicBezTo>
                  <a:close/>
                  <a:moveTo>
                    <a:pt x="154088" y="93171"/>
                  </a:moveTo>
                  <a:cubicBezTo>
                    <a:pt x="154320" y="93171"/>
                    <a:pt x="154558" y="93219"/>
                    <a:pt x="154811" y="93326"/>
                  </a:cubicBezTo>
                  <a:cubicBezTo>
                    <a:pt x="155712" y="93726"/>
                    <a:pt x="156679" y="94293"/>
                    <a:pt x="157447" y="94994"/>
                  </a:cubicBezTo>
                  <a:cubicBezTo>
                    <a:pt x="158681" y="96128"/>
                    <a:pt x="159615" y="97629"/>
                    <a:pt x="161316" y="98196"/>
                  </a:cubicBezTo>
                  <a:cubicBezTo>
                    <a:pt x="162183" y="98463"/>
                    <a:pt x="163151" y="98563"/>
                    <a:pt x="164051" y="98796"/>
                  </a:cubicBezTo>
                  <a:cubicBezTo>
                    <a:pt x="164885" y="98997"/>
                    <a:pt x="165719" y="99330"/>
                    <a:pt x="166520" y="99697"/>
                  </a:cubicBezTo>
                  <a:cubicBezTo>
                    <a:pt x="168054" y="100464"/>
                    <a:pt x="169455" y="101532"/>
                    <a:pt x="170489" y="102899"/>
                  </a:cubicBezTo>
                  <a:cubicBezTo>
                    <a:pt x="171156" y="103800"/>
                    <a:pt x="171790" y="104867"/>
                    <a:pt x="171857" y="105968"/>
                  </a:cubicBezTo>
                  <a:cubicBezTo>
                    <a:pt x="171857" y="106135"/>
                    <a:pt x="171857" y="106302"/>
                    <a:pt x="171857" y="106435"/>
                  </a:cubicBezTo>
                  <a:cubicBezTo>
                    <a:pt x="171824" y="106302"/>
                    <a:pt x="171790" y="106135"/>
                    <a:pt x="171724" y="105968"/>
                  </a:cubicBezTo>
                  <a:cubicBezTo>
                    <a:pt x="171657" y="105401"/>
                    <a:pt x="171323" y="104801"/>
                    <a:pt x="171023" y="104367"/>
                  </a:cubicBezTo>
                  <a:cubicBezTo>
                    <a:pt x="170456" y="103500"/>
                    <a:pt x="169755" y="102733"/>
                    <a:pt x="169022" y="101999"/>
                  </a:cubicBezTo>
                  <a:cubicBezTo>
                    <a:pt x="168321" y="101265"/>
                    <a:pt x="167554" y="100564"/>
                    <a:pt x="166653" y="100064"/>
                  </a:cubicBezTo>
                  <a:cubicBezTo>
                    <a:pt x="165719" y="99530"/>
                    <a:pt x="164719" y="99297"/>
                    <a:pt x="163684" y="99197"/>
                  </a:cubicBezTo>
                  <a:cubicBezTo>
                    <a:pt x="162584" y="99097"/>
                    <a:pt x="161450" y="99063"/>
                    <a:pt x="160415" y="98696"/>
                  </a:cubicBezTo>
                  <a:cubicBezTo>
                    <a:pt x="159481" y="98363"/>
                    <a:pt x="158748" y="97696"/>
                    <a:pt x="158080" y="96962"/>
                  </a:cubicBezTo>
                  <a:cubicBezTo>
                    <a:pt x="156846" y="95627"/>
                    <a:pt x="155679" y="94160"/>
                    <a:pt x="153744" y="93893"/>
                  </a:cubicBezTo>
                  <a:cubicBezTo>
                    <a:pt x="153494" y="93876"/>
                    <a:pt x="153244" y="93860"/>
                    <a:pt x="152993" y="93860"/>
                  </a:cubicBezTo>
                  <a:cubicBezTo>
                    <a:pt x="152743" y="93860"/>
                    <a:pt x="152493" y="93876"/>
                    <a:pt x="152243" y="93926"/>
                  </a:cubicBezTo>
                  <a:cubicBezTo>
                    <a:pt x="152510" y="93759"/>
                    <a:pt x="152777" y="93593"/>
                    <a:pt x="153043" y="93459"/>
                  </a:cubicBezTo>
                  <a:cubicBezTo>
                    <a:pt x="153404" y="93279"/>
                    <a:pt x="153740" y="93171"/>
                    <a:pt x="154088" y="93171"/>
                  </a:cubicBezTo>
                  <a:close/>
                  <a:moveTo>
                    <a:pt x="48435" y="106102"/>
                  </a:moveTo>
                  <a:cubicBezTo>
                    <a:pt x="48602" y="106268"/>
                    <a:pt x="48769" y="106402"/>
                    <a:pt x="48936" y="106569"/>
                  </a:cubicBezTo>
                  <a:cubicBezTo>
                    <a:pt x="48769" y="106435"/>
                    <a:pt x="48569" y="106302"/>
                    <a:pt x="48402" y="106135"/>
                  </a:cubicBezTo>
                  <a:cubicBezTo>
                    <a:pt x="48402" y="106135"/>
                    <a:pt x="48435" y="106135"/>
                    <a:pt x="48435" y="106102"/>
                  </a:cubicBezTo>
                  <a:close/>
                  <a:moveTo>
                    <a:pt x="134343" y="95096"/>
                  </a:moveTo>
                  <a:cubicBezTo>
                    <a:pt x="136473" y="95096"/>
                    <a:pt x="138602" y="95296"/>
                    <a:pt x="140701" y="95627"/>
                  </a:cubicBezTo>
                  <a:cubicBezTo>
                    <a:pt x="142302" y="95861"/>
                    <a:pt x="143870" y="96261"/>
                    <a:pt x="145438" y="96528"/>
                  </a:cubicBezTo>
                  <a:cubicBezTo>
                    <a:pt x="145638" y="96561"/>
                    <a:pt x="145805" y="96595"/>
                    <a:pt x="146005" y="96628"/>
                  </a:cubicBezTo>
                  <a:cubicBezTo>
                    <a:pt x="146038" y="96628"/>
                    <a:pt x="146038" y="96628"/>
                    <a:pt x="146072" y="96595"/>
                  </a:cubicBezTo>
                  <a:cubicBezTo>
                    <a:pt x="146272" y="96628"/>
                    <a:pt x="146505" y="96662"/>
                    <a:pt x="146672" y="96662"/>
                  </a:cubicBezTo>
                  <a:lnTo>
                    <a:pt x="147373" y="96662"/>
                  </a:lnTo>
                  <a:cubicBezTo>
                    <a:pt x="149029" y="98058"/>
                    <a:pt x="151382" y="98664"/>
                    <a:pt x="153537" y="98664"/>
                  </a:cubicBezTo>
                  <a:cubicBezTo>
                    <a:pt x="153595" y="98664"/>
                    <a:pt x="153653" y="98664"/>
                    <a:pt x="153711" y="98663"/>
                  </a:cubicBezTo>
                  <a:cubicBezTo>
                    <a:pt x="154178" y="98730"/>
                    <a:pt x="154678" y="98763"/>
                    <a:pt x="155145" y="98763"/>
                  </a:cubicBezTo>
                  <a:cubicBezTo>
                    <a:pt x="155745" y="98730"/>
                    <a:pt x="156312" y="98696"/>
                    <a:pt x="156880" y="98530"/>
                  </a:cubicBezTo>
                  <a:cubicBezTo>
                    <a:pt x="157280" y="98429"/>
                    <a:pt x="158047" y="98296"/>
                    <a:pt x="158314" y="97929"/>
                  </a:cubicBezTo>
                  <a:cubicBezTo>
                    <a:pt x="158648" y="98263"/>
                    <a:pt x="158981" y="98563"/>
                    <a:pt x="159381" y="98796"/>
                  </a:cubicBezTo>
                  <a:cubicBezTo>
                    <a:pt x="160149" y="99263"/>
                    <a:pt x="161049" y="99497"/>
                    <a:pt x="161950" y="99597"/>
                  </a:cubicBezTo>
                  <a:cubicBezTo>
                    <a:pt x="163017" y="99730"/>
                    <a:pt x="164085" y="99764"/>
                    <a:pt x="165119" y="100031"/>
                  </a:cubicBezTo>
                  <a:cubicBezTo>
                    <a:pt x="166053" y="100297"/>
                    <a:pt x="166887" y="100831"/>
                    <a:pt x="167621" y="101465"/>
                  </a:cubicBezTo>
                  <a:cubicBezTo>
                    <a:pt x="168455" y="102165"/>
                    <a:pt x="169122" y="102999"/>
                    <a:pt x="169822" y="103833"/>
                  </a:cubicBezTo>
                  <a:cubicBezTo>
                    <a:pt x="171523" y="105835"/>
                    <a:pt x="171757" y="108570"/>
                    <a:pt x="169022" y="108637"/>
                  </a:cubicBezTo>
                  <a:cubicBezTo>
                    <a:pt x="168985" y="108638"/>
                    <a:pt x="168949" y="108639"/>
                    <a:pt x="168912" y="108639"/>
                  </a:cubicBezTo>
                  <a:cubicBezTo>
                    <a:pt x="167950" y="108639"/>
                    <a:pt x="167021" y="108222"/>
                    <a:pt x="166153" y="107836"/>
                  </a:cubicBezTo>
                  <a:cubicBezTo>
                    <a:pt x="165252" y="107436"/>
                    <a:pt x="164352" y="107002"/>
                    <a:pt x="163418" y="106569"/>
                  </a:cubicBezTo>
                  <a:cubicBezTo>
                    <a:pt x="162350" y="106068"/>
                    <a:pt x="161249" y="105601"/>
                    <a:pt x="160115" y="105134"/>
                  </a:cubicBezTo>
                  <a:cubicBezTo>
                    <a:pt x="157880" y="103900"/>
                    <a:pt x="155512" y="102933"/>
                    <a:pt x="153010" y="102299"/>
                  </a:cubicBezTo>
                  <a:cubicBezTo>
                    <a:pt x="152343" y="102099"/>
                    <a:pt x="151609" y="101932"/>
                    <a:pt x="150875" y="101799"/>
                  </a:cubicBezTo>
                  <a:cubicBezTo>
                    <a:pt x="150742" y="101765"/>
                    <a:pt x="150642" y="101732"/>
                    <a:pt x="150508" y="101698"/>
                  </a:cubicBezTo>
                  <a:cubicBezTo>
                    <a:pt x="150041" y="101532"/>
                    <a:pt x="149574" y="101465"/>
                    <a:pt x="149074" y="101432"/>
                  </a:cubicBezTo>
                  <a:cubicBezTo>
                    <a:pt x="148907" y="101398"/>
                    <a:pt x="148774" y="101398"/>
                    <a:pt x="148607" y="101398"/>
                  </a:cubicBezTo>
                  <a:cubicBezTo>
                    <a:pt x="148265" y="101349"/>
                    <a:pt x="147923" y="101318"/>
                    <a:pt x="147608" y="101318"/>
                  </a:cubicBezTo>
                  <a:cubicBezTo>
                    <a:pt x="147492" y="101318"/>
                    <a:pt x="147380" y="101323"/>
                    <a:pt x="147273" y="101332"/>
                  </a:cubicBezTo>
                  <a:cubicBezTo>
                    <a:pt x="145805" y="101465"/>
                    <a:pt x="144404" y="101999"/>
                    <a:pt x="143003" y="102432"/>
                  </a:cubicBezTo>
                  <a:cubicBezTo>
                    <a:pt x="140168" y="103333"/>
                    <a:pt x="137366" y="104334"/>
                    <a:pt x="134597" y="105401"/>
                  </a:cubicBezTo>
                  <a:cubicBezTo>
                    <a:pt x="133796" y="105735"/>
                    <a:pt x="133029" y="106068"/>
                    <a:pt x="132229" y="106369"/>
                  </a:cubicBezTo>
                  <a:cubicBezTo>
                    <a:pt x="131872" y="106500"/>
                    <a:pt x="131463" y="106610"/>
                    <a:pt x="131066" y="106610"/>
                  </a:cubicBezTo>
                  <a:cubicBezTo>
                    <a:pt x="130757" y="106610"/>
                    <a:pt x="130456" y="106544"/>
                    <a:pt x="130194" y="106369"/>
                  </a:cubicBezTo>
                  <a:cubicBezTo>
                    <a:pt x="129460" y="105001"/>
                    <a:pt x="128559" y="103733"/>
                    <a:pt x="127525" y="102566"/>
                  </a:cubicBezTo>
                  <a:cubicBezTo>
                    <a:pt x="126691" y="101598"/>
                    <a:pt x="125724" y="100764"/>
                    <a:pt x="124723" y="99997"/>
                  </a:cubicBezTo>
                  <a:lnTo>
                    <a:pt x="124690" y="99997"/>
                  </a:lnTo>
                  <a:cubicBezTo>
                    <a:pt x="124657" y="99864"/>
                    <a:pt x="124590" y="99830"/>
                    <a:pt x="124490" y="99730"/>
                  </a:cubicBezTo>
                  <a:cubicBezTo>
                    <a:pt x="124290" y="99564"/>
                    <a:pt x="124089" y="99397"/>
                    <a:pt x="123989" y="99130"/>
                  </a:cubicBezTo>
                  <a:cubicBezTo>
                    <a:pt x="123956" y="98963"/>
                    <a:pt x="123923" y="98830"/>
                    <a:pt x="123956" y="98696"/>
                  </a:cubicBezTo>
                  <a:cubicBezTo>
                    <a:pt x="124123" y="98329"/>
                    <a:pt x="124456" y="98063"/>
                    <a:pt x="124757" y="97829"/>
                  </a:cubicBezTo>
                  <a:cubicBezTo>
                    <a:pt x="125524" y="97229"/>
                    <a:pt x="126424" y="96762"/>
                    <a:pt x="127325" y="96361"/>
                  </a:cubicBezTo>
                  <a:cubicBezTo>
                    <a:pt x="128559" y="95828"/>
                    <a:pt x="129794" y="95494"/>
                    <a:pt x="131094" y="95261"/>
                  </a:cubicBezTo>
                  <a:cubicBezTo>
                    <a:pt x="132175" y="95148"/>
                    <a:pt x="133259" y="95096"/>
                    <a:pt x="134343" y="95096"/>
                  </a:cubicBezTo>
                  <a:close/>
                  <a:moveTo>
                    <a:pt x="27438" y="79193"/>
                  </a:moveTo>
                  <a:cubicBezTo>
                    <a:pt x="27982" y="79193"/>
                    <a:pt x="28516" y="79613"/>
                    <a:pt x="28755" y="80116"/>
                  </a:cubicBezTo>
                  <a:cubicBezTo>
                    <a:pt x="29222" y="80984"/>
                    <a:pt x="29122" y="82018"/>
                    <a:pt x="28988" y="82985"/>
                  </a:cubicBezTo>
                  <a:cubicBezTo>
                    <a:pt x="28888" y="83886"/>
                    <a:pt x="28755" y="84886"/>
                    <a:pt x="28088" y="85554"/>
                  </a:cubicBezTo>
                  <a:cubicBezTo>
                    <a:pt x="27781" y="85876"/>
                    <a:pt x="27311" y="86050"/>
                    <a:pt x="26866" y="86050"/>
                  </a:cubicBezTo>
                  <a:cubicBezTo>
                    <a:pt x="26390" y="86050"/>
                    <a:pt x="25942" y="85851"/>
                    <a:pt x="25753" y="85420"/>
                  </a:cubicBezTo>
                  <a:lnTo>
                    <a:pt x="25753" y="85420"/>
                  </a:lnTo>
                  <a:cubicBezTo>
                    <a:pt x="26028" y="86053"/>
                    <a:pt x="26711" y="86481"/>
                    <a:pt x="27391" y="86481"/>
                  </a:cubicBezTo>
                  <a:cubicBezTo>
                    <a:pt x="27536" y="86481"/>
                    <a:pt x="27680" y="86462"/>
                    <a:pt x="27821" y="86421"/>
                  </a:cubicBezTo>
                  <a:lnTo>
                    <a:pt x="27821" y="86421"/>
                  </a:lnTo>
                  <a:cubicBezTo>
                    <a:pt x="26687" y="87789"/>
                    <a:pt x="25619" y="89223"/>
                    <a:pt x="24618" y="90691"/>
                  </a:cubicBezTo>
                  <a:cubicBezTo>
                    <a:pt x="24518" y="90290"/>
                    <a:pt x="24185" y="89957"/>
                    <a:pt x="23785" y="89857"/>
                  </a:cubicBezTo>
                  <a:lnTo>
                    <a:pt x="23785" y="89857"/>
                  </a:lnTo>
                  <a:cubicBezTo>
                    <a:pt x="24585" y="90390"/>
                    <a:pt x="24452" y="91625"/>
                    <a:pt x="24151" y="92559"/>
                  </a:cubicBezTo>
                  <a:cubicBezTo>
                    <a:pt x="23785" y="93726"/>
                    <a:pt x="23318" y="94927"/>
                    <a:pt x="22417" y="95761"/>
                  </a:cubicBezTo>
                  <a:cubicBezTo>
                    <a:pt x="21883" y="96228"/>
                    <a:pt x="21283" y="96561"/>
                    <a:pt x="20682" y="96862"/>
                  </a:cubicBezTo>
                  <a:cubicBezTo>
                    <a:pt x="20665" y="96856"/>
                    <a:pt x="20646" y="96853"/>
                    <a:pt x="20627" y="96853"/>
                  </a:cubicBezTo>
                  <a:cubicBezTo>
                    <a:pt x="20539" y="96853"/>
                    <a:pt x="20449" y="96913"/>
                    <a:pt x="20449" y="96995"/>
                  </a:cubicBezTo>
                  <a:cubicBezTo>
                    <a:pt x="19882" y="97295"/>
                    <a:pt x="19315" y="97629"/>
                    <a:pt x="18848" y="98063"/>
                  </a:cubicBezTo>
                  <a:cubicBezTo>
                    <a:pt x="18147" y="98730"/>
                    <a:pt x="17714" y="99597"/>
                    <a:pt x="17280" y="100431"/>
                  </a:cubicBezTo>
                  <a:cubicBezTo>
                    <a:pt x="16813" y="101265"/>
                    <a:pt x="16246" y="102099"/>
                    <a:pt x="15445" y="102599"/>
                  </a:cubicBezTo>
                  <a:cubicBezTo>
                    <a:pt x="15067" y="102835"/>
                    <a:pt x="14608" y="102967"/>
                    <a:pt x="14157" y="102967"/>
                  </a:cubicBezTo>
                  <a:cubicBezTo>
                    <a:pt x="13654" y="102967"/>
                    <a:pt x="13162" y="102802"/>
                    <a:pt x="12810" y="102432"/>
                  </a:cubicBezTo>
                  <a:cubicBezTo>
                    <a:pt x="12810" y="101999"/>
                    <a:pt x="13210" y="101665"/>
                    <a:pt x="13644" y="101465"/>
                  </a:cubicBezTo>
                  <a:cubicBezTo>
                    <a:pt x="14044" y="101265"/>
                    <a:pt x="14511" y="101165"/>
                    <a:pt x="14878" y="100931"/>
                  </a:cubicBezTo>
                  <a:cubicBezTo>
                    <a:pt x="15479" y="100531"/>
                    <a:pt x="15745" y="99764"/>
                    <a:pt x="15879" y="99030"/>
                  </a:cubicBezTo>
                  <a:cubicBezTo>
                    <a:pt x="16012" y="98329"/>
                    <a:pt x="16012" y="97562"/>
                    <a:pt x="16246" y="96895"/>
                  </a:cubicBezTo>
                  <a:cubicBezTo>
                    <a:pt x="16579" y="95861"/>
                    <a:pt x="17347" y="95060"/>
                    <a:pt x="18014" y="94193"/>
                  </a:cubicBezTo>
                  <a:cubicBezTo>
                    <a:pt x="18648" y="93359"/>
                    <a:pt x="19248" y="92325"/>
                    <a:pt x="19081" y="91258"/>
                  </a:cubicBezTo>
                  <a:lnTo>
                    <a:pt x="19081" y="91258"/>
                  </a:lnTo>
                  <a:cubicBezTo>
                    <a:pt x="18614" y="93826"/>
                    <a:pt x="16446" y="96028"/>
                    <a:pt x="13844" y="96495"/>
                  </a:cubicBezTo>
                  <a:cubicBezTo>
                    <a:pt x="14049" y="96612"/>
                    <a:pt x="14272" y="96661"/>
                    <a:pt x="14500" y="96661"/>
                  </a:cubicBezTo>
                  <a:cubicBezTo>
                    <a:pt x="15052" y="96661"/>
                    <a:pt x="15641" y="96378"/>
                    <a:pt x="16112" y="96094"/>
                  </a:cubicBezTo>
                  <a:lnTo>
                    <a:pt x="16112" y="96094"/>
                  </a:lnTo>
                  <a:cubicBezTo>
                    <a:pt x="15745" y="97028"/>
                    <a:pt x="15779" y="98096"/>
                    <a:pt x="15512" y="99063"/>
                  </a:cubicBezTo>
                  <a:cubicBezTo>
                    <a:pt x="15245" y="100031"/>
                    <a:pt x="14511" y="101031"/>
                    <a:pt x="13511" y="101065"/>
                  </a:cubicBezTo>
                  <a:cubicBezTo>
                    <a:pt x="13677" y="100798"/>
                    <a:pt x="13644" y="100431"/>
                    <a:pt x="13410" y="100231"/>
                  </a:cubicBezTo>
                  <a:cubicBezTo>
                    <a:pt x="12910" y="101632"/>
                    <a:pt x="12110" y="103200"/>
                    <a:pt x="10642" y="103400"/>
                  </a:cubicBezTo>
                  <a:cubicBezTo>
                    <a:pt x="10308" y="103133"/>
                    <a:pt x="10008" y="102833"/>
                    <a:pt x="9674" y="102566"/>
                  </a:cubicBezTo>
                  <a:lnTo>
                    <a:pt x="9674" y="102566"/>
                  </a:lnTo>
                  <a:cubicBezTo>
                    <a:pt x="10375" y="103300"/>
                    <a:pt x="10875" y="104234"/>
                    <a:pt x="11075" y="105201"/>
                  </a:cubicBezTo>
                  <a:cubicBezTo>
                    <a:pt x="10922" y="105143"/>
                    <a:pt x="10757" y="105116"/>
                    <a:pt x="10590" y="105116"/>
                  </a:cubicBezTo>
                  <a:cubicBezTo>
                    <a:pt x="10177" y="105116"/>
                    <a:pt x="9750" y="105283"/>
                    <a:pt x="9441" y="105568"/>
                  </a:cubicBezTo>
                  <a:cubicBezTo>
                    <a:pt x="9763" y="105546"/>
                    <a:pt x="10093" y="105527"/>
                    <a:pt x="10422" y="105527"/>
                  </a:cubicBezTo>
                  <a:cubicBezTo>
                    <a:pt x="11079" y="105527"/>
                    <a:pt x="11731" y="105601"/>
                    <a:pt x="12310" y="105868"/>
                  </a:cubicBezTo>
                  <a:cubicBezTo>
                    <a:pt x="13177" y="106302"/>
                    <a:pt x="13844" y="107336"/>
                    <a:pt x="13477" y="108237"/>
                  </a:cubicBezTo>
                  <a:cubicBezTo>
                    <a:pt x="13410" y="108470"/>
                    <a:pt x="13244" y="108670"/>
                    <a:pt x="13010" y="108737"/>
                  </a:cubicBezTo>
                  <a:cubicBezTo>
                    <a:pt x="12971" y="108747"/>
                    <a:pt x="12929" y="108751"/>
                    <a:pt x="12885" y="108751"/>
                  </a:cubicBezTo>
                  <a:cubicBezTo>
                    <a:pt x="12779" y="108751"/>
                    <a:pt x="12661" y="108727"/>
                    <a:pt x="12543" y="108704"/>
                  </a:cubicBezTo>
                  <a:cubicBezTo>
                    <a:pt x="11542" y="108470"/>
                    <a:pt x="10408" y="108437"/>
                    <a:pt x="9441" y="107936"/>
                  </a:cubicBezTo>
                  <a:cubicBezTo>
                    <a:pt x="8107" y="107236"/>
                    <a:pt x="8073" y="105768"/>
                    <a:pt x="8107" y="104434"/>
                  </a:cubicBezTo>
                  <a:cubicBezTo>
                    <a:pt x="8140" y="103833"/>
                    <a:pt x="8140" y="103233"/>
                    <a:pt x="8140" y="102666"/>
                  </a:cubicBezTo>
                  <a:cubicBezTo>
                    <a:pt x="8707" y="102432"/>
                    <a:pt x="9174" y="101965"/>
                    <a:pt x="9441" y="101432"/>
                  </a:cubicBezTo>
                  <a:cubicBezTo>
                    <a:pt x="9541" y="101198"/>
                    <a:pt x="9608" y="100931"/>
                    <a:pt x="9775" y="100731"/>
                  </a:cubicBezTo>
                  <a:cubicBezTo>
                    <a:pt x="9975" y="100464"/>
                    <a:pt x="10308" y="100364"/>
                    <a:pt x="10608" y="100197"/>
                  </a:cubicBezTo>
                  <a:cubicBezTo>
                    <a:pt x="11442" y="99764"/>
                    <a:pt x="12076" y="98963"/>
                    <a:pt x="12310" y="98063"/>
                  </a:cubicBezTo>
                  <a:lnTo>
                    <a:pt x="12310" y="98063"/>
                  </a:lnTo>
                  <a:cubicBezTo>
                    <a:pt x="11743" y="99097"/>
                    <a:pt x="10809" y="99931"/>
                    <a:pt x="9708" y="100331"/>
                  </a:cubicBezTo>
                  <a:cubicBezTo>
                    <a:pt x="9708" y="99697"/>
                    <a:pt x="9374" y="99063"/>
                    <a:pt x="8841" y="98730"/>
                  </a:cubicBezTo>
                  <a:lnTo>
                    <a:pt x="8841" y="98730"/>
                  </a:lnTo>
                  <a:cubicBezTo>
                    <a:pt x="9541" y="99764"/>
                    <a:pt x="9574" y="101398"/>
                    <a:pt x="8540" y="102099"/>
                  </a:cubicBezTo>
                  <a:cubicBezTo>
                    <a:pt x="8374" y="102232"/>
                    <a:pt x="8207" y="102299"/>
                    <a:pt x="8040" y="102299"/>
                  </a:cubicBezTo>
                  <a:cubicBezTo>
                    <a:pt x="7706" y="102266"/>
                    <a:pt x="7440" y="101999"/>
                    <a:pt x="7173" y="101765"/>
                  </a:cubicBezTo>
                  <a:cubicBezTo>
                    <a:pt x="7018" y="101611"/>
                    <a:pt x="6792" y="101486"/>
                    <a:pt x="6578" y="101486"/>
                  </a:cubicBezTo>
                  <a:cubicBezTo>
                    <a:pt x="6469" y="101486"/>
                    <a:pt x="6363" y="101519"/>
                    <a:pt x="6272" y="101598"/>
                  </a:cubicBezTo>
                  <a:cubicBezTo>
                    <a:pt x="7239" y="101732"/>
                    <a:pt x="7907" y="102733"/>
                    <a:pt x="7907" y="103667"/>
                  </a:cubicBezTo>
                  <a:cubicBezTo>
                    <a:pt x="7907" y="104634"/>
                    <a:pt x="7373" y="105535"/>
                    <a:pt x="6706" y="106235"/>
                  </a:cubicBezTo>
                  <a:cubicBezTo>
                    <a:pt x="6338" y="106603"/>
                    <a:pt x="5845" y="106950"/>
                    <a:pt x="5359" y="106950"/>
                  </a:cubicBezTo>
                  <a:cubicBezTo>
                    <a:pt x="5228" y="106950"/>
                    <a:pt x="5098" y="106925"/>
                    <a:pt x="4971" y="106869"/>
                  </a:cubicBezTo>
                  <a:cubicBezTo>
                    <a:pt x="4504" y="106669"/>
                    <a:pt x="4304" y="106102"/>
                    <a:pt x="4304" y="105601"/>
                  </a:cubicBezTo>
                  <a:cubicBezTo>
                    <a:pt x="4304" y="104968"/>
                    <a:pt x="4437" y="104300"/>
                    <a:pt x="4337" y="103667"/>
                  </a:cubicBezTo>
                  <a:cubicBezTo>
                    <a:pt x="4271" y="102999"/>
                    <a:pt x="3970" y="102366"/>
                    <a:pt x="4037" y="101665"/>
                  </a:cubicBezTo>
                  <a:cubicBezTo>
                    <a:pt x="4070" y="101298"/>
                    <a:pt x="4237" y="100965"/>
                    <a:pt x="4404" y="100598"/>
                  </a:cubicBezTo>
                  <a:cubicBezTo>
                    <a:pt x="5672" y="98096"/>
                    <a:pt x="8307" y="96295"/>
                    <a:pt x="11109" y="95994"/>
                  </a:cubicBezTo>
                  <a:cubicBezTo>
                    <a:pt x="11476" y="96028"/>
                    <a:pt x="11809" y="96094"/>
                    <a:pt x="12176" y="96128"/>
                  </a:cubicBezTo>
                  <a:cubicBezTo>
                    <a:pt x="12185" y="96131"/>
                    <a:pt x="12194" y="96132"/>
                    <a:pt x="12202" y="96132"/>
                  </a:cubicBezTo>
                  <a:cubicBezTo>
                    <a:pt x="12282" y="96132"/>
                    <a:pt x="12304" y="95991"/>
                    <a:pt x="12243" y="95961"/>
                  </a:cubicBezTo>
                  <a:cubicBezTo>
                    <a:pt x="11866" y="95729"/>
                    <a:pt x="11314" y="95548"/>
                    <a:pt x="10803" y="95548"/>
                  </a:cubicBezTo>
                  <a:cubicBezTo>
                    <a:pt x="10726" y="95548"/>
                    <a:pt x="10650" y="95552"/>
                    <a:pt x="10575" y="95561"/>
                  </a:cubicBezTo>
                  <a:cubicBezTo>
                    <a:pt x="9875" y="95527"/>
                    <a:pt x="9174" y="95361"/>
                    <a:pt x="8540" y="95060"/>
                  </a:cubicBezTo>
                  <a:cubicBezTo>
                    <a:pt x="8907" y="94660"/>
                    <a:pt x="9274" y="94260"/>
                    <a:pt x="9441" y="93759"/>
                  </a:cubicBezTo>
                  <a:cubicBezTo>
                    <a:pt x="9608" y="93259"/>
                    <a:pt x="9541" y="92625"/>
                    <a:pt x="9141" y="92292"/>
                  </a:cubicBezTo>
                  <a:lnTo>
                    <a:pt x="9141" y="92292"/>
                  </a:lnTo>
                  <a:cubicBezTo>
                    <a:pt x="9408" y="93059"/>
                    <a:pt x="9107" y="93960"/>
                    <a:pt x="8440" y="94427"/>
                  </a:cubicBezTo>
                  <a:cubicBezTo>
                    <a:pt x="8135" y="94625"/>
                    <a:pt x="7768" y="94725"/>
                    <a:pt x="7402" y="94725"/>
                  </a:cubicBezTo>
                  <a:cubicBezTo>
                    <a:pt x="6966" y="94725"/>
                    <a:pt x="6531" y="94583"/>
                    <a:pt x="6205" y="94293"/>
                  </a:cubicBezTo>
                  <a:cubicBezTo>
                    <a:pt x="6439" y="93793"/>
                    <a:pt x="6639" y="93259"/>
                    <a:pt x="6572" y="92725"/>
                  </a:cubicBezTo>
                  <a:cubicBezTo>
                    <a:pt x="6506" y="92158"/>
                    <a:pt x="6105" y="91625"/>
                    <a:pt x="5538" y="91558"/>
                  </a:cubicBezTo>
                  <a:lnTo>
                    <a:pt x="5538" y="91558"/>
                  </a:lnTo>
                  <a:cubicBezTo>
                    <a:pt x="6239" y="91825"/>
                    <a:pt x="6506" y="92792"/>
                    <a:pt x="6139" y="93493"/>
                  </a:cubicBezTo>
                  <a:cubicBezTo>
                    <a:pt x="5805" y="94160"/>
                    <a:pt x="5004" y="94493"/>
                    <a:pt x="4237" y="94527"/>
                  </a:cubicBezTo>
                  <a:cubicBezTo>
                    <a:pt x="3503" y="94527"/>
                    <a:pt x="2770" y="94226"/>
                    <a:pt x="2102" y="93893"/>
                  </a:cubicBezTo>
                  <a:cubicBezTo>
                    <a:pt x="1369" y="93526"/>
                    <a:pt x="601" y="92759"/>
                    <a:pt x="935" y="92025"/>
                  </a:cubicBezTo>
                  <a:cubicBezTo>
                    <a:pt x="1068" y="91758"/>
                    <a:pt x="1335" y="91591"/>
                    <a:pt x="1569" y="91424"/>
                  </a:cubicBezTo>
                  <a:cubicBezTo>
                    <a:pt x="2336" y="90924"/>
                    <a:pt x="3203" y="90457"/>
                    <a:pt x="4104" y="90357"/>
                  </a:cubicBezTo>
                  <a:cubicBezTo>
                    <a:pt x="4254" y="90339"/>
                    <a:pt x="4404" y="90331"/>
                    <a:pt x="4552" y="90331"/>
                  </a:cubicBezTo>
                  <a:cubicBezTo>
                    <a:pt x="5785" y="90331"/>
                    <a:pt x="6949" y="90904"/>
                    <a:pt x="8140" y="91291"/>
                  </a:cubicBezTo>
                  <a:cubicBezTo>
                    <a:pt x="9287" y="91644"/>
                    <a:pt x="10486" y="91822"/>
                    <a:pt x="11685" y="91822"/>
                  </a:cubicBezTo>
                  <a:cubicBezTo>
                    <a:pt x="13206" y="91822"/>
                    <a:pt x="14728" y="91536"/>
                    <a:pt x="16146" y="90957"/>
                  </a:cubicBezTo>
                  <a:cubicBezTo>
                    <a:pt x="16546" y="90757"/>
                    <a:pt x="16980" y="90557"/>
                    <a:pt x="17213" y="90224"/>
                  </a:cubicBezTo>
                  <a:cubicBezTo>
                    <a:pt x="17480" y="89857"/>
                    <a:pt x="17547" y="89323"/>
                    <a:pt x="17280" y="88989"/>
                  </a:cubicBezTo>
                  <a:lnTo>
                    <a:pt x="17280" y="88989"/>
                  </a:lnTo>
                  <a:cubicBezTo>
                    <a:pt x="17113" y="89857"/>
                    <a:pt x="16413" y="90591"/>
                    <a:pt x="15545" y="90724"/>
                  </a:cubicBezTo>
                  <a:cubicBezTo>
                    <a:pt x="15425" y="90748"/>
                    <a:pt x="15303" y="90760"/>
                    <a:pt x="15180" y="90760"/>
                  </a:cubicBezTo>
                  <a:cubicBezTo>
                    <a:pt x="14453" y="90760"/>
                    <a:pt x="13715" y="90351"/>
                    <a:pt x="13344" y="89723"/>
                  </a:cubicBezTo>
                  <a:cubicBezTo>
                    <a:pt x="14645" y="89657"/>
                    <a:pt x="15812" y="88522"/>
                    <a:pt x="15946" y="87221"/>
                  </a:cubicBezTo>
                  <a:cubicBezTo>
                    <a:pt x="15946" y="87155"/>
                    <a:pt x="15946" y="87055"/>
                    <a:pt x="15879" y="86988"/>
                  </a:cubicBezTo>
                  <a:cubicBezTo>
                    <a:pt x="15846" y="86948"/>
                    <a:pt x="15808" y="86931"/>
                    <a:pt x="15769" y="86931"/>
                  </a:cubicBezTo>
                  <a:cubicBezTo>
                    <a:pt x="15613" y="86931"/>
                    <a:pt x="15432" y="87208"/>
                    <a:pt x="15379" y="87422"/>
                  </a:cubicBezTo>
                  <a:cubicBezTo>
                    <a:pt x="15095" y="88469"/>
                    <a:pt x="13995" y="89157"/>
                    <a:pt x="12893" y="89157"/>
                  </a:cubicBezTo>
                  <a:cubicBezTo>
                    <a:pt x="12697" y="89157"/>
                    <a:pt x="12501" y="89135"/>
                    <a:pt x="12310" y="89089"/>
                  </a:cubicBezTo>
                  <a:cubicBezTo>
                    <a:pt x="11042" y="88823"/>
                    <a:pt x="10075" y="87688"/>
                    <a:pt x="9741" y="86454"/>
                  </a:cubicBezTo>
                  <a:cubicBezTo>
                    <a:pt x="9441" y="85454"/>
                    <a:pt x="9641" y="84186"/>
                    <a:pt x="10508" y="83619"/>
                  </a:cubicBezTo>
                  <a:cubicBezTo>
                    <a:pt x="10822" y="83438"/>
                    <a:pt x="11166" y="83362"/>
                    <a:pt x="11518" y="83362"/>
                  </a:cubicBezTo>
                  <a:cubicBezTo>
                    <a:pt x="12141" y="83362"/>
                    <a:pt x="12790" y="83600"/>
                    <a:pt x="13344" y="83919"/>
                  </a:cubicBezTo>
                  <a:cubicBezTo>
                    <a:pt x="14511" y="84586"/>
                    <a:pt x="15512" y="85487"/>
                    <a:pt x="16246" y="86621"/>
                  </a:cubicBezTo>
                  <a:cubicBezTo>
                    <a:pt x="16846" y="87455"/>
                    <a:pt x="17280" y="88422"/>
                    <a:pt x="18114" y="88989"/>
                  </a:cubicBezTo>
                  <a:cubicBezTo>
                    <a:pt x="18603" y="89350"/>
                    <a:pt x="19191" y="89492"/>
                    <a:pt x="19787" y="89492"/>
                  </a:cubicBezTo>
                  <a:cubicBezTo>
                    <a:pt x="19963" y="89492"/>
                    <a:pt x="20140" y="89479"/>
                    <a:pt x="20315" y="89456"/>
                  </a:cubicBezTo>
                  <a:cubicBezTo>
                    <a:pt x="21083" y="89356"/>
                    <a:pt x="21816" y="89023"/>
                    <a:pt x="22417" y="88522"/>
                  </a:cubicBezTo>
                  <a:cubicBezTo>
                    <a:pt x="23584" y="87522"/>
                    <a:pt x="24218" y="86021"/>
                    <a:pt x="24685" y="84553"/>
                  </a:cubicBezTo>
                  <a:cubicBezTo>
                    <a:pt x="25152" y="83085"/>
                    <a:pt x="25486" y="81551"/>
                    <a:pt x="26186" y="80183"/>
                  </a:cubicBezTo>
                  <a:cubicBezTo>
                    <a:pt x="26386" y="79816"/>
                    <a:pt x="26653" y="79416"/>
                    <a:pt x="27020" y="79282"/>
                  </a:cubicBezTo>
                  <a:cubicBezTo>
                    <a:pt x="27157" y="79221"/>
                    <a:pt x="27298" y="79193"/>
                    <a:pt x="27438" y="79193"/>
                  </a:cubicBezTo>
                  <a:close/>
                  <a:moveTo>
                    <a:pt x="130728" y="110347"/>
                  </a:moveTo>
                  <a:cubicBezTo>
                    <a:pt x="130726" y="110510"/>
                    <a:pt x="130693" y="110639"/>
                    <a:pt x="130627" y="110705"/>
                  </a:cubicBezTo>
                  <a:lnTo>
                    <a:pt x="130594" y="110705"/>
                  </a:lnTo>
                  <a:cubicBezTo>
                    <a:pt x="130627" y="110605"/>
                    <a:pt x="130661" y="110505"/>
                    <a:pt x="130694" y="110405"/>
                  </a:cubicBezTo>
                  <a:cubicBezTo>
                    <a:pt x="130694" y="110405"/>
                    <a:pt x="130694" y="110405"/>
                    <a:pt x="130694" y="110371"/>
                  </a:cubicBezTo>
                  <a:cubicBezTo>
                    <a:pt x="130724" y="110371"/>
                    <a:pt x="130727" y="110371"/>
                    <a:pt x="130728" y="110347"/>
                  </a:cubicBezTo>
                  <a:close/>
                  <a:moveTo>
                    <a:pt x="121788" y="98997"/>
                  </a:moveTo>
                  <a:cubicBezTo>
                    <a:pt x="122555" y="99197"/>
                    <a:pt x="123222" y="99564"/>
                    <a:pt x="123889" y="99997"/>
                  </a:cubicBezTo>
                  <a:cubicBezTo>
                    <a:pt x="124056" y="100131"/>
                    <a:pt x="124256" y="100264"/>
                    <a:pt x="124456" y="100431"/>
                  </a:cubicBezTo>
                  <a:cubicBezTo>
                    <a:pt x="125324" y="101098"/>
                    <a:pt x="126158" y="101865"/>
                    <a:pt x="126891" y="102666"/>
                  </a:cubicBezTo>
                  <a:cubicBezTo>
                    <a:pt x="128126" y="104134"/>
                    <a:pt x="129126" y="105801"/>
                    <a:pt x="129927" y="107503"/>
                  </a:cubicBezTo>
                  <a:cubicBezTo>
                    <a:pt x="129960" y="107636"/>
                    <a:pt x="130027" y="107770"/>
                    <a:pt x="130094" y="107936"/>
                  </a:cubicBezTo>
                  <a:cubicBezTo>
                    <a:pt x="130227" y="108270"/>
                    <a:pt x="130327" y="108603"/>
                    <a:pt x="130327" y="108970"/>
                  </a:cubicBezTo>
                  <a:cubicBezTo>
                    <a:pt x="130327" y="109671"/>
                    <a:pt x="129960" y="110071"/>
                    <a:pt x="129360" y="110371"/>
                  </a:cubicBezTo>
                  <a:cubicBezTo>
                    <a:pt x="128926" y="110605"/>
                    <a:pt x="128493" y="110772"/>
                    <a:pt x="128026" y="110872"/>
                  </a:cubicBezTo>
                  <a:lnTo>
                    <a:pt x="127992" y="110872"/>
                  </a:lnTo>
                  <a:cubicBezTo>
                    <a:pt x="127525" y="110805"/>
                    <a:pt x="127125" y="110505"/>
                    <a:pt x="126891" y="110071"/>
                  </a:cubicBezTo>
                  <a:cubicBezTo>
                    <a:pt x="126858" y="110038"/>
                    <a:pt x="126825" y="110004"/>
                    <a:pt x="126791" y="110004"/>
                  </a:cubicBezTo>
                  <a:cubicBezTo>
                    <a:pt x="126324" y="108904"/>
                    <a:pt x="125691" y="107903"/>
                    <a:pt x="124923" y="106969"/>
                  </a:cubicBezTo>
                  <a:cubicBezTo>
                    <a:pt x="124089" y="105902"/>
                    <a:pt x="123155" y="104867"/>
                    <a:pt x="122155" y="103900"/>
                  </a:cubicBezTo>
                  <a:cubicBezTo>
                    <a:pt x="121654" y="103400"/>
                    <a:pt x="121054" y="102933"/>
                    <a:pt x="120420" y="102599"/>
                  </a:cubicBezTo>
                  <a:cubicBezTo>
                    <a:pt x="120387" y="102566"/>
                    <a:pt x="120353" y="102499"/>
                    <a:pt x="120287" y="102499"/>
                  </a:cubicBezTo>
                  <a:lnTo>
                    <a:pt x="120253" y="102499"/>
                  </a:lnTo>
                  <a:cubicBezTo>
                    <a:pt x="119920" y="102366"/>
                    <a:pt x="119553" y="102232"/>
                    <a:pt x="119186" y="102165"/>
                  </a:cubicBezTo>
                  <a:cubicBezTo>
                    <a:pt x="118886" y="101465"/>
                    <a:pt x="119720" y="100564"/>
                    <a:pt x="120153" y="100097"/>
                  </a:cubicBezTo>
                  <a:cubicBezTo>
                    <a:pt x="120587" y="99597"/>
                    <a:pt x="121154" y="99163"/>
                    <a:pt x="121788" y="98997"/>
                  </a:cubicBezTo>
                  <a:close/>
                  <a:moveTo>
                    <a:pt x="87930" y="109071"/>
                  </a:moveTo>
                  <a:cubicBezTo>
                    <a:pt x="87630" y="109805"/>
                    <a:pt x="87363" y="110572"/>
                    <a:pt x="87063" y="111339"/>
                  </a:cubicBezTo>
                  <a:cubicBezTo>
                    <a:pt x="87330" y="110572"/>
                    <a:pt x="87630" y="109805"/>
                    <a:pt x="87930" y="109071"/>
                  </a:cubicBezTo>
                  <a:close/>
                  <a:moveTo>
                    <a:pt x="126559" y="111407"/>
                  </a:moveTo>
                  <a:cubicBezTo>
                    <a:pt x="126591" y="111473"/>
                    <a:pt x="126592" y="111539"/>
                    <a:pt x="126625" y="111572"/>
                  </a:cubicBezTo>
                  <a:cubicBezTo>
                    <a:pt x="126591" y="111572"/>
                    <a:pt x="126591" y="111606"/>
                    <a:pt x="126591" y="111606"/>
                  </a:cubicBezTo>
                  <a:cubicBezTo>
                    <a:pt x="126591" y="111539"/>
                    <a:pt x="126591" y="111473"/>
                    <a:pt x="126559" y="111407"/>
                  </a:cubicBezTo>
                  <a:close/>
                  <a:moveTo>
                    <a:pt x="77023" y="112440"/>
                  </a:moveTo>
                  <a:cubicBezTo>
                    <a:pt x="76922" y="112573"/>
                    <a:pt x="76789" y="112706"/>
                    <a:pt x="76689" y="112806"/>
                  </a:cubicBezTo>
                  <a:cubicBezTo>
                    <a:pt x="76665" y="112855"/>
                    <a:pt x="76623" y="112886"/>
                    <a:pt x="76589" y="112925"/>
                  </a:cubicBezTo>
                  <a:lnTo>
                    <a:pt x="76589" y="112925"/>
                  </a:lnTo>
                  <a:cubicBezTo>
                    <a:pt x="76716" y="112746"/>
                    <a:pt x="76867" y="112593"/>
                    <a:pt x="76989" y="112440"/>
                  </a:cubicBezTo>
                  <a:close/>
                  <a:moveTo>
                    <a:pt x="123689" y="113640"/>
                  </a:moveTo>
                  <a:cubicBezTo>
                    <a:pt x="123656" y="113640"/>
                    <a:pt x="123589" y="113674"/>
                    <a:pt x="123556" y="113674"/>
                  </a:cubicBezTo>
                  <a:cubicBezTo>
                    <a:pt x="123556" y="113674"/>
                    <a:pt x="123556" y="113640"/>
                    <a:pt x="123556" y="113640"/>
                  </a:cubicBezTo>
                  <a:close/>
                  <a:moveTo>
                    <a:pt x="124223" y="113907"/>
                  </a:moveTo>
                  <a:cubicBezTo>
                    <a:pt x="124223" y="113941"/>
                    <a:pt x="124190" y="113974"/>
                    <a:pt x="124156" y="113974"/>
                  </a:cubicBezTo>
                  <a:lnTo>
                    <a:pt x="124056" y="113974"/>
                  </a:lnTo>
                  <a:cubicBezTo>
                    <a:pt x="124123" y="113974"/>
                    <a:pt x="124190" y="113941"/>
                    <a:pt x="124223" y="113907"/>
                  </a:cubicBezTo>
                  <a:close/>
                  <a:moveTo>
                    <a:pt x="124356" y="114374"/>
                  </a:moveTo>
                  <a:lnTo>
                    <a:pt x="124356" y="114374"/>
                  </a:lnTo>
                  <a:cubicBezTo>
                    <a:pt x="124323" y="114408"/>
                    <a:pt x="124290" y="114441"/>
                    <a:pt x="124256" y="114474"/>
                  </a:cubicBezTo>
                  <a:cubicBezTo>
                    <a:pt x="124256" y="114474"/>
                    <a:pt x="124256" y="114441"/>
                    <a:pt x="124256" y="114441"/>
                  </a:cubicBezTo>
                  <a:cubicBezTo>
                    <a:pt x="124290" y="114408"/>
                    <a:pt x="124323" y="114408"/>
                    <a:pt x="124356" y="114374"/>
                  </a:cubicBezTo>
                  <a:close/>
                  <a:moveTo>
                    <a:pt x="55474" y="114674"/>
                  </a:moveTo>
                  <a:cubicBezTo>
                    <a:pt x="55507" y="114741"/>
                    <a:pt x="55507" y="114808"/>
                    <a:pt x="55507" y="114875"/>
                  </a:cubicBezTo>
                  <a:cubicBezTo>
                    <a:pt x="55507" y="114875"/>
                    <a:pt x="55474" y="114875"/>
                    <a:pt x="55474" y="114908"/>
                  </a:cubicBezTo>
                  <a:cubicBezTo>
                    <a:pt x="55474" y="114841"/>
                    <a:pt x="55474" y="114808"/>
                    <a:pt x="55474" y="114775"/>
                  </a:cubicBezTo>
                  <a:lnTo>
                    <a:pt x="55474" y="114674"/>
                  </a:lnTo>
                  <a:close/>
                  <a:moveTo>
                    <a:pt x="55974" y="116709"/>
                  </a:moveTo>
                  <a:lnTo>
                    <a:pt x="55974" y="116709"/>
                  </a:lnTo>
                  <a:cubicBezTo>
                    <a:pt x="56008" y="116743"/>
                    <a:pt x="56041" y="116743"/>
                    <a:pt x="56074" y="116743"/>
                  </a:cubicBezTo>
                  <a:cubicBezTo>
                    <a:pt x="56108" y="116776"/>
                    <a:pt x="56108" y="116809"/>
                    <a:pt x="56108" y="116843"/>
                  </a:cubicBezTo>
                  <a:cubicBezTo>
                    <a:pt x="56074" y="116809"/>
                    <a:pt x="56008" y="116776"/>
                    <a:pt x="55974" y="116709"/>
                  </a:cubicBezTo>
                  <a:close/>
                  <a:moveTo>
                    <a:pt x="74387" y="116028"/>
                  </a:moveTo>
                  <a:lnTo>
                    <a:pt x="74387" y="116028"/>
                  </a:lnTo>
                  <a:cubicBezTo>
                    <a:pt x="74131" y="116318"/>
                    <a:pt x="73876" y="116597"/>
                    <a:pt x="73620" y="116876"/>
                  </a:cubicBezTo>
                  <a:cubicBezTo>
                    <a:pt x="73587" y="116909"/>
                    <a:pt x="73553" y="116943"/>
                    <a:pt x="73487" y="117009"/>
                  </a:cubicBezTo>
                  <a:cubicBezTo>
                    <a:pt x="73520" y="116976"/>
                    <a:pt x="73520" y="116976"/>
                    <a:pt x="73520" y="116943"/>
                  </a:cubicBezTo>
                  <a:cubicBezTo>
                    <a:pt x="73800" y="116638"/>
                    <a:pt x="74098" y="116333"/>
                    <a:pt x="74387" y="116028"/>
                  </a:cubicBezTo>
                  <a:close/>
                  <a:moveTo>
                    <a:pt x="93534" y="94360"/>
                  </a:moveTo>
                  <a:cubicBezTo>
                    <a:pt x="94402" y="94760"/>
                    <a:pt x="95436" y="94960"/>
                    <a:pt x="96336" y="95227"/>
                  </a:cubicBezTo>
                  <a:cubicBezTo>
                    <a:pt x="96870" y="95394"/>
                    <a:pt x="97404" y="95561"/>
                    <a:pt x="97937" y="95761"/>
                  </a:cubicBezTo>
                  <a:cubicBezTo>
                    <a:pt x="98271" y="95861"/>
                    <a:pt x="98671" y="96061"/>
                    <a:pt x="99072" y="96161"/>
                  </a:cubicBezTo>
                  <a:cubicBezTo>
                    <a:pt x="99105" y="96195"/>
                    <a:pt x="99172" y="96228"/>
                    <a:pt x="99205" y="96228"/>
                  </a:cubicBezTo>
                  <a:cubicBezTo>
                    <a:pt x="101040" y="97062"/>
                    <a:pt x="102908" y="97962"/>
                    <a:pt x="104542" y="99097"/>
                  </a:cubicBezTo>
                  <a:cubicBezTo>
                    <a:pt x="106143" y="100164"/>
                    <a:pt x="107077" y="101732"/>
                    <a:pt x="108245" y="103200"/>
                  </a:cubicBezTo>
                  <a:cubicBezTo>
                    <a:pt x="109279" y="104567"/>
                    <a:pt x="110647" y="105601"/>
                    <a:pt x="112248" y="106235"/>
                  </a:cubicBezTo>
                  <a:cubicBezTo>
                    <a:pt x="112581" y="106402"/>
                    <a:pt x="112982" y="106502"/>
                    <a:pt x="113348" y="106602"/>
                  </a:cubicBezTo>
                  <a:lnTo>
                    <a:pt x="113382" y="106602"/>
                  </a:lnTo>
                  <a:cubicBezTo>
                    <a:pt x="113876" y="106698"/>
                    <a:pt x="114384" y="106740"/>
                    <a:pt x="114894" y="106740"/>
                  </a:cubicBezTo>
                  <a:cubicBezTo>
                    <a:pt x="115452" y="106740"/>
                    <a:pt x="116010" y="106689"/>
                    <a:pt x="116551" y="106602"/>
                  </a:cubicBezTo>
                  <a:cubicBezTo>
                    <a:pt x="117318" y="106469"/>
                    <a:pt x="118152" y="106068"/>
                    <a:pt x="118452" y="105268"/>
                  </a:cubicBezTo>
                  <a:cubicBezTo>
                    <a:pt x="118352" y="105268"/>
                    <a:pt x="118285" y="105334"/>
                    <a:pt x="118219" y="105401"/>
                  </a:cubicBezTo>
                  <a:cubicBezTo>
                    <a:pt x="118219" y="105401"/>
                    <a:pt x="118219" y="105368"/>
                    <a:pt x="118252" y="105368"/>
                  </a:cubicBezTo>
                  <a:cubicBezTo>
                    <a:pt x="118252" y="105368"/>
                    <a:pt x="118237" y="105353"/>
                    <a:pt x="118227" y="105353"/>
                  </a:cubicBezTo>
                  <a:cubicBezTo>
                    <a:pt x="118222" y="105353"/>
                    <a:pt x="118219" y="105357"/>
                    <a:pt x="118219" y="105368"/>
                  </a:cubicBezTo>
                  <a:cubicBezTo>
                    <a:pt x="117995" y="105734"/>
                    <a:pt x="117335" y="106089"/>
                    <a:pt x="116787" y="106089"/>
                  </a:cubicBezTo>
                  <a:cubicBezTo>
                    <a:pt x="116438" y="106089"/>
                    <a:pt x="116134" y="105945"/>
                    <a:pt x="116017" y="105568"/>
                  </a:cubicBezTo>
                  <a:cubicBezTo>
                    <a:pt x="115984" y="105435"/>
                    <a:pt x="115984" y="105268"/>
                    <a:pt x="116017" y="105101"/>
                  </a:cubicBezTo>
                  <a:cubicBezTo>
                    <a:pt x="116050" y="105034"/>
                    <a:pt x="116084" y="105001"/>
                    <a:pt x="116117" y="104934"/>
                  </a:cubicBezTo>
                  <a:cubicBezTo>
                    <a:pt x="116451" y="104501"/>
                    <a:pt x="116851" y="104134"/>
                    <a:pt x="117285" y="103800"/>
                  </a:cubicBezTo>
                  <a:cubicBezTo>
                    <a:pt x="117952" y="103333"/>
                    <a:pt x="118686" y="102999"/>
                    <a:pt x="119486" y="102899"/>
                  </a:cubicBezTo>
                  <a:cubicBezTo>
                    <a:pt x="119853" y="103066"/>
                    <a:pt x="120220" y="103333"/>
                    <a:pt x="120554" y="103600"/>
                  </a:cubicBezTo>
                  <a:cubicBezTo>
                    <a:pt x="121488" y="104400"/>
                    <a:pt x="122355" y="105268"/>
                    <a:pt x="123189" y="106135"/>
                  </a:cubicBezTo>
                  <a:cubicBezTo>
                    <a:pt x="123622" y="106602"/>
                    <a:pt x="124056" y="107102"/>
                    <a:pt x="124456" y="107636"/>
                  </a:cubicBezTo>
                  <a:cubicBezTo>
                    <a:pt x="124790" y="108103"/>
                    <a:pt x="125057" y="108570"/>
                    <a:pt x="125324" y="109070"/>
                  </a:cubicBezTo>
                  <a:cubicBezTo>
                    <a:pt x="125457" y="109304"/>
                    <a:pt x="125557" y="109537"/>
                    <a:pt x="125657" y="109771"/>
                  </a:cubicBezTo>
                  <a:cubicBezTo>
                    <a:pt x="125657" y="109804"/>
                    <a:pt x="125624" y="109838"/>
                    <a:pt x="125624" y="109871"/>
                  </a:cubicBezTo>
                  <a:cubicBezTo>
                    <a:pt x="125390" y="111172"/>
                    <a:pt x="124290" y="112173"/>
                    <a:pt x="122955" y="112273"/>
                  </a:cubicBezTo>
                  <a:cubicBezTo>
                    <a:pt x="122855" y="112273"/>
                    <a:pt x="122755" y="112373"/>
                    <a:pt x="122789" y="112506"/>
                  </a:cubicBezTo>
                  <a:cubicBezTo>
                    <a:pt x="122922" y="113007"/>
                    <a:pt x="122989" y="113540"/>
                    <a:pt x="123022" y="114074"/>
                  </a:cubicBezTo>
                  <a:cubicBezTo>
                    <a:pt x="123022" y="114408"/>
                    <a:pt x="122989" y="114775"/>
                    <a:pt x="122955" y="115108"/>
                  </a:cubicBezTo>
                  <a:cubicBezTo>
                    <a:pt x="122588" y="115809"/>
                    <a:pt x="121988" y="116409"/>
                    <a:pt x="121287" y="116843"/>
                  </a:cubicBezTo>
                  <a:cubicBezTo>
                    <a:pt x="120954" y="117076"/>
                    <a:pt x="120587" y="117276"/>
                    <a:pt x="120253" y="117443"/>
                  </a:cubicBezTo>
                  <a:cubicBezTo>
                    <a:pt x="119820" y="117543"/>
                    <a:pt x="119386" y="117743"/>
                    <a:pt x="118986" y="117877"/>
                  </a:cubicBezTo>
                  <a:cubicBezTo>
                    <a:pt x="118819" y="117910"/>
                    <a:pt x="118652" y="117977"/>
                    <a:pt x="118485" y="118044"/>
                  </a:cubicBezTo>
                  <a:cubicBezTo>
                    <a:pt x="118185" y="117943"/>
                    <a:pt x="118085" y="117643"/>
                    <a:pt x="118152" y="117376"/>
                  </a:cubicBezTo>
                  <a:cubicBezTo>
                    <a:pt x="118185" y="117376"/>
                    <a:pt x="118185" y="117343"/>
                    <a:pt x="118219" y="117310"/>
                  </a:cubicBezTo>
                  <a:cubicBezTo>
                    <a:pt x="119086" y="116376"/>
                    <a:pt x="119620" y="116342"/>
                    <a:pt x="120887" y="115909"/>
                  </a:cubicBezTo>
                  <a:cubicBezTo>
                    <a:pt x="121069" y="115848"/>
                    <a:pt x="121279" y="115704"/>
                    <a:pt x="121139" y="115704"/>
                  </a:cubicBezTo>
                  <a:cubicBezTo>
                    <a:pt x="121125" y="115704"/>
                    <a:pt x="121108" y="115706"/>
                    <a:pt x="121087" y="115709"/>
                  </a:cubicBezTo>
                  <a:cubicBezTo>
                    <a:pt x="120287" y="115842"/>
                    <a:pt x="119286" y="116009"/>
                    <a:pt x="118552" y="116442"/>
                  </a:cubicBezTo>
                  <a:cubicBezTo>
                    <a:pt x="118352" y="116542"/>
                    <a:pt x="118185" y="116809"/>
                    <a:pt x="117852" y="117110"/>
                  </a:cubicBezTo>
                  <a:lnTo>
                    <a:pt x="117752" y="117110"/>
                  </a:lnTo>
                  <a:cubicBezTo>
                    <a:pt x="117631" y="117157"/>
                    <a:pt x="117516" y="117178"/>
                    <a:pt x="117406" y="117178"/>
                  </a:cubicBezTo>
                  <a:cubicBezTo>
                    <a:pt x="116510" y="117178"/>
                    <a:pt x="115929" y="115757"/>
                    <a:pt x="115216" y="115342"/>
                  </a:cubicBezTo>
                  <a:cubicBezTo>
                    <a:pt x="114816" y="115075"/>
                    <a:pt x="114349" y="115075"/>
                    <a:pt x="113849" y="115075"/>
                  </a:cubicBezTo>
                  <a:cubicBezTo>
                    <a:pt x="113182" y="115108"/>
                    <a:pt x="112515" y="115141"/>
                    <a:pt x="111847" y="115141"/>
                  </a:cubicBezTo>
                  <a:cubicBezTo>
                    <a:pt x="109312" y="115141"/>
                    <a:pt x="106777" y="114941"/>
                    <a:pt x="104275" y="114541"/>
                  </a:cubicBezTo>
                  <a:cubicBezTo>
                    <a:pt x="101774" y="114141"/>
                    <a:pt x="99338" y="113540"/>
                    <a:pt x="96937" y="112740"/>
                  </a:cubicBezTo>
                  <a:cubicBezTo>
                    <a:pt x="94969" y="112073"/>
                    <a:pt x="91533" y="111139"/>
                    <a:pt x="91566" y="108503"/>
                  </a:cubicBezTo>
                  <a:cubicBezTo>
                    <a:pt x="91600" y="107269"/>
                    <a:pt x="92634" y="106335"/>
                    <a:pt x="93734" y="105968"/>
                  </a:cubicBezTo>
                  <a:cubicBezTo>
                    <a:pt x="94210" y="105814"/>
                    <a:pt x="94691" y="105759"/>
                    <a:pt x="95173" y="105759"/>
                  </a:cubicBezTo>
                  <a:cubicBezTo>
                    <a:pt x="95941" y="105759"/>
                    <a:pt x="96712" y="105899"/>
                    <a:pt x="97470" y="106002"/>
                  </a:cubicBezTo>
                  <a:cubicBezTo>
                    <a:pt x="99839" y="106435"/>
                    <a:pt x="102140" y="107069"/>
                    <a:pt x="104309" y="108170"/>
                  </a:cubicBezTo>
                  <a:cubicBezTo>
                    <a:pt x="104332" y="108179"/>
                    <a:pt x="104353" y="108183"/>
                    <a:pt x="104374" y="108183"/>
                  </a:cubicBezTo>
                  <a:cubicBezTo>
                    <a:pt x="104499" y="108183"/>
                    <a:pt x="104557" y="108023"/>
                    <a:pt x="104442" y="107936"/>
                  </a:cubicBezTo>
                  <a:cubicBezTo>
                    <a:pt x="102374" y="106335"/>
                    <a:pt x="99772" y="105735"/>
                    <a:pt x="97204" y="105301"/>
                  </a:cubicBezTo>
                  <a:cubicBezTo>
                    <a:pt x="96170" y="104968"/>
                    <a:pt x="95069" y="104667"/>
                    <a:pt x="94035" y="104367"/>
                  </a:cubicBezTo>
                  <a:cubicBezTo>
                    <a:pt x="93935" y="104334"/>
                    <a:pt x="93801" y="104334"/>
                    <a:pt x="93701" y="104300"/>
                  </a:cubicBezTo>
                  <a:cubicBezTo>
                    <a:pt x="93401" y="104067"/>
                    <a:pt x="93101" y="103833"/>
                    <a:pt x="92867" y="103600"/>
                  </a:cubicBezTo>
                  <a:cubicBezTo>
                    <a:pt x="92000" y="102799"/>
                    <a:pt x="91900" y="101799"/>
                    <a:pt x="92100" y="100664"/>
                  </a:cubicBezTo>
                  <a:cubicBezTo>
                    <a:pt x="92300" y="99697"/>
                    <a:pt x="92534" y="98730"/>
                    <a:pt x="92434" y="97696"/>
                  </a:cubicBezTo>
                  <a:cubicBezTo>
                    <a:pt x="92400" y="97195"/>
                    <a:pt x="92300" y="96561"/>
                    <a:pt x="92400" y="95994"/>
                  </a:cubicBezTo>
                  <a:cubicBezTo>
                    <a:pt x="92400" y="95894"/>
                    <a:pt x="92434" y="95794"/>
                    <a:pt x="92434" y="95728"/>
                  </a:cubicBezTo>
                  <a:cubicBezTo>
                    <a:pt x="92567" y="95327"/>
                    <a:pt x="92767" y="94960"/>
                    <a:pt x="93201" y="94660"/>
                  </a:cubicBezTo>
                  <a:cubicBezTo>
                    <a:pt x="93334" y="94560"/>
                    <a:pt x="93434" y="94427"/>
                    <a:pt x="93501" y="94360"/>
                  </a:cubicBezTo>
                  <a:close/>
                  <a:moveTo>
                    <a:pt x="83294" y="119711"/>
                  </a:moveTo>
                  <a:cubicBezTo>
                    <a:pt x="83327" y="119711"/>
                    <a:pt x="83394" y="119745"/>
                    <a:pt x="83427" y="119745"/>
                  </a:cubicBezTo>
                  <a:lnTo>
                    <a:pt x="83394" y="119745"/>
                  </a:lnTo>
                  <a:cubicBezTo>
                    <a:pt x="83327" y="119745"/>
                    <a:pt x="83294" y="119745"/>
                    <a:pt x="83260" y="119778"/>
                  </a:cubicBezTo>
                  <a:cubicBezTo>
                    <a:pt x="83260" y="119745"/>
                    <a:pt x="83294" y="119745"/>
                    <a:pt x="83294" y="119711"/>
                  </a:cubicBezTo>
                  <a:close/>
                  <a:moveTo>
                    <a:pt x="84094" y="119912"/>
                  </a:moveTo>
                  <a:cubicBezTo>
                    <a:pt x="83694" y="120012"/>
                    <a:pt x="83327" y="120178"/>
                    <a:pt x="82960" y="120379"/>
                  </a:cubicBezTo>
                  <a:cubicBezTo>
                    <a:pt x="83194" y="120212"/>
                    <a:pt x="83460" y="120045"/>
                    <a:pt x="83761" y="119945"/>
                  </a:cubicBezTo>
                  <a:cubicBezTo>
                    <a:pt x="83861" y="119912"/>
                    <a:pt x="83994" y="119912"/>
                    <a:pt x="84094" y="119912"/>
                  </a:cubicBezTo>
                  <a:close/>
                  <a:moveTo>
                    <a:pt x="22117" y="107803"/>
                  </a:moveTo>
                  <a:cubicBezTo>
                    <a:pt x="22817" y="108470"/>
                    <a:pt x="23518" y="109137"/>
                    <a:pt x="24252" y="109771"/>
                  </a:cubicBezTo>
                  <a:cubicBezTo>
                    <a:pt x="24552" y="110038"/>
                    <a:pt x="24885" y="110305"/>
                    <a:pt x="25219" y="110572"/>
                  </a:cubicBezTo>
                  <a:cubicBezTo>
                    <a:pt x="28188" y="113607"/>
                    <a:pt x="31790" y="116109"/>
                    <a:pt x="33992" y="119811"/>
                  </a:cubicBezTo>
                  <a:cubicBezTo>
                    <a:pt x="34259" y="120245"/>
                    <a:pt x="34492" y="120679"/>
                    <a:pt x="34692" y="121146"/>
                  </a:cubicBezTo>
                  <a:cubicBezTo>
                    <a:pt x="34892" y="121579"/>
                    <a:pt x="34993" y="122046"/>
                    <a:pt x="35193" y="122513"/>
                  </a:cubicBezTo>
                  <a:cubicBezTo>
                    <a:pt x="35193" y="122647"/>
                    <a:pt x="35193" y="122780"/>
                    <a:pt x="35193" y="122914"/>
                  </a:cubicBezTo>
                  <a:cubicBezTo>
                    <a:pt x="34939" y="122953"/>
                    <a:pt x="34673" y="122969"/>
                    <a:pt x="34403" y="122969"/>
                  </a:cubicBezTo>
                  <a:cubicBezTo>
                    <a:pt x="34212" y="122969"/>
                    <a:pt x="34018" y="122961"/>
                    <a:pt x="33825" y="122947"/>
                  </a:cubicBezTo>
                  <a:cubicBezTo>
                    <a:pt x="32124" y="122814"/>
                    <a:pt x="30623" y="122013"/>
                    <a:pt x="29489" y="120712"/>
                  </a:cubicBezTo>
                  <a:cubicBezTo>
                    <a:pt x="28288" y="119311"/>
                    <a:pt x="27487" y="117543"/>
                    <a:pt x="26620" y="115909"/>
                  </a:cubicBezTo>
                  <a:cubicBezTo>
                    <a:pt x="25753" y="114207"/>
                    <a:pt x="24885" y="112506"/>
                    <a:pt x="23951" y="110872"/>
                  </a:cubicBezTo>
                  <a:cubicBezTo>
                    <a:pt x="23384" y="109838"/>
                    <a:pt x="22784" y="108770"/>
                    <a:pt x="22117" y="107803"/>
                  </a:cubicBezTo>
                  <a:close/>
                  <a:moveTo>
                    <a:pt x="27787" y="66306"/>
                  </a:moveTo>
                  <a:cubicBezTo>
                    <a:pt x="28121" y="66607"/>
                    <a:pt x="28588" y="66807"/>
                    <a:pt x="28955" y="67007"/>
                  </a:cubicBezTo>
                  <a:cubicBezTo>
                    <a:pt x="29455" y="67274"/>
                    <a:pt x="29956" y="67507"/>
                    <a:pt x="30456" y="67741"/>
                  </a:cubicBezTo>
                  <a:cubicBezTo>
                    <a:pt x="30956" y="67974"/>
                    <a:pt x="31490" y="68208"/>
                    <a:pt x="32024" y="68441"/>
                  </a:cubicBezTo>
                  <a:cubicBezTo>
                    <a:pt x="32391" y="68575"/>
                    <a:pt x="32824" y="68808"/>
                    <a:pt x="33225" y="68908"/>
                  </a:cubicBezTo>
                  <a:cubicBezTo>
                    <a:pt x="35499" y="69773"/>
                    <a:pt x="38068" y="70342"/>
                    <a:pt x="40509" y="70342"/>
                  </a:cubicBezTo>
                  <a:cubicBezTo>
                    <a:pt x="41648" y="70342"/>
                    <a:pt x="42759" y="70218"/>
                    <a:pt x="43799" y="69942"/>
                  </a:cubicBezTo>
                  <a:cubicBezTo>
                    <a:pt x="45200" y="71844"/>
                    <a:pt x="47034" y="73211"/>
                    <a:pt x="48969" y="74546"/>
                  </a:cubicBezTo>
                  <a:cubicBezTo>
                    <a:pt x="51504" y="76380"/>
                    <a:pt x="53239" y="78215"/>
                    <a:pt x="54873" y="80784"/>
                  </a:cubicBezTo>
                  <a:cubicBezTo>
                    <a:pt x="54873" y="80817"/>
                    <a:pt x="54907" y="80817"/>
                    <a:pt x="54907" y="80850"/>
                  </a:cubicBezTo>
                  <a:cubicBezTo>
                    <a:pt x="55074" y="81284"/>
                    <a:pt x="55240" y="81684"/>
                    <a:pt x="55407" y="82118"/>
                  </a:cubicBezTo>
                  <a:cubicBezTo>
                    <a:pt x="56074" y="84019"/>
                    <a:pt x="55974" y="86654"/>
                    <a:pt x="57175" y="88289"/>
                  </a:cubicBezTo>
                  <a:cubicBezTo>
                    <a:pt x="57542" y="88789"/>
                    <a:pt x="58009" y="89256"/>
                    <a:pt x="58376" y="89790"/>
                  </a:cubicBezTo>
                  <a:cubicBezTo>
                    <a:pt x="59143" y="90891"/>
                    <a:pt x="59710" y="92092"/>
                    <a:pt x="60344" y="93292"/>
                  </a:cubicBezTo>
                  <a:cubicBezTo>
                    <a:pt x="60711" y="93993"/>
                    <a:pt x="61078" y="94727"/>
                    <a:pt x="61445" y="95427"/>
                  </a:cubicBezTo>
                  <a:cubicBezTo>
                    <a:pt x="61845" y="96195"/>
                    <a:pt x="62212" y="96995"/>
                    <a:pt x="62679" y="97696"/>
                  </a:cubicBezTo>
                  <a:cubicBezTo>
                    <a:pt x="62679" y="97729"/>
                    <a:pt x="62679" y="97729"/>
                    <a:pt x="62679" y="97729"/>
                  </a:cubicBezTo>
                  <a:cubicBezTo>
                    <a:pt x="62712" y="97762"/>
                    <a:pt x="62712" y="97829"/>
                    <a:pt x="62746" y="97862"/>
                  </a:cubicBezTo>
                  <a:cubicBezTo>
                    <a:pt x="62779" y="97996"/>
                    <a:pt x="62812" y="98129"/>
                    <a:pt x="62846" y="98263"/>
                  </a:cubicBezTo>
                  <a:cubicBezTo>
                    <a:pt x="62946" y="98663"/>
                    <a:pt x="60277" y="101532"/>
                    <a:pt x="59944" y="102032"/>
                  </a:cubicBezTo>
                  <a:cubicBezTo>
                    <a:pt x="58976" y="103400"/>
                    <a:pt x="58109" y="104834"/>
                    <a:pt x="57375" y="106335"/>
                  </a:cubicBezTo>
                  <a:cubicBezTo>
                    <a:pt x="55040" y="111005"/>
                    <a:pt x="53839" y="116476"/>
                    <a:pt x="54807" y="121679"/>
                  </a:cubicBezTo>
                  <a:cubicBezTo>
                    <a:pt x="54907" y="122280"/>
                    <a:pt x="55040" y="122880"/>
                    <a:pt x="55207" y="123481"/>
                  </a:cubicBezTo>
                  <a:cubicBezTo>
                    <a:pt x="55140" y="123447"/>
                    <a:pt x="55107" y="123381"/>
                    <a:pt x="55074" y="123314"/>
                  </a:cubicBezTo>
                  <a:cubicBezTo>
                    <a:pt x="54707" y="122647"/>
                    <a:pt x="54373" y="121980"/>
                    <a:pt x="54106" y="121279"/>
                  </a:cubicBezTo>
                  <a:cubicBezTo>
                    <a:pt x="53673" y="120245"/>
                    <a:pt x="53372" y="119211"/>
                    <a:pt x="53072" y="118110"/>
                  </a:cubicBezTo>
                  <a:cubicBezTo>
                    <a:pt x="53072" y="118044"/>
                    <a:pt x="53072" y="117943"/>
                    <a:pt x="53039" y="117843"/>
                  </a:cubicBezTo>
                  <a:cubicBezTo>
                    <a:pt x="52238" y="113073"/>
                    <a:pt x="51805" y="107836"/>
                    <a:pt x="49870" y="103266"/>
                  </a:cubicBezTo>
                  <a:lnTo>
                    <a:pt x="49836" y="103200"/>
                  </a:lnTo>
                  <a:cubicBezTo>
                    <a:pt x="49703" y="102666"/>
                    <a:pt x="49536" y="102132"/>
                    <a:pt x="49369" y="101598"/>
                  </a:cubicBezTo>
                  <a:cubicBezTo>
                    <a:pt x="49303" y="101298"/>
                    <a:pt x="49236" y="100998"/>
                    <a:pt x="49136" y="100698"/>
                  </a:cubicBezTo>
                  <a:cubicBezTo>
                    <a:pt x="48469" y="97996"/>
                    <a:pt x="47668" y="95294"/>
                    <a:pt x="46834" y="92625"/>
                  </a:cubicBezTo>
                  <a:cubicBezTo>
                    <a:pt x="46567" y="91858"/>
                    <a:pt x="46334" y="91091"/>
                    <a:pt x="46067" y="90324"/>
                  </a:cubicBezTo>
                  <a:cubicBezTo>
                    <a:pt x="45934" y="89890"/>
                    <a:pt x="45800" y="89490"/>
                    <a:pt x="45700" y="89056"/>
                  </a:cubicBezTo>
                  <a:cubicBezTo>
                    <a:pt x="45133" y="87288"/>
                    <a:pt x="44566" y="85487"/>
                    <a:pt x="43866" y="83786"/>
                  </a:cubicBezTo>
                  <a:cubicBezTo>
                    <a:pt x="43532" y="82985"/>
                    <a:pt x="43132" y="82251"/>
                    <a:pt x="42631" y="81617"/>
                  </a:cubicBezTo>
                  <a:cubicBezTo>
                    <a:pt x="42631" y="81551"/>
                    <a:pt x="42631" y="81484"/>
                    <a:pt x="42565" y="81417"/>
                  </a:cubicBezTo>
                  <a:cubicBezTo>
                    <a:pt x="41464" y="79983"/>
                    <a:pt x="39829" y="78916"/>
                    <a:pt x="38195" y="78182"/>
                  </a:cubicBezTo>
                  <a:cubicBezTo>
                    <a:pt x="37194" y="77715"/>
                    <a:pt x="36127" y="77381"/>
                    <a:pt x="35059" y="77148"/>
                  </a:cubicBezTo>
                  <a:lnTo>
                    <a:pt x="35059" y="77148"/>
                  </a:lnTo>
                  <a:cubicBezTo>
                    <a:pt x="35259" y="77481"/>
                    <a:pt x="35493" y="77815"/>
                    <a:pt x="35693" y="78148"/>
                  </a:cubicBezTo>
                  <a:cubicBezTo>
                    <a:pt x="35826" y="78315"/>
                    <a:pt x="35993" y="78515"/>
                    <a:pt x="36127" y="78682"/>
                  </a:cubicBezTo>
                  <a:cubicBezTo>
                    <a:pt x="37461" y="79850"/>
                    <a:pt x="38328" y="81617"/>
                    <a:pt x="38895" y="83219"/>
                  </a:cubicBezTo>
                  <a:cubicBezTo>
                    <a:pt x="39963" y="86221"/>
                    <a:pt x="40730" y="89456"/>
                    <a:pt x="40930" y="92625"/>
                  </a:cubicBezTo>
                  <a:cubicBezTo>
                    <a:pt x="41130" y="95461"/>
                    <a:pt x="40630" y="98463"/>
                    <a:pt x="38362" y="100398"/>
                  </a:cubicBezTo>
                  <a:cubicBezTo>
                    <a:pt x="37227" y="101365"/>
                    <a:pt x="35860" y="102165"/>
                    <a:pt x="34492" y="102733"/>
                  </a:cubicBezTo>
                  <a:cubicBezTo>
                    <a:pt x="33444" y="103172"/>
                    <a:pt x="32306" y="103521"/>
                    <a:pt x="31170" y="103521"/>
                  </a:cubicBezTo>
                  <a:cubicBezTo>
                    <a:pt x="30752" y="103521"/>
                    <a:pt x="30335" y="103474"/>
                    <a:pt x="29922" y="103366"/>
                  </a:cubicBezTo>
                  <a:cubicBezTo>
                    <a:pt x="28188" y="102966"/>
                    <a:pt x="26953" y="101565"/>
                    <a:pt x="25886" y="100231"/>
                  </a:cubicBezTo>
                  <a:cubicBezTo>
                    <a:pt x="25319" y="99530"/>
                    <a:pt x="24819" y="98763"/>
                    <a:pt x="24352" y="97996"/>
                  </a:cubicBezTo>
                  <a:cubicBezTo>
                    <a:pt x="24118" y="97596"/>
                    <a:pt x="23885" y="97195"/>
                    <a:pt x="23651" y="96795"/>
                  </a:cubicBezTo>
                  <a:cubicBezTo>
                    <a:pt x="23451" y="96395"/>
                    <a:pt x="23151" y="96061"/>
                    <a:pt x="23151" y="95627"/>
                  </a:cubicBezTo>
                  <a:cubicBezTo>
                    <a:pt x="23151" y="95627"/>
                    <a:pt x="23151" y="95627"/>
                    <a:pt x="23151" y="95594"/>
                  </a:cubicBezTo>
                  <a:cubicBezTo>
                    <a:pt x="24185" y="94527"/>
                    <a:pt x="24552" y="92992"/>
                    <a:pt x="25052" y="91591"/>
                  </a:cubicBezTo>
                  <a:cubicBezTo>
                    <a:pt x="25719" y="89590"/>
                    <a:pt x="27754" y="87755"/>
                    <a:pt x="28788" y="85320"/>
                  </a:cubicBezTo>
                  <a:cubicBezTo>
                    <a:pt x="29468" y="83743"/>
                    <a:pt x="29976" y="78785"/>
                    <a:pt x="27551" y="78785"/>
                  </a:cubicBezTo>
                  <a:cubicBezTo>
                    <a:pt x="27359" y="78785"/>
                    <a:pt x="27150" y="78816"/>
                    <a:pt x="26920" y="78882"/>
                  </a:cubicBezTo>
                  <a:cubicBezTo>
                    <a:pt x="25719" y="79216"/>
                    <a:pt x="25219" y="80917"/>
                    <a:pt x="24985" y="82051"/>
                  </a:cubicBezTo>
                  <a:cubicBezTo>
                    <a:pt x="24685" y="83552"/>
                    <a:pt x="24318" y="84920"/>
                    <a:pt x="23684" y="86154"/>
                  </a:cubicBezTo>
                  <a:cubicBezTo>
                    <a:pt x="22884" y="87255"/>
                    <a:pt x="22217" y="88055"/>
                    <a:pt x="21383" y="88756"/>
                  </a:cubicBezTo>
                  <a:cubicBezTo>
                    <a:pt x="21260" y="88783"/>
                    <a:pt x="21142" y="88805"/>
                    <a:pt x="21025" y="88805"/>
                  </a:cubicBezTo>
                  <a:cubicBezTo>
                    <a:pt x="20858" y="88805"/>
                    <a:pt x="20693" y="88760"/>
                    <a:pt x="20516" y="88622"/>
                  </a:cubicBezTo>
                  <a:cubicBezTo>
                    <a:pt x="20282" y="88489"/>
                    <a:pt x="19715" y="87955"/>
                    <a:pt x="19648" y="87688"/>
                  </a:cubicBezTo>
                  <a:cubicBezTo>
                    <a:pt x="19548" y="87288"/>
                    <a:pt x="19515" y="86855"/>
                    <a:pt x="19515" y="86454"/>
                  </a:cubicBezTo>
                  <a:cubicBezTo>
                    <a:pt x="19548" y="85754"/>
                    <a:pt x="19615" y="85053"/>
                    <a:pt x="19648" y="84353"/>
                  </a:cubicBezTo>
                  <a:cubicBezTo>
                    <a:pt x="19748" y="84353"/>
                    <a:pt x="19882" y="84286"/>
                    <a:pt x="19915" y="84186"/>
                  </a:cubicBezTo>
                  <a:cubicBezTo>
                    <a:pt x="20082" y="83652"/>
                    <a:pt x="20115" y="83152"/>
                    <a:pt x="20082" y="82618"/>
                  </a:cubicBezTo>
                  <a:cubicBezTo>
                    <a:pt x="20049" y="82118"/>
                    <a:pt x="20049" y="81517"/>
                    <a:pt x="19882" y="81050"/>
                  </a:cubicBezTo>
                  <a:cubicBezTo>
                    <a:pt x="19882" y="81017"/>
                    <a:pt x="19882" y="81017"/>
                    <a:pt x="19848" y="80984"/>
                  </a:cubicBezTo>
                  <a:cubicBezTo>
                    <a:pt x="19848" y="80984"/>
                    <a:pt x="19848" y="80950"/>
                    <a:pt x="19815" y="80950"/>
                  </a:cubicBezTo>
                  <a:cubicBezTo>
                    <a:pt x="19715" y="80784"/>
                    <a:pt x="19615" y="80650"/>
                    <a:pt x="19481" y="80517"/>
                  </a:cubicBezTo>
                  <a:cubicBezTo>
                    <a:pt x="19415" y="80050"/>
                    <a:pt x="19315" y="79583"/>
                    <a:pt x="19115" y="79149"/>
                  </a:cubicBezTo>
                  <a:cubicBezTo>
                    <a:pt x="18681" y="78148"/>
                    <a:pt x="17947" y="77281"/>
                    <a:pt x="17113" y="76514"/>
                  </a:cubicBezTo>
                  <a:cubicBezTo>
                    <a:pt x="17513" y="76214"/>
                    <a:pt x="17880" y="75947"/>
                    <a:pt x="18281" y="75680"/>
                  </a:cubicBezTo>
                  <a:cubicBezTo>
                    <a:pt x="18981" y="75180"/>
                    <a:pt x="19715" y="74679"/>
                    <a:pt x="20482" y="74246"/>
                  </a:cubicBezTo>
                  <a:cubicBezTo>
                    <a:pt x="21850" y="73412"/>
                    <a:pt x="23384" y="72744"/>
                    <a:pt x="24518" y="71644"/>
                  </a:cubicBezTo>
                  <a:cubicBezTo>
                    <a:pt x="25653" y="70543"/>
                    <a:pt x="26420" y="69142"/>
                    <a:pt x="27120" y="67741"/>
                  </a:cubicBezTo>
                  <a:cubicBezTo>
                    <a:pt x="27354" y="67274"/>
                    <a:pt x="27587" y="66773"/>
                    <a:pt x="27787" y="66306"/>
                  </a:cubicBezTo>
                  <a:close/>
                  <a:moveTo>
                    <a:pt x="86463" y="113173"/>
                  </a:moveTo>
                  <a:lnTo>
                    <a:pt x="86463" y="113173"/>
                  </a:lnTo>
                  <a:cubicBezTo>
                    <a:pt x="87163" y="113540"/>
                    <a:pt x="88197" y="113874"/>
                    <a:pt x="88898" y="114107"/>
                  </a:cubicBezTo>
                  <a:cubicBezTo>
                    <a:pt x="89865" y="114441"/>
                    <a:pt x="90832" y="114775"/>
                    <a:pt x="91800" y="115075"/>
                  </a:cubicBezTo>
                  <a:cubicBezTo>
                    <a:pt x="92400" y="115242"/>
                    <a:pt x="93001" y="115408"/>
                    <a:pt x="93601" y="115575"/>
                  </a:cubicBezTo>
                  <a:cubicBezTo>
                    <a:pt x="93801" y="115675"/>
                    <a:pt x="94001" y="115809"/>
                    <a:pt x="94235" y="115909"/>
                  </a:cubicBezTo>
                  <a:cubicBezTo>
                    <a:pt x="94235" y="115909"/>
                    <a:pt x="94235" y="115942"/>
                    <a:pt x="94235" y="115942"/>
                  </a:cubicBezTo>
                  <a:cubicBezTo>
                    <a:pt x="94268" y="115942"/>
                    <a:pt x="94302" y="115942"/>
                    <a:pt x="94302" y="115975"/>
                  </a:cubicBezTo>
                  <a:cubicBezTo>
                    <a:pt x="95402" y="116609"/>
                    <a:pt x="96370" y="117543"/>
                    <a:pt x="96270" y="118911"/>
                  </a:cubicBezTo>
                  <a:cubicBezTo>
                    <a:pt x="96203" y="119811"/>
                    <a:pt x="95569" y="120412"/>
                    <a:pt x="95202" y="121179"/>
                  </a:cubicBezTo>
                  <a:cubicBezTo>
                    <a:pt x="95069" y="121479"/>
                    <a:pt x="94935" y="121780"/>
                    <a:pt x="94802" y="122080"/>
                  </a:cubicBezTo>
                  <a:cubicBezTo>
                    <a:pt x="94602" y="122313"/>
                    <a:pt x="94402" y="122580"/>
                    <a:pt x="94201" y="122814"/>
                  </a:cubicBezTo>
                  <a:cubicBezTo>
                    <a:pt x="93868" y="123181"/>
                    <a:pt x="93534" y="123514"/>
                    <a:pt x="93101" y="123748"/>
                  </a:cubicBezTo>
                  <a:cubicBezTo>
                    <a:pt x="92734" y="123981"/>
                    <a:pt x="92333" y="124048"/>
                    <a:pt x="91933" y="124215"/>
                  </a:cubicBezTo>
                  <a:cubicBezTo>
                    <a:pt x="91199" y="123481"/>
                    <a:pt x="90566" y="122647"/>
                    <a:pt x="89832" y="121913"/>
                  </a:cubicBezTo>
                  <a:cubicBezTo>
                    <a:pt x="88197" y="120245"/>
                    <a:pt x="86162" y="119111"/>
                    <a:pt x="83861" y="118744"/>
                  </a:cubicBezTo>
                  <a:cubicBezTo>
                    <a:pt x="84061" y="118410"/>
                    <a:pt x="86596" y="113273"/>
                    <a:pt x="86463" y="113173"/>
                  </a:cubicBezTo>
                  <a:close/>
                  <a:moveTo>
                    <a:pt x="98738" y="116876"/>
                  </a:moveTo>
                  <a:lnTo>
                    <a:pt x="98738" y="116876"/>
                  </a:lnTo>
                  <a:cubicBezTo>
                    <a:pt x="101774" y="117577"/>
                    <a:pt x="104842" y="118077"/>
                    <a:pt x="107945" y="118344"/>
                  </a:cubicBezTo>
                  <a:cubicBezTo>
                    <a:pt x="109570" y="118471"/>
                    <a:pt x="111195" y="118578"/>
                    <a:pt x="112806" y="118578"/>
                  </a:cubicBezTo>
                  <a:cubicBezTo>
                    <a:pt x="113311" y="118578"/>
                    <a:pt x="113814" y="118568"/>
                    <a:pt x="114316" y="118544"/>
                  </a:cubicBezTo>
                  <a:cubicBezTo>
                    <a:pt x="114383" y="118544"/>
                    <a:pt x="114416" y="118544"/>
                    <a:pt x="114449" y="118511"/>
                  </a:cubicBezTo>
                  <a:cubicBezTo>
                    <a:pt x="114916" y="118777"/>
                    <a:pt x="115450" y="118877"/>
                    <a:pt x="115950" y="118978"/>
                  </a:cubicBezTo>
                  <a:cubicBezTo>
                    <a:pt x="116394" y="119083"/>
                    <a:pt x="116837" y="119149"/>
                    <a:pt x="117281" y="119149"/>
                  </a:cubicBezTo>
                  <a:cubicBezTo>
                    <a:pt x="117538" y="119149"/>
                    <a:pt x="117795" y="119127"/>
                    <a:pt x="118052" y="119078"/>
                  </a:cubicBezTo>
                  <a:cubicBezTo>
                    <a:pt x="118752" y="118911"/>
                    <a:pt x="119486" y="118711"/>
                    <a:pt x="120087" y="118377"/>
                  </a:cubicBezTo>
                  <a:cubicBezTo>
                    <a:pt x="120587" y="118144"/>
                    <a:pt x="121187" y="117810"/>
                    <a:pt x="121588" y="117376"/>
                  </a:cubicBezTo>
                  <a:cubicBezTo>
                    <a:pt x="121654" y="117343"/>
                    <a:pt x="121721" y="117310"/>
                    <a:pt x="121754" y="117276"/>
                  </a:cubicBezTo>
                  <a:cubicBezTo>
                    <a:pt x="121955" y="118144"/>
                    <a:pt x="122188" y="118978"/>
                    <a:pt x="122155" y="119912"/>
                  </a:cubicBezTo>
                  <a:cubicBezTo>
                    <a:pt x="122121" y="120412"/>
                    <a:pt x="122055" y="120946"/>
                    <a:pt x="121921" y="121446"/>
                  </a:cubicBezTo>
                  <a:cubicBezTo>
                    <a:pt x="121888" y="121679"/>
                    <a:pt x="121821" y="121880"/>
                    <a:pt x="121754" y="122113"/>
                  </a:cubicBezTo>
                  <a:cubicBezTo>
                    <a:pt x="121721" y="122180"/>
                    <a:pt x="121588" y="122613"/>
                    <a:pt x="121488" y="122747"/>
                  </a:cubicBezTo>
                  <a:cubicBezTo>
                    <a:pt x="121388" y="122747"/>
                    <a:pt x="121287" y="122814"/>
                    <a:pt x="121254" y="122947"/>
                  </a:cubicBezTo>
                  <a:cubicBezTo>
                    <a:pt x="121254" y="122947"/>
                    <a:pt x="121254" y="122980"/>
                    <a:pt x="121254" y="122980"/>
                  </a:cubicBezTo>
                  <a:cubicBezTo>
                    <a:pt x="121121" y="122947"/>
                    <a:pt x="120954" y="122947"/>
                    <a:pt x="120820" y="122947"/>
                  </a:cubicBezTo>
                  <a:cubicBezTo>
                    <a:pt x="120053" y="122947"/>
                    <a:pt x="119553" y="123614"/>
                    <a:pt x="118819" y="123714"/>
                  </a:cubicBezTo>
                  <a:cubicBezTo>
                    <a:pt x="118719" y="123714"/>
                    <a:pt x="118652" y="123781"/>
                    <a:pt x="118652" y="123848"/>
                  </a:cubicBezTo>
                  <a:cubicBezTo>
                    <a:pt x="117747" y="123602"/>
                    <a:pt x="117003" y="123497"/>
                    <a:pt x="116370" y="123497"/>
                  </a:cubicBezTo>
                  <a:cubicBezTo>
                    <a:pt x="115370" y="123497"/>
                    <a:pt x="114649" y="123760"/>
                    <a:pt x="114016" y="124148"/>
                  </a:cubicBezTo>
                  <a:lnTo>
                    <a:pt x="113916" y="124148"/>
                  </a:lnTo>
                  <a:cubicBezTo>
                    <a:pt x="113426" y="124018"/>
                    <a:pt x="112881" y="123951"/>
                    <a:pt x="112323" y="123951"/>
                  </a:cubicBezTo>
                  <a:cubicBezTo>
                    <a:pt x="111587" y="123951"/>
                    <a:pt x="110829" y="124068"/>
                    <a:pt x="110146" y="124315"/>
                  </a:cubicBezTo>
                  <a:cubicBezTo>
                    <a:pt x="110046" y="124181"/>
                    <a:pt x="109913" y="124148"/>
                    <a:pt x="109713" y="124048"/>
                  </a:cubicBezTo>
                  <a:cubicBezTo>
                    <a:pt x="109412" y="123914"/>
                    <a:pt x="109112" y="123781"/>
                    <a:pt x="108812" y="123648"/>
                  </a:cubicBezTo>
                  <a:cubicBezTo>
                    <a:pt x="108245" y="123381"/>
                    <a:pt x="107678" y="123080"/>
                    <a:pt x="107111" y="122780"/>
                  </a:cubicBezTo>
                  <a:cubicBezTo>
                    <a:pt x="105943" y="122146"/>
                    <a:pt x="104842" y="121413"/>
                    <a:pt x="103775" y="120645"/>
                  </a:cubicBezTo>
                  <a:cubicBezTo>
                    <a:pt x="102774" y="119912"/>
                    <a:pt x="101840" y="119078"/>
                    <a:pt x="100840" y="118310"/>
                  </a:cubicBezTo>
                  <a:cubicBezTo>
                    <a:pt x="100373" y="117943"/>
                    <a:pt x="99872" y="117577"/>
                    <a:pt x="99338" y="117243"/>
                  </a:cubicBezTo>
                  <a:cubicBezTo>
                    <a:pt x="99138" y="117143"/>
                    <a:pt x="98938" y="117009"/>
                    <a:pt x="98738" y="116876"/>
                  </a:cubicBezTo>
                  <a:close/>
                  <a:moveTo>
                    <a:pt x="116253" y="124018"/>
                  </a:moveTo>
                  <a:cubicBezTo>
                    <a:pt x="116593" y="124018"/>
                    <a:pt x="116939" y="124048"/>
                    <a:pt x="117285" y="124048"/>
                  </a:cubicBezTo>
                  <a:cubicBezTo>
                    <a:pt x="117385" y="124048"/>
                    <a:pt x="117485" y="124048"/>
                    <a:pt x="117585" y="124081"/>
                  </a:cubicBezTo>
                  <a:cubicBezTo>
                    <a:pt x="117918" y="124148"/>
                    <a:pt x="118185" y="124281"/>
                    <a:pt x="118419" y="124548"/>
                  </a:cubicBezTo>
                  <a:cubicBezTo>
                    <a:pt x="118552" y="124682"/>
                    <a:pt x="118652" y="124815"/>
                    <a:pt x="118752" y="124982"/>
                  </a:cubicBezTo>
                  <a:cubicBezTo>
                    <a:pt x="118752" y="125015"/>
                    <a:pt x="118786" y="125115"/>
                    <a:pt x="118819" y="125215"/>
                  </a:cubicBezTo>
                  <a:cubicBezTo>
                    <a:pt x="118819" y="125249"/>
                    <a:pt x="118819" y="125315"/>
                    <a:pt x="118819" y="125349"/>
                  </a:cubicBezTo>
                  <a:cubicBezTo>
                    <a:pt x="118752" y="125582"/>
                    <a:pt x="118419" y="125682"/>
                    <a:pt x="118119" y="125782"/>
                  </a:cubicBezTo>
                  <a:cubicBezTo>
                    <a:pt x="116951" y="125449"/>
                    <a:pt x="115817" y="124815"/>
                    <a:pt x="114683" y="124381"/>
                  </a:cubicBezTo>
                  <a:cubicBezTo>
                    <a:pt x="114916" y="124281"/>
                    <a:pt x="115150" y="124215"/>
                    <a:pt x="115417" y="124115"/>
                  </a:cubicBezTo>
                  <a:cubicBezTo>
                    <a:pt x="115690" y="124039"/>
                    <a:pt x="115969" y="124018"/>
                    <a:pt x="116253" y="124018"/>
                  </a:cubicBezTo>
                  <a:close/>
                  <a:moveTo>
                    <a:pt x="118452" y="125849"/>
                  </a:moveTo>
                  <a:cubicBezTo>
                    <a:pt x="118452" y="125849"/>
                    <a:pt x="118452" y="125849"/>
                    <a:pt x="118452" y="125882"/>
                  </a:cubicBezTo>
                  <a:cubicBezTo>
                    <a:pt x="118452" y="125849"/>
                    <a:pt x="118419" y="125849"/>
                    <a:pt x="118419" y="125849"/>
                  </a:cubicBezTo>
                  <a:close/>
                  <a:moveTo>
                    <a:pt x="120087" y="125916"/>
                  </a:moveTo>
                  <a:cubicBezTo>
                    <a:pt x="120053" y="125916"/>
                    <a:pt x="120053" y="125916"/>
                    <a:pt x="120020" y="125949"/>
                  </a:cubicBezTo>
                  <a:cubicBezTo>
                    <a:pt x="120020" y="125916"/>
                    <a:pt x="120020" y="125916"/>
                    <a:pt x="120020" y="125916"/>
                  </a:cubicBezTo>
                  <a:close/>
                  <a:moveTo>
                    <a:pt x="112314" y="126216"/>
                  </a:moveTo>
                  <a:cubicBezTo>
                    <a:pt x="112515" y="126316"/>
                    <a:pt x="112748" y="126450"/>
                    <a:pt x="112948" y="126550"/>
                  </a:cubicBezTo>
                  <a:cubicBezTo>
                    <a:pt x="113015" y="126616"/>
                    <a:pt x="113115" y="126683"/>
                    <a:pt x="113215" y="126716"/>
                  </a:cubicBezTo>
                  <a:cubicBezTo>
                    <a:pt x="113071" y="126709"/>
                    <a:pt x="112926" y="126705"/>
                    <a:pt x="112781" y="126705"/>
                  </a:cubicBezTo>
                  <a:cubicBezTo>
                    <a:pt x="112249" y="126705"/>
                    <a:pt x="111711" y="126759"/>
                    <a:pt x="111214" y="126917"/>
                  </a:cubicBezTo>
                  <a:cubicBezTo>
                    <a:pt x="111247" y="126883"/>
                    <a:pt x="111314" y="126883"/>
                    <a:pt x="111347" y="126850"/>
                  </a:cubicBezTo>
                  <a:cubicBezTo>
                    <a:pt x="111747" y="126616"/>
                    <a:pt x="112081" y="126416"/>
                    <a:pt x="112314" y="126216"/>
                  </a:cubicBezTo>
                  <a:close/>
                  <a:moveTo>
                    <a:pt x="111480" y="126983"/>
                  </a:moveTo>
                  <a:cubicBezTo>
                    <a:pt x="111480" y="126983"/>
                    <a:pt x="111480" y="126983"/>
                    <a:pt x="111480" y="127017"/>
                  </a:cubicBezTo>
                  <a:lnTo>
                    <a:pt x="111247" y="127017"/>
                  </a:lnTo>
                  <a:cubicBezTo>
                    <a:pt x="111347" y="126983"/>
                    <a:pt x="111414" y="126983"/>
                    <a:pt x="111480" y="126983"/>
                  </a:cubicBezTo>
                  <a:close/>
                  <a:moveTo>
                    <a:pt x="110780" y="127150"/>
                  </a:moveTo>
                  <a:cubicBezTo>
                    <a:pt x="110780" y="127183"/>
                    <a:pt x="110780" y="127183"/>
                    <a:pt x="110780" y="127217"/>
                  </a:cubicBezTo>
                  <a:cubicBezTo>
                    <a:pt x="110713" y="127217"/>
                    <a:pt x="110680" y="127217"/>
                    <a:pt x="110613" y="127183"/>
                  </a:cubicBezTo>
                  <a:cubicBezTo>
                    <a:pt x="110647" y="127183"/>
                    <a:pt x="110713" y="127150"/>
                    <a:pt x="110747" y="127150"/>
                  </a:cubicBezTo>
                  <a:close/>
                  <a:moveTo>
                    <a:pt x="100639" y="119311"/>
                  </a:moveTo>
                  <a:cubicBezTo>
                    <a:pt x="100800" y="119311"/>
                    <a:pt x="100960" y="119354"/>
                    <a:pt x="101103" y="119354"/>
                  </a:cubicBezTo>
                  <a:cubicBezTo>
                    <a:pt x="101138" y="119354"/>
                    <a:pt x="101173" y="119351"/>
                    <a:pt x="101206" y="119344"/>
                  </a:cubicBezTo>
                  <a:cubicBezTo>
                    <a:pt x="101974" y="119978"/>
                    <a:pt x="102741" y="120645"/>
                    <a:pt x="103541" y="121279"/>
                  </a:cubicBezTo>
                  <a:cubicBezTo>
                    <a:pt x="104576" y="122046"/>
                    <a:pt x="105676" y="122747"/>
                    <a:pt x="106810" y="123381"/>
                  </a:cubicBezTo>
                  <a:cubicBezTo>
                    <a:pt x="107378" y="123714"/>
                    <a:pt x="107945" y="124014"/>
                    <a:pt x="108512" y="124281"/>
                  </a:cubicBezTo>
                  <a:cubicBezTo>
                    <a:pt x="108812" y="124415"/>
                    <a:pt x="109079" y="124515"/>
                    <a:pt x="109346" y="124648"/>
                  </a:cubicBezTo>
                  <a:cubicBezTo>
                    <a:pt x="109379" y="124648"/>
                    <a:pt x="109379" y="124682"/>
                    <a:pt x="109412" y="124682"/>
                  </a:cubicBezTo>
                  <a:cubicBezTo>
                    <a:pt x="109045" y="124882"/>
                    <a:pt x="108745" y="125115"/>
                    <a:pt x="108445" y="125415"/>
                  </a:cubicBezTo>
                  <a:cubicBezTo>
                    <a:pt x="108416" y="125444"/>
                    <a:pt x="108462" y="125522"/>
                    <a:pt x="108496" y="125522"/>
                  </a:cubicBezTo>
                  <a:cubicBezTo>
                    <a:pt x="108502" y="125522"/>
                    <a:pt x="108507" y="125520"/>
                    <a:pt x="108512" y="125516"/>
                  </a:cubicBezTo>
                  <a:cubicBezTo>
                    <a:pt x="108512" y="125539"/>
                    <a:pt x="108528" y="125563"/>
                    <a:pt x="108550" y="125563"/>
                  </a:cubicBezTo>
                  <a:cubicBezTo>
                    <a:pt x="108559" y="125563"/>
                    <a:pt x="108569" y="125559"/>
                    <a:pt x="108578" y="125549"/>
                  </a:cubicBezTo>
                  <a:cubicBezTo>
                    <a:pt x="108859" y="125524"/>
                    <a:pt x="109140" y="125509"/>
                    <a:pt x="109421" y="125509"/>
                  </a:cubicBezTo>
                  <a:cubicBezTo>
                    <a:pt x="109907" y="125509"/>
                    <a:pt x="110394" y="125555"/>
                    <a:pt x="110880" y="125682"/>
                  </a:cubicBezTo>
                  <a:cubicBezTo>
                    <a:pt x="111114" y="125749"/>
                    <a:pt x="111380" y="125816"/>
                    <a:pt x="111614" y="125916"/>
                  </a:cubicBezTo>
                  <a:cubicBezTo>
                    <a:pt x="111314" y="126116"/>
                    <a:pt x="110947" y="126316"/>
                    <a:pt x="110546" y="126516"/>
                  </a:cubicBezTo>
                  <a:cubicBezTo>
                    <a:pt x="109746" y="126883"/>
                    <a:pt x="109112" y="127083"/>
                    <a:pt x="108478" y="127183"/>
                  </a:cubicBezTo>
                  <a:cubicBezTo>
                    <a:pt x="108245" y="126850"/>
                    <a:pt x="107544" y="126650"/>
                    <a:pt x="107177" y="126550"/>
                  </a:cubicBezTo>
                  <a:cubicBezTo>
                    <a:pt x="106755" y="126425"/>
                    <a:pt x="106239" y="126301"/>
                    <a:pt x="105756" y="126301"/>
                  </a:cubicBezTo>
                  <a:cubicBezTo>
                    <a:pt x="105590" y="126301"/>
                    <a:pt x="105429" y="126315"/>
                    <a:pt x="105276" y="126349"/>
                  </a:cubicBezTo>
                  <a:lnTo>
                    <a:pt x="105243" y="126349"/>
                  </a:lnTo>
                  <a:cubicBezTo>
                    <a:pt x="105209" y="126349"/>
                    <a:pt x="105209" y="126383"/>
                    <a:pt x="105209" y="126383"/>
                  </a:cubicBezTo>
                  <a:cubicBezTo>
                    <a:pt x="105610" y="126550"/>
                    <a:pt x="105943" y="126716"/>
                    <a:pt x="106277" y="126917"/>
                  </a:cubicBezTo>
                  <a:cubicBezTo>
                    <a:pt x="106444" y="127050"/>
                    <a:pt x="106577" y="127183"/>
                    <a:pt x="106710" y="127283"/>
                  </a:cubicBezTo>
                  <a:lnTo>
                    <a:pt x="105776" y="127283"/>
                  </a:lnTo>
                  <a:cubicBezTo>
                    <a:pt x="105466" y="127280"/>
                    <a:pt x="105155" y="127279"/>
                    <a:pt x="104843" y="127279"/>
                  </a:cubicBezTo>
                  <a:cubicBezTo>
                    <a:pt x="104375" y="127279"/>
                    <a:pt x="103906" y="127281"/>
                    <a:pt x="103437" y="127281"/>
                  </a:cubicBezTo>
                  <a:cubicBezTo>
                    <a:pt x="101090" y="127281"/>
                    <a:pt x="98738" y="127225"/>
                    <a:pt x="96536" y="126550"/>
                  </a:cubicBezTo>
                  <a:cubicBezTo>
                    <a:pt x="95436" y="126216"/>
                    <a:pt x="94402" y="125816"/>
                    <a:pt x="93334" y="125415"/>
                  </a:cubicBezTo>
                  <a:cubicBezTo>
                    <a:pt x="93067" y="125215"/>
                    <a:pt x="92834" y="125049"/>
                    <a:pt x="92600" y="124848"/>
                  </a:cubicBezTo>
                  <a:cubicBezTo>
                    <a:pt x="93201" y="124848"/>
                    <a:pt x="93901" y="124081"/>
                    <a:pt x="94268" y="123748"/>
                  </a:cubicBezTo>
                  <a:cubicBezTo>
                    <a:pt x="95002" y="123047"/>
                    <a:pt x="95569" y="122180"/>
                    <a:pt x="96203" y="121346"/>
                  </a:cubicBezTo>
                  <a:cubicBezTo>
                    <a:pt x="96837" y="120579"/>
                    <a:pt x="97637" y="119978"/>
                    <a:pt x="98571" y="119645"/>
                  </a:cubicBezTo>
                  <a:cubicBezTo>
                    <a:pt x="99038" y="119478"/>
                    <a:pt x="99505" y="119344"/>
                    <a:pt x="100006" y="119311"/>
                  </a:cubicBezTo>
                  <a:close/>
                  <a:moveTo>
                    <a:pt x="105810" y="126483"/>
                  </a:moveTo>
                  <a:lnTo>
                    <a:pt x="105810" y="126483"/>
                  </a:lnTo>
                  <a:cubicBezTo>
                    <a:pt x="106143" y="126516"/>
                    <a:pt x="106444" y="126550"/>
                    <a:pt x="106777" y="126650"/>
                  </a:cubicBezTo>
                  <a:cubicBezTo>
                    <a:pt x="107177" y="126750"/>
                    <a:pt x="107845" y="126917"/>
                    <a:pt x="108211" y="127217"/>
                  </a:cubicBezTo>
                  <a:cubicBezTo>
                    <a:pt x="107878" y="127283"/>
                    <a:pt x="107511" y="127283"/>
                    <a:pt x="107111" y="127283"/>
                  </a:cubicBezTo>
                  <a:cubicBezTo>
                    <a:pt x="106777" y="126917"/>
                    <a:pt x="106310" y="126650"/>
                    <a:pt x="105810" y="126483"/>
                  </a:cubicBezTo>
                  <a:close/>
                  <a:moveTo>
                    <a:pt x="113415" y="126950"/>
                  </a:moveTo>
                  <a:cubicBezTo>
                    <a:pt x="113482" y="126950"/>
                    <a:pt x="113549" y="126983"/>
                    <a:pt x="113615" y="126983"/>
                  </a:cubicBezTo>
                  <a:cubicBezTo>
                    <a:pt x="113982" y="127217"/>
                    <a:pt x="114316" y="127450"/>
                    <a:pt x="114683" y="127717"/>
                  </a:cubicBezTo>
                  <a:cubicBezTo>
                    <a:pt x="114616" y="127717"/>
                    <a:pt x="114583" y="127684"/>
                    <a:pt x="114549" y="127650"/>
                  </a:cubicBezTo>
                  <a:cubicBezTo>
                    <a:pt x="114516" y="127650"/>
                    <a:pt x="114516" y="127650"/>
                    <a:pt x="114483" y="127617"/>
                  </a:cubicBezTo>
                  <a:lnTo>
                    <a:pt x="114282" y="127450"/>
                  </a:lnTo>
                  <a:cubicBezTo>
                    <a:pt x="114282" y="127450"/>
                    <a:pt x="114249" y="127417"/>
                    <a:pt x="114216" y="127417"/>
                  </a:cubicBezTo>
                  <a:cubicBezTo>
                    <a:pt x="114049" y="127283"/>
                    <a:pt x="113849" y="127150"/>
                    <a:pt x="113615" y="127017"/>
                  </a:cubicBezTo>
                  <a:cubicBezTo>
                    <a:pt x="113582" y="126983"/>
                    <a:pt x="113515" y="126983"/>
                    <a:pt x="113482" y="126983"/>
                  </a:cubicBezTo>
                  <a:cubicBezTo>
                    <a:pt x="113449" y="126983"/>
                    <a:pt x="113415" y="126950"/>
                    <a:pt x="113415" y="126950"/>
                  </a:cubicBezTo>
                  <a:close/>
                  <a:moveTo>
                    <a:pt x="113582" y="128017"/>
                  </a:moveTo>
                  <a:cubicBezTo>
                    <a:pt x="113649" y="128051"/>
                    <a:pt x="113682" y="128051"/>
                    <a:pt x="113749" y="128051"/>
                  </a:cubicBezTo>
                  <a:cubicBezTo>
                    <a:pt x="113749" y="128084"/>
                    <a:pt x="113782" y="128084"/>
                    <a:pt x="113815" y="128084"/>
                  </a:cubicBezTo>
                  <a:cubicBezTo>
                    <a:pt x="113815" y="128117"/>
                    <a:pt x="113815" y="128151"/>
                    <a:pt x="113849" y="128184"/>
                  </a:cubicBezTo>
                  <a:cubicBezTo>
                    <a:pt x="113749" y="128117"/>
                    <a:pt x="113682" y="128084"/>
                    <a:pt x="113582" y="128017"/>
                  </a:cubicBezTo>
                  <a:close/>
                  <a:moveTo>
                    <a:pt x="116251" y="128985"/>
                  </a:moveTo>
                  <a:lnTo>
                    <a:pt x="116251" y="128985"/>
                  </a:lnTo>
                  <a:cubicBezTo>
                    <a:pt x="116351" y="129051"/>
                    <a:pt x="116451" y="129085"/>
                    <a:pt x="116551" y="129151"/>
                  </a:cubicBezTo>
                  <a:cubicBezTo>
                    <a:pt x="116551" y="129185"/>
                    <a:pt x="116551" y="129185"/>
                    <a:pt x="116551" y="129185"/>
                  </a:cubicBezTo>
                  <a:cubicBezTo>
                    <a:pt x="116484" y="129151"/>
                    <a:pt x="116417" y="129118"/>
                    <a:pt x="116384" y="129085"/>
                  </a:cubicBezTo>
                  <a:cubicBezTo>
                    <a:pt x="116351" y="129051"/>
                    <a:pt x="116284" y="129018"/>
                    <a:pt x="116251" y="128985"/>
                  </a:cubicBezTo>
                  <a:close/>
                  <a:moveTo>
                    <a:pt x="112086" y="124264"/>
                  </a:moveTo>
                  <a:cubicBezTo>
                    <a:pt x="114641" y="124264"/>
                    <a:pt x="116920" y="126379"/>
                    <a:pt x="119395" y="126379"/>
                  </a:cubicBezTo>
                  <a:cubicBezTo>
                    <a:pt x="119808" y="126379"/>
                    <a:pt x="120227" y="126320"/>
                    <a:pt x="120654" y="126183"/>
                  </a:cubicBezTo>
                  <a:cubicBezTo>
                    <a:pt x="121287" y="127150"/>
                    <a:pt x="121821" y="128217"/>
                    <a:pt x="122388" y="129185"/>
                  </a:cubicBezTo>
                  <a:cubicBezTo>
                    <a:pt x="122388" y="129218"/>
                    <a:pt x="122422" y="129252"/>
                    <a:pt x="122422" y="129285"/>
                  </a:cubicBezTo>
                  <a:cubicBezTo>
                    <a:pt x="119786" y="129118"/>
                    <a:pt x="117618" y="127450"/>
                    <a:pt x="115350" y="126216"/>
                  </a:cubicBezTo>
                  <a:cubicBezTo>
                    <a:pt x="113982" y="125493"/>
                    <a:pt x="112354" y="124830"/>
                    <a:pt x="110760" y="124830"/>
                  </a:cubicBezTo>
                  <a:cubicBezTo>
                    <a:pt x="110294" y="124830"/>
                    <a:pt x="109832" y="124887"/>
                    <a:pt x="109379" y="125015"/>
                  </a:cubicBezTo>
                  <a:cubicBezTo>
                    <a:pt x="109546" y="124948"/>
                    <a:pt x="109679" y="124882"/>
                    <a:pt x="109846" y="124815"/>
                  </a:cubicBezTo>
                  <a:cubicBezTo>
                    <a:pt x="109913" y="124815"/>
                    <a:pt x="110013" y="124782"/>
                    <a:pt x="110113" y="124748"/>
                  </a:cubicBezTo>
                  <a:cubicBezTo>
                    <a:pt x="110146" y="124715"/>
                    <a:pt x="110180" y="124682"/>
                    <a:pt x="110213" y="124648"/>
                  </a:cubicBezTo>
                  <a:cubicBezTo>
                    <a:pt x="110580" y="124515"/>
                    <a:pt x="110980" y="124381"/>
                    <a:pt x="111414" y="124315"/>
                  </a:cubicBezTo>
                  <a:cubicBezTo>
                    <a:pt x="111640" y="124280"/>
                    <a:pt x="111864" y="124264"/>
                    <a:pt x="112086" y="124264"/>
                  </a:cubicBezTo>
                  <a:close/>
                  <a:moveTo>
                    <a:pt x="116951" y="129418"/>
                  </a:moveTo>
                  <a:cubicBezTo>
                    <a:pt x="116951" y="129452"/>
                    <a:pt x="116951" y="129452"/>
                    <a:pt x="116984" y="129452"/>
                  </a:cubicBezTo>
                  <a:lnTo>
                    <a:pt x="116951" y="129452"/>
                  </a:lnTo>
                  <a:cubicBezTo>
                    <a:pt x="116951" y="129452"/>
                    <a:pt x="116951" y="129452"/>
                    <a:pt x="116951" y="129418"/>
                  </a:cubicBezTo>
                  <a:close/>
                  <a:moveTo>
                    <a:pt x="110753" y="124972"/>
                  </a:moveTo>
                  <a:cubicBezTo>
                    <a:pt x="114964" y="124972"/>
                    <a:pt x="118272" y="129538"/>
                    <a:pt x="122588" y="129685"/>
                  </a:cubicBezTo>
                  <a:cubicBezTo>
                    <a:pt x="122622" y="129685"/>
                    <a:pt x="122655" y="129685"/>
                    <a:pt x="122655" y="129652"/>
                  </a:cubicBezTo>
                  <a:cubicBezTo>
                    <a:pt x="123055" y="130352"/>
                    <a:pt x="123489" y="131053"/>
                    <a:pt x="123923" y="131720"/>
                  </a:cubicBezTo>
                  <a:cubicBezTo>
                    <a:pt x="122722" y="131653"/>
                    <a:pt x="121554" y="131386"/>
                    <a:pt x="120454" y="130953"/>
                  </a:cubicBezTo>
                  <a:cubicBezTo>
                    <a:pt x="120287" y="130819"/>
                    <a:pt x="120020" y="130753"/>
                    <a:pt x="119820" y="130686"/>
                  </a:cubicBezTo>
                  <a:cubicBezTo>
                    <a:pt x="119720" y="130653"/>
                    <a:pt x="119653" y="130619"/>
                    <a:pt x="119586" y="130586"/>
                  </a:cubicBezTo>
                  <a:cubicBezTo>
                    <a:pt x="118285" y="129919"/>
                    <a:pt x="117084" y="129018"/>
                    <a:pt x="115917" y="128151"/>
                  </a:cubicBezTo>
                  <a:cubicBezTo>
                    <a:pt x="114816" y="127350"/>
                    <a:pt x="113749" y="126483"/>
                    <a:pt x="112481" y="125882"/>
                  </a:cubicBezTo>
                  <a:cubicBezTo>
                    <a:pt x="111797" y="125576"/>
                    <a:pt x="110714" y="125169"/>
                    <a:pt x="109760" y="125169"/>
                  </a:cubicBezTo>
                  <a:cubicBezTo>
                    <a:pt x="109365" y="125169"/>
                    <a:pt x="108991" y="125239"/>
                    <a:pt x="108678" y="125415"/>
                  </a:cubicBezTo>
                  <a:cubicBezTo>
                    <a:pt x="108779" y="125349"/>
                    <a:pt x="108879" y="125315"/>
                    <a:pt x="108979" y="125249"/>
                  </a:cubicBezTo>
                  <a:cubicBezTo>
                    <a:pt x="109590" y="125057"/>
                    <a:pt x="110180" y="124972"/>
                    <a:pt x="110753" y="124972"/>
                  </a:cubicBezTo>
                  <a:close/>
                  <a:moveTo>
                    <a:pt x="83360" y="73879"/>
                  </a:moveTo>
                  <a:cubicBezTo>
                    <a:pt x="84595" y="74779"/>
                    <a:pt x="85795" y="75713"/>
                    <a:pt x="87030" y="76647"/>
                  </a:cubicBezTo>
                  <a:cubicBezTo>
                    <a:pt x="88531" y="77781"/>
                    <a:pt x="90065" y="78916"/>
                    <a:pt x="91399" y="80317"/>
                  </a:cubicBezTo>
                  <a:cubicBezTo>
                    <a:pt x="91566" y="80517"/>
                    <a:pt x="91733" y="80717"/>
                    <a:pt x="91900" y="80884"/>
                  </a:cubicBezTo>
                  <a:cubicBezTo>
                    <a:pt x="94535" y="84486"/>
                    <a:pt x="95336" y="89823"/>
                    <a:pt x="92467" y="93393"/>
                  </a:cubicBezTo>
                  <a:cubicBezTo>
                    <a:pt x="92100" y="93659"/>
                    <a:pt x="91666" y="93759"/>
                    <a:pt x="91333" y="94060"/>
                  </a:cubicBezTo>
                  <a:cubicBezTo>
                    <a:pt x="91266" y="94126"/>
                    <a:pt x="91299" y="94260"/>
                    <a:pt x="91366" y="94293"/>
                  </a:cubicBezTo>
                  <a:cubicBezTo>
                    <a:pt x="91366" y="94460"/>
                    <a:pt x="91399" y="94593"/>
                    <a:pt x="91433" y="94760"/>
                  </a:cubicBezTo>
                  <a:cubicBezTo>
                    <a:pt x="91666" y="96295"/>
                    <a:pt x="91366" y="97896"/>
                    <a:pt x="90999" y="99330"/>
                  </a:cubicBezTo>
                  <a:cubicBezTo>
                    <a:pt x="90232" y="102232"/>
                    <a:pt x="88764" y="104901"/>
                    <a:pt x="87697" y="107703"/>
                  </a:cubicBezTo>
                  <a:cubicBezTo>
                    <a:pt x="86329" y="111272"/>
                    <a:pt x="85062" y="114908"/>
                    <a:pt x="83194" y="118244"/>
                  </a:cubicBezTo>
                  <a:cubicBezTo>
                    <a:pt x="82393" y="119678"/>
                    <a:pt x="81492" y="121046"/>
                    <a:pt x="80425" y="122313"/>
                  </a:cubicBezTo>
                  <a:cubicBezTo>
                    <a:pt x="79591" y="123114"/>
                    <a:pt x="78690" y="123881"/>
                    <a:pt x="77690" y="124582"/>
                  </a:cubicBezTo>
                  <a:cubicBezTo>
                    <a:pt x="75588" y="126049"/>
                    <a:pt x="73220" y="127350"/>
                    <a:pt x="71118" y="128918"/>
                  </a:cubicBezTo>
                  <a:cubicBezTo>
                    <a:pt x="70351" y="129485"/>
                    <a:pt x="69050" y="130486"/>
                    <a:pt x="68016" y="131620"/>
                  </a:cubicBezTo>
                  <a:cubicBezTo>
                    <a:pt x="67949" y="131653"/>
                    <a:pt x="67883" y="131687"/>
                    <a:pt x="67816" y="131687"/>
                  </a:cubicBezTo>
                  <a:cubicBezTo>
                    <a:pt x="67547" y="131806"/>
                    <a:pt x="67119" y="131925"/>
                    <a:pt x="66721" y="131925"/>
                  </a:cubicBezTo>
                  <a:cubicBezTo>
                    <a:pt x="66674" y="131925"/>
                    <a:pt x="66628" y="131924"/>
                    <a:pt x="66582" y="131920"/>
                  </a:cubicBezTo>
                  <a:cubicBezTo>
                    <a:pt x="66496" y="131932"/>
                    <a:pt x="66411" y="131940"/>
                    <a:pt x="66327" y="131940"/>
                  </a:cubicBezTo>
                  <a:cubicBezTo>
                    <a:pt x="66182" y="131940"/>
                    <a:pt x="66041" y="131917"/>
                    <a:pt x="65915" y="131853"/>
                  </a:cubicBezTo>
                  <a:cubicBezTo>
                    <a:pt x="65815" y="131853"/>
                    <a:pt x="65714" y="131820"/>
                    <a:pt x="65681" y="131720"/>
                  </a:cubicBezTo>
                  <a:cubicBezTo>
                    <a:pt x="65648" y="131720"/>
                    <a:pt x="65648" y="131687"/>
                    <a:pt x="65648" y="131687"/>
                  </a:cubicBezTo>
                  <a:cubicBezTo>
                    <a:pt x="65548" y="131587"/>
                    <a:pt x="65481" y="131486"/>
                    <a:pt x="65414" y="131386"/>
                  </a:cubicBezTo>
                  <a:cubicBezTo>
                    <a:pt x="64981" y="130686"/>
                    <a:pt x="65281" y="129819"/>
                    <a:pt x="65648" y="129185"/>
                  </a:cubicBezTo>
                  <a:cubicBezTo>
                    <a:pt x="66115" y="128284"/>
                    <a:pt x="66782" y="127484"/>
                    <a:pt x="67449" y="126716"/>
                  </a:cubicBezTo>
                  <a:cubicBezTo>
                    <a:pt x="68016" y="126049"/>
                    <a:pt x="68583" y="125415"/>
                    <a:pt x="69050" y="124648"/>
                  </a:cubicBezTo>
                  <a:cubicBezTo>
                    <a:pt x="69851" y="123447"/>
                    <a:pt x="70318" y="122080"/>
                    <a:pt x="71085" y="120879"/>
                  </a:cubicBezTo>
                  <a:cubicBezTo>
                    <a:pt x="71452" y="120178"/>
                    <a:pt x="71852" y="119511"/>
                    <a:pt x="72353" y="118877"/>
                  </a:cubicBezTo>
                  <a:cubicBezTo>
                    <a:pt x="73120" y="117910"/>
                    <a:pt x="73987" y="117043"/>
                    <a:pt x="74788" y="116142"/>
                  </a:cubicBezTo>
                  <a:cubicBezTo>
                    <a:pt x="76422" y="114308"/>
                    <a:pt x="78023" y="112406"/>
                    <a:pt x="79491" y="110438"/>
                  </a:cubicBezTo>
                  <a:cubicBezTo>
                    <a:pt x="80325" y="109304"/>
                    <a:pt x="81125" y="108203"/>
                    <a:pt x="81893" y="107036"/>
                  </a:cubicBezTo>
                  <a:cubicBezTo>
                    <a:pt x="82693" y="105902"/>
                    <a:pt x="83527" y="104734"/>
                    <a:pt x="84161" y="103466"/>
                  </a:cubicBezTo>
                  <a:cubicBezTo>
                    <a:pt x="84528" y="102933"/>
                    <a:pt x="84861" y="102366"/>
                    <a:pt x="85195" y="101799"/>
                  </a:cubicBezTo>
                  <a:cubicBezTo>
                    <a:pt x="86596" y="99430"/>
                    <a:pt x="87764" y="96895"/>
                    <a:pt x="88297" y="94193"/>
                  </a:cubicBezTo>
                  <a:cubicBezTo>
                    <a:pt x="88319" y="94087"/>
                    <a:pt x="88231" y="94007"/>
                    <a:pt x="88148" y="94007"/>
                  </a:cubicBezTo>
                  <a:cubicBezTo>
                    <a:pt x="88100" y="94007"/>
                    <a:pt x="88055" y="94033"/>
                    <a:pt x="88030" y="94093"/>
                  </a:cubicBezTo>
                  <a:cubicBezTo>
                    <a:pt x="86629" y="98396"/>
                    <a:pt x="84361" y="102266"/>
                    <a:pt x="81592" y="105801"/>
                  </a:cubicBezTo>
                  <a:cubicBezTo>
                    <a:pt x="78657" y="109571"/>
                    <a:pt x="75321" y="112973"/>
                    <a:pt x="72319" y="116709"/>
                  </a:cubicBezTo>
                  <a:cubicBezTo>
                    <a:pt x="71519" y="117710"/>
                    <a:pt x="70685" y="118777"/>
                    <a:pt x="70018" y="119912"/>
                  </a:cubicBezTo>
                  <a:cubicBezTo>
                    <a:pt x="69184" y="120745"/>
                    <a:pt x="68350" y="121579"/>
                    <a:pt x="67516" y="122380"/>
                  </a:cubicBezTo>
                  <a:cubicBezTo>
                    <a:pt x="67182" y="122747"/>
                    <a:pt x="66815" y="123080"/>
                    <a:pt x="66415" y="123381"/>
                  </a:cubicBezTo>
                  <a:cubicBezTo>
                    <a:pt x="66282" y="123481"/>
                    <a:pt x="66115" y="123547"/>
                    <a:pt x="65981" y="123648"/>
                  </a:cubicBezTo>
                  <a:cubicBezTo>
                    <a:pt x="65915" y="123714"/>
                    <a:pt x="65848" y="123781"/>
                    <a:pt x="65781" y="123848"/>
                  </a:cubicBezTo>
                  <a:cubicBezTo>
                    <a:pt x="65581" y="123981"/>
                    <a:pt x="65348" y="124115"/>
                    <a:pt x="65147" y="124215"/>
                  </a:cubicBezTo>
                  <a:cubicBezTo>
                    <a:pt x="64914" y="124348"/>
                    <a:pt x="64680" y="124448"/>
                    <a:pt x="64414" y="124515"/>
                  </a:cubicBezTo>
                  <a:lnTo>
                    <a:pt x="64113" y="124515"/>
                  </a:lnTo>
                  <a:cubicBezTo>
                    <a:pt x="63213" y="124315"/>
                    <a:pt x="62612" y="123547"/>
                    <a:pt x="62279" y="122714"/>
                  </a:cubicBezTo>
                  <a:cubicBezTo>
                    <a:pt x="61912" y="121713"/>
                    <a:pt x="61712" y="120545"/>
                    <a:pt x="61612" y="119445"/>
                  </a:cubicBezTo>
                  <a:cubicBezTo>
                    <a:pt x="61345" y="116976"/>
                    <a:pt x="61578" y="114408"/>
                    <a:pt x="62312" y="112006"/>
                  </a:cubicBezTo>
                  <a:cubicBezTo>
                    <a:pt x="62345" y="111973"/>
                    <a:pt x="62345" y="111939"/>
                    <a:pt x="62345" y="111872"/>
                  </a:cubicBezTo>
                  <a:cubicBezTo>
                    <a:pt x="62646" y="111039"/>
                    <a:pt x="62946" y="110205"/>
                    <a:pt x="63279" y="109371"/>
                  </a:cubicBezTo>
                  <a:cubicBezTo>
                    <a:pt x="64080" y="107369"/>
                    <a:pt x="65014" y="105401"/>
                    <a:pt x="66081" y="103500"/>
                  </a:cubicBezTo>
                  <a:cubicBezTo>
                    <a:pt x="66582" y="102632"/>
                    <a:pt x="67082" y="101765"/>
                    <a:pt x="67616" y="100965"/>
                  </a:cubicBezTo>
                  <a:cubicBezTo>
                    <a:pt x="68883" y="99130"/>
                    <a:pt x="70284" y="97395"/>
                    <a:pt x="71819" y="95761"/>
                  </a:cubicBezTo>
                  <a:cubicBezTo>
                    <a:pt x="73287" y="94126"/>
                    <a:pt x="74888" y="92592"/>
                    <a:pt x="76589" y="91158"/>
                  </a:cubicBezTo>
                  <a:cubicBezTo>
                    <a:pt x="76693" y="91079"/>
                    <a:pt x="76614" y="90960"/>
                    <a:pt x="76510" y="90960"/>
                  </a:cubicBezTo>
                  <a:cubicBezTo>
                    <a:pt x="76482" y="90960"/>
                    <a:pt x="76451" y="90969"/>
                    <a:pt x="76422" y="90991"/>
                  </a:cubicBezTo>
                  <a:cubicBezTo>
                    <a:pt x="73987" y="92892"/>
                    <a:pt x="71752" y="95027"/>
                    <a:pt x="69751" y="97362"/>
                  </a:cubicBezTo>
                  <a:cubicBezTo>
                    <a:pt x="68483" y="98229"/>
                    <a:pt x="67382" y="99497"/>
                    <a:pt x="66415" y="100698"/>
                  </a:cubicBezTo>
                  <a:cubicBezTo>
                    <a:pt x="65314" y="102032"/>
                    <a:pt x="64380" y="103466"/>
                    <a:pt x="63480" y="104934"/>
                  </a:cubicBezTo>
                  <a:cubicBezTo>
                    <a:pt x="61912" y="107469"/>
                    <a:pt x="60611" y="110138"/>
                    <a:pt x="59210" y="112773"/>
                  </a:cubicBezTo>
                  <a:cubicBezTo>
                    <a:pt x="58910" y="113507"/>
                    <a:pt x="58643" y="114274"/>
                    <a:pt x="58276" y="114975"/>
                  </a:cubicBezTo>
                  <a:cubicBezTo>
                    <a:pt x="58242" y="115041"/>
                    <a:pt x="58209" y="115108"/>
                    <a:pt x="58176" y="115175"/>
                  </a:cubicBezTo>
                  <a:cubicBezTo>
                    <a:pt x="58042" y="115308"/>
                    <a:pt x="57909" y="115408"/>
                    <a:pt x="57742" y="115508"/>
                  </a:cubicBezTo>
                  <a:cubicBezTo>
                    <a:pt x="57502" y="115635"/>
                    <a:pt x="57226" y="115703"/>
                    <a:pt x="56955" y="115703"/>
                  </a:cubicBezTo>
                  <a:cubicBezTo>
                    <a:pt x="56585" y="115703"/>
                    <a:pt x="56224" y="115578"/>
                    <a:pt x="55974" y="115308"/>
                  </a:cubicBezTo>
                  <a:cubicBezTo>
                    <a:pt x="55774" y="114841"/>
                    <a:pt x="55674" y="114274"/>
                    <a:pt x="55607" y="113841"/>
                  </a:cubicBezTo>
                  <a:cubicBezTo>
                    <a:pt x="55974" y="111672"/>
                    <a:pt x="56708" y="109537"/>
                    <a:pt x="57709" y="107436"/>
                  </a:cubicBezTo>
                  <a:cubicBezTo>
                    <a:pt x="62012" y="98229"/>
                    <a:pt x="71652" y="92292"/>
                    <a:pt x="77089" y="83886"/>
                  </a:cubicBezTo>
                  <a:cubicBezTo>
                    <a:pt x="77356" y="83586"/>
                    <a:pt x="77523" y="83185"/>
                    <a:pt x="77756" y="82818"/>
                  </a:cubicBezTo>
                  <a:cubicBezTo>
                    <a:pt x="78023" y="82351"/>
                    <a:pt x="78357" y="81884"/>
                    <a:pt x="78690" y="81451"/>
                  </a:cubicBezTo>
                  <a:cubicBezTo>
                    <a:pt x="79291" y="80750"/>
                    <a:pt x="79958" y="80150"/>
                    <a:pt x="80725" y="79683"/>
                  </a:cubicBezTo>
                  <a:cubicBezTo>
                    <a:pt x="80825" y="79649"/>
                    <a:pt x="80959" y="79616"/>
                    <a:pt x="81059" y="79583"/>
                  </a:cubicBezTo>
                  <a:cubicBezTo>
                    <a:pt x="81860" y="79117"/>
                    <a:pt x="82762" y="78892"/>
                    <a:pt x="83670" y="78892"/>
                  </a:cubicBezTo>
                  <a:cubicBezTo>
                    <a:pt x="83934" y="78892"/>
                    <a:pt x="84199" y="78911"/>
                    <a:pt x="84461" y="78949"/>
                  </a:cubicBezTo>
                  <a:cubicBezTo>
                    <a:pt x="84495" y="78916"/>
                    <a:pt x="84461" y="78849"/>
                    <a:pt x="84428" y="78782"/>
                  </a:cubicBezTo>
                  <a:cubicBezTo>
                    <a:pt x="84428" y="78715"/>
                    <a:pt x="84394" y="78682"/>
                    <a:pt x="84328" y="78615"/>
                  </a:cubicBezTo>
                  <a:cubicBezTo>
                    <a:pt x="83890" y="78272"/>
                    <a:pt x="83453" y="78045"/>
                    <a:pt x="82934" y="78045"/>
                  </a:cubicBezTo>
                  <a:cubicBezTo>
                    <a:pt x="82898" y="78045"/>
                    <a:pt x="82863" y="78046"/>
                    <a:pt x="82827" y="78048"/>
                  </a:cubicBezTo>
                  <a:cubicBezTo>
                    <a:pt x="82493" y="77915"/>
                    <a:pt x="82160" y="77715"/>
                    <a:pt x="81993" y="77414"/>
                  </a:cubicBezTo>
                  <a:cubicBezTo>
                    <a:pt x="81726" y="76914"/>
                    <a:pt x="82126" y="76414"/>
                    <a:pt x="82393" y="76013"/>
                  </a:cubicBezTo>
                  <a:cubicBezTo>
                    <a:pt x="82526" y="75847"/>
                    <a:pt x="82627" y="75713"/>
                    <a:pt x="82693" y="75513"/>
                  </a:cubicBezTo>
                  <a:cubicBezTo>
                    <a:pt x="82727" y="75480"/>
                    <a:pt x="82760" y="75413"/>
                    <a:pt x="82793" y="75346"/>
                  </a:cubicBezTo>
                  <a:cubicBezTo>
                    <a:pt x="82860" y="75280"/>
                    <a:pt x="82893" y="75213"/>
                    <a:pt x="82960" y="75146"/>
                  </a:cubicBezTo>
                  <a:cubicBezTo>
                    <a:pt x="83227" y="74813"/>
                    <a:pt x="83360" y="74346"/>
                    <a:pt x="83360" y="73879"/>
                  </a:cubicBezTo>
                  <a:close/>
                  <a:moveTo>
                    <a:pt x="124490" y="132621"/>
                  </a:moveTo>
                  <a:cubicBezTo>
                    <a:pt x="124490" y="132654"/>
                    <a:pt x="124523" y="132687"/>
                    <a:pt x="124523" y="132687"/>
                  </a:cubicBezTo>
                  <a:cubicBezTo>
                    <a:pt x="124523" y="132687"/>
                    <a:pt x="124490" y="132654"/>
                    <a:pt x="124456" y="132621"/>
                  </a:cubicBezTo>
                  <a:close/>
                  <a:moveTo>
                    <a:pt x="70051" y="130753"/>
                  </a:moveTo>
                  <a:lnTo>
                    <a:pt x="70051" y="130753"/>
                  </a:lnTo>
                  <a:cubicBezTo>
                    <a:pt x="70118" y="131687"/>
                    <a:pt x="70118" y="132554"/>
                    <a:pt x="69951" y="133488"/>
                  </a:cubicBezTo>
                  <a:cubicBezTo>
                    <a:pt x="69917" y="133555"/>
                    <a:pt x="69917" y="133588"/>
                    <a:pt x="69917" y="133655"/>
                  </a:cubicBezTo>
                  <a:lnTo>
                    <a:pt x="69884" y="133655"/>
                  </a:lnTo>
                  <a:cubicBezTo>
                    <a:pt x="69450" y="133655"/>
                    <a:pt x="69084" y="133955"/>
                    <a:pt x="68650" y="134022"/>
                  </a:cubicBezTo>
                  <a:cubicBezTo>
                    <a:pt x="68577" y="134034"/>
                    <a:pt x="68460" y="134050"/>
                    <a:pt x="68337" y="134050"/>
                  </a:cubicBezTo>
                  <a:cubicBezTo>
                    <a:pt x="68123" y="134050"/>
                    <a:pt x="67892" y="134000"/>
                    <a:pt x="67849" y="133788"/>
                  </a:cubicBezTo>
                  <a:cubicBezTo>
                    <a:pt x="67816" y="133655"/>
                    <a:pt x="68016" y="133288"/>
                    <a:pt x="68049" y="133154"/>
                  </a:cubicBezTo>
                  <a:cubicBezTo>
                    <a:pt x="68083" y="133054"/>
                    <a:pt x="68116" y="132988"/>
                    <a:pt x="68150" y="132921"/>
                  </a:cubicBezTo>
                  <a:cubicBezTo>
                    <a:pt x="68250" y="132787"/>
                    <a:pt x="68350" y="132654"/>
                    <a:pt x="68450" y="132521"/>
                  </a:cubicBezTo>
                  <a:cubicBezTo>
                    <a:pt x="68683" y="132187"/>
                    <a:pt x="70018" y="131086"/>
                    <a:pt x="70051" y="130753"/>
                  </a:cubicBezTo>
                  <a:close/>
                  <a:moveTo>
                    <a:pt x="59709" y="125807"/>
                  </a:moveTo>
                  <a:cubicBezTo>
                    <a:pt x="60115" y="125807"/>
                    <a:pt x="60563" y="125861"/>
                    <a:pt x="60944" y="125916"/>
                  </a:cubicBezTo>
                  <a:cubicBezTo>
                    <a:pt x="62112" y="126116"/>
                    <a:pt x="61945" y="129185"/>
                    <a:pt x="61878" y="129985"/>
                  </a:cubicBezTo>
                  <a:cubicBezTo>
                    <a:pt x="61778" y="131620"/>
                    <a:pt x="64047" y="134622"/>
                    <a:pt x="62712" y="135890"/>
                  </a:cubicBezTo>
                  <a:cubicBezTo>
                    <a:pt x="62119" y="136461"/>
                    <a:pt x="61345" y="136747"/>
                    <a:pt x="60546" y="136747"/>
                  </a:cubicBezTo>
                  <a:cubicBezTo>
                    <a:pt x="58870" y="136747"/>
                    <a:pt x="57082" y="135494"/>
                    <a:pt x="56608" y="132988"/>
                  </a:cubicBezTo>
                  <a:cubicBezTo>
                    <a:pt x="56508" y="132454"/>
                    <a:pt x="56508" y="131920"/>
                    <a:pt x="56508" y="131386"/>
                  </a:cubicBezTo>
                  <a:cubicBezTo>
                    <a:pt x="56508" y="131286"/>
                    <a:pt x="56508" y="131186"/>
                    <a:pt x="56475" y="131086"/>
                  </a:cubicBezTo>
                  <a:cubicBezTo>
                    <a:pt x="56575" y="130386"/>
                    <a:pt x="56708" y="129685"/>
                    <a:pt x="56808" y="128951"/>
                  </a:cubicBezTo>
                  <a:cubicBezTo>
                    <a:pt x="56908" y="128718"/>
                    <a:pt x="56975" y="128484"/>
                    <a:pt x="57042" y="128251"/>
                  </a:cubicBezTo>
                  <a:cubicBezTo>
                    <a:pt x="57542" y="126983"/>
                    <a:pt x="58409" y="125916"/>
                    <a:pt x="59443" y="125816"/>
                  </a:cubicBezTo>
                  <a:cubicBezTo>
                    <a:pt x="59529" y="125810"/>
                    <a:pt x="59618" y="125807"/>
                    <a:pt x="59709" y="125807"/>
                  </a:cubicBezTo>
                  <a:close/>
                  <a:moveTo>
                    <a:pt x="58443" y="136924"/>
                  </a:moveTo>
                  <a:cubicBezTo>
                    <a:pt x="58509" y="136990"/>
                    <a:pt x="58576" y="137090"/>
                    <a:pt x="58609" y="137157"/>
                  </a:cubicBezTo>
                  <a:cubicBezTo>
                    <a:pt x="58576" y="137090"/>
                    <a:pt x="58509" y="137024"/>
                    <a:pt x="58443" y="136957"/>
                  </a:cubicBezTo>
                  <a:cubicBezTo>
                    <a:pt x="58443" y="136957"/>
                    <a:pt x="58443" y="136924"/>
                    <a:pt x="58443" y="136924"/>
                  </a:cubicBezTo>
                  <a:close/>
                  <a:moveTo>
                    <a:pt x="74988" y="127417"/>
                  </a:moveTo>
                  <a:cubicBezTo>
                    <a:pt x="74954" y="127951"/>
                    <a:pt x="75088" y="128518"/>
                    <a:pt x="75121" y="129085"/>
                  </a:cubicBezTo>
                  <a:cubicBezTo>
                    <a:pt x="75188" y="129652"/>
                    <a:pt x="75188" y="130252"/>
                    <a:pt x="75188" y="130819"/>
                  </a:cubicBezTo>
                  <a:cubicBezTo>
                    <a:pt x="75188" y="132020"/>
                    <a:pt x="75121" y="133188"/>
                    <a:pt x="74921" y="134389"/>
                  </a:cubicBezTo>
                  <a:cubicBezTo>
                    <a:pt x="74754" y="135556"/>
                    <a:pt x="74454" y="136724"/>
                    <a:pt x="74054" y="137858"/>
                  </a:cubicBezTo>
                  <a:cubicBezTo>
                    <a:pt x="73987" y="138125"/>
                    <a:pt x="73854" y="138391"/>
                    <a:pt x="73754" y="138692"/>
                  </a:cubicBezTo>
                  <a:cubicBezTo>
                    <a:pt x="73687" y="138692"/>
                    <a:pt x="73653" y="138692"/>
                    <a:pt x="73620" y="138758"/>
                  </a:cubicBezTo>
                  <a:cubicBezTo>
                    <a:pt x="72751" y="139507"/>
                    <a:pt x="71775" y="139664"/>
                    <a:pt x="70690" y="139664"/>
                  </a:cubicBezTo>
                  <a:cubicBezTo>
                    <a:pt x="70567" y="139664"/>
                    <a:pt x="70443" y="139662"/>
                    <a:pt x="70318" y="139659"/>
                  </a:cubicBezTo>
                  <a:cubicBezTo>
                    <a:pt x="69951" y="139659"/>
                    <a:pt x="69584" y="139659"/>
                    <a:pt x="69217" y="139626"/>
                  </a:cubicBezTo>
                  <a:cubicBezTo>
                    <a:pt x="68950" y="139559"/>
                    <a:pt x="68650" y="139492"/>
                    <a:pt x="68383" y="139359"/>
                  </a:cubicBezTo>
                  <a:cubicBezTo>
                    <a:pt x="68450" y="139225"/>
                    <a:pt x="68316" y="139059"/>
                    <a:pt x="68183" y="139025"/>
                  </a:cubicBezTo>
                  <a:cubicBezTo>
                    <a:pt x="68516" y="138558"/>
                    <a:pt x="68817" y="138125"/>
                    <a:pt x="69084" y="137624"/>
                  </a:cubicBezTo>
                  <a:cubicBezTo>
                    <a:pt x="69551" y="136857"/>
                    <a:pt x="69917" y="136056"/>
                    <a:pt x="70218" y="135189"/>
                  </a:cubicBezTo>
                  <a:cubicBezTo>
                    <a:pt x="70418" y="134589"/>
                    <a:pt x="70618" y="133922"/>
                    <a:pt x="70718" y="133254"/>
                  </a:cubicBezTo>
                  <a:cubicBezTo>
                    <a:pt x="70885" y="132721"/>
                    <a:pt x="70918" y="132187"/>
                    <a:pt x="70818" y="131620"/>
                  </a:cubicBezTo>
                  <a:cubicBezTo>
                    <a:pt x="70785" y="131453"/>
                    <a:pt x="70751" y="131286"/>
                    <a:pt x="70718" y="131153"/>
                  </a:cubicBezTo>
                  <a:cubicBezTo>
                    <a:pt x="70685" y="130853"/>
                    <a:pt x="70618" y="130586"/>
                    <a:pt x="70551" y="130319"/>
                  </a:cubicBezTo>
                  <a:cubicBezTo>
                    <a:pt x="71919" y="129218"/>
                    <a:pt x="73487" y="128284"/>
                    <a:pt x="74988" y="127417"/>
                  </a:cubicBezTo>
                  <a:close/>
                  <a:moveTo>
                    <a:pt x="64647" y="140126"/>
                  </a:moveTo>
                  <a:lnTo>
                    <a:pt x="64647" y="140126"/>
                  </a:lnTo>
                  <a:cubicBezTo>
                    <a:pt x="64814" y="140159"/>
                    <a:pt x="64981" y="140159"/>
                    <a:pt x="65147" y="140193"/>
                  </a:cubicBezTo>
                  <a:cubicBezTo>
                    <a:pt x="65247" y="140193"/>
                    <a:pt x="65381" y="140193"/>
                    <a:pt x="65514" y="140226"/>
                  </a:cubicBezTo>
                  <a:cubicBezTo>
                    <a:pt x="65514" y="140226"/>
                    <a:pt x="65548" y="140259"/>
                    <a:pt x="65548" y="140293"/>
                  </a:cubicBezTo>
                  <a:cubicBezTo>
                    <a:pt x="65247" y="140226"/>
                    <a:pt x="64947" y="140193"/>
                    <a:pt x="64647" y="140126"/>
                  </a:cubicBezTo>
                  <a:close/>
                  <a:moveTo>
                    <a:pt x="72753" y="140827"/>
                  </a:moveTo>
                  <a:cubicBezTo>
                    <a:pt x="72753" y="140827"/>
                    <a:pt x="72753" y="140860"/>
                    <a:pt x="72753" y="140860"/>
                  </a:cubicBezTo>
                  <a:cubicBezTo>
                    <a:pt x="72686" y="140960"/>
                    <a:pt x="72653" y="141060"/>
                    <a:pt x="72586" y="141160"/>
                  </a:cubicBezTo>
                  <a:cubicBezTo>
                    <a:pt x="72519" y="141193"/>
                    <a:pt x="72453" y="141193"/>
                    <a:pt x="72353" y="141193"/>
                  </a:cubicBezTo>
                  <a:cubicBezTo>
                    <a:pt x="72519" y="141093"/>
                    <a:pt x="72619" y="140993"/>
                    <a:pt x="72753" y="140827"/>
                  </a:cubicBezTo>
                  <a:close/>
                  <a:moveTo>
                    <a:pt x="132362" y="145730"/>
                  </a:moveTo>
                  <a:lnTo>
                    <a:pt x="132362" y="145730"/>
                  </a:lnTo>
                  <a:cubicBezTo>
                    <a:pt x="132355" y="145776"/>
                    <a:pt x="132350" y="145823"/>
                    <a:pt x="132347" y="145870"/>
                  </a:cubicBezTo>
                  <a:lnTo>
                    <a:pt x="132347" y="145870"/>
                  </a:lnTo>
                  <a:cubicBezTo>
                    <a:pt x="132355" y="145823"/>
                    <a:pt x="132362" y="145777"/>
                    <a:pt x="132362" y="145730"/>
                  </a:cubicBezTo>
                  <a:close/>
                  <a:moveTo>
                    <a:pt x="123522" y="146397"/>
                  </a:moveTo>
                  <a:cubicBezTo>
                    <a:pt x="123956" y="146964"/>
                    <a:pt x="124356" y="147565"/>
                    <a:pt x="124723" y="148165"/>
                  </a:cubicBezTo>
                  <a:cubicBezTo>
                    <a:pt x="124323" y="147565"/>
                    <a:pt x="123923" y="146964"/>
                    <a:pt x="123522" y="146397"/>
                  </a:cubicBezTo>
                  <a:close/>
                  <a:moveTo>
                    <a:pt x="20549" y="97495"/>
                  </a:moveTo>
                  <a:cubicBezTo>
                    <a:pt x="21183" y="99497"/>
                    <a:pt x="22851" y="101031"/>
                    <a:pt x="24352" y="102399"/>
                  </a:cubicBezTo>
                  <a:cubicBezTo>
                    <a:pt x="26253" y="104134"/>
                    <a:pt x="28254" y="105735"/>
                    <a:pt x="30323" y="107202"/>
                  </a:cubicBezTo>
                  <a:cubicBezTo>
                    <a:pt x="34359" y="110138"/>
                    <a:pt x="38895" y="112373"/>
                    <a:pt x="42531" y="115875"/>
                  </a:cubicBezTo>
                  <a:cubicBezTo>
                    <a:pt x="45667" y="118911"/>
                    <a:pt x="48202" y="122680"/>
                    <a:pt x="49670" y="126816"/>
                  </a:cubicBezTo>
                  <a:cubicBezTo>
                    <a:pt x="51171" y="130986"/>
                    <a:pt x="51638" y="135456"/>
                    <a:pt x="50871" y="139792"/>
                  </a:cubicBezTo>
                  <a:cubicBezTo>
                    <a:pt x="50103" y="144029"/>
                    <a:pt x="48269" y="148065"/>
                    <a:pt x="45467" y="151301"/>
                  </a:cubicBezTo>
                  <a:cubicBezTo>
                    <a:pt x="45900" y="150400"/>
                    <a:pt x="46167" y="149399"/>
                    <a:pt x="46301" y="148432"/>
                  </a:cubicBezTo>
                  <a:cubicBezTo>
                    <a:pt x="46634" y="146431"/>
                    <a:pt x="46534" y="144429"/>
                    <a:pt x="46367" y="142428"/>
                  </a:cubicBezTo>
                  <a:cubicBezTo>
                    <a:pt x="46000" y="137824"/>
                    <a:pt x="45300" y="133188"/>
                    <a:pt x="43332" y="128951"/>
                  </a:cubicBezTo>
                  <a:cubicBezTo>
                    <a:pt x="42698" y="127550"/>
                    <a:pt x="41931" y="126216"/>
                    <a:pt x="41064" y="124948"/>
                  </a:cubicBezTo>
                  <a:cubicBezTo>
                    <a:pt x="39529" y="122714"/>
                    <a:pt x="37795" y="120712"/>
                    <a:pt x="35893" y="118844"/>
                  </a:cubicBezTo>
                  <a:cubicBezTo>
                    <a:pt x="32891" y="115909"/>
                    <a:pt x="29589" y="113407"/>
                    <a:pt x="26353" y="110805"/>
                  </a:cubicBezTo>
                  <a:cubicBezTo>
                    <a:pt x="24552" y="109337"/>
                    <a:pt x="22750" y="107836"/>
                    <a:pt x="21216" y="106135"/>
                  </a:cubicBezTo>
                  <a:cubicBezTo>
                    <a:pt x="21183" y="106102"/>
                    <a:pt x="21149" y="106068"/>
                    <a:pt x="21149" y="106068"/>
                  </a:cubicBezTo>
                  <a:cubicBezTo>
                    <a:pt x="20916" y="105735"/>
                    <a:pt x="20616" y="105435"/>
                    <a:pt x="20349" y="105134"/>
                  </a:cubicBezTo>
                  <a:cubicBezTo>
                    <a:pt x="19315" y="103833"/>
                    <a:pt x="18414" y="102432"/>
                    <a:pt x="17680" y="100931"/>
                  </a:cubicBezTo>
                  <a:cubicBezTo>
                    <a:pt x="17880" y="100564"/>
                    <a:pt x="18047" y="100131"/>
                    <a:pt x="18181" y="99664"/>
                  </a:cubicBezTo>
                  <a:cubicBezTo>
                    <a:pt x="18481" y="98696"/>
                    <a:pt x="19048" y="98530"/>
                    <a:pt x="19815" y="97996"/>
                  </a:cubicBezTo>
                  <a:cubicBezTo>
                    <a:pt x="20049" y="97829"/>
                    <a:pt x="20315" y="97662"/>
                    <a:pt x="20549" y="97495"/>
                  </a:cubicBezTo>
                  <a:close/>
                  <a:moveTo>
                    <a:pt x="85095" y="120078"/>
                  </a:moveTo>
                  <a:cubicBezTo>
                    <a:pt x="85495" y="120145"/>
                    <a:pt x="85862" y="120245"/>
                    <a:pt x="86229" y="120379"/>
                  </a:cubicBezTo>
                  <a:cubicBezTo>
                    <a:pt x="86863" y="120579"/>
                    <a:pt x="87497" y="120846"/>
                    <a:pt x="88064" y="121212"/>
                  </a:cubicBezTo>
                  <a:cubicBezTo>
                    <a:pt x="88698" y="121646"/>
                    <a:pt x="89265" y="122180"/>
                    <a:pt x="89798" y="122747"/>
                  </a:cubicBezTo>
                  <a:cubicBezTo>
                    <a:pt x="91399" y="124448"/>
                    <a:pt x="92267" y="126116"/>
                    <a:pt x="94668" y="126783"/>
                  </a:cubicBezTo>
                  <a:cubicBezTo>
                    <a:pt x="97892" y="127682"/>
                    <a:pt x="101173" y="128091"/>
                    <a:pt x="104484" y="128091"/>
                  </a:cubicBezTo>
                  <a:cubicBezTo>
                    <a:pt x="104737" y="128091"/>
                    <a:pt x="104990" y="128089"/>
                    <a:pt x="105243" y="128084"/>
                  </a:cubicBezTo>
                  <a:cubicBezTo>
                    <a:pt x="106911" y="128017"/>
                    <a:pt x="108745" y="127917"/>
                    <a:pt x="110346" y="127317"/>
                  </a:cubicBezTo>
                  <a:cubicBezTo>
                    <a:pt x="111314" y="127584"/>
                    <a:pt x="112281" y="127684"/>
                    <a:pt x="113182" y="128151"/>
                  </a:cubicBezTo>
                  <a:cubicBezTo>
                    <a:pt x="114049" y="128584"/>
                    <a:pt x="114749" y="129252"/>
                    <a:pt x="115650" y="129685"/>
                  </a:cubicBezTo>
                  <a:cubicBezTo>
                    <a:pt x="116417" y="130085"/>
                    <a:pt x="117251" y="130352"/>
                    <a:pt x="118085" y="130619"/>
                  </a:cubicBezTo>
                  <a:cubicBezTo>
                    <a:pt x="118552" y="130753"/>
                    <a:pt x="119019" y="130886"/>
                    <a:pt x="119453" y="131053"/>
                  </a:cubicBezTo>
                  <a:cubicBezTo>
                    <a:pt x="119653" y="131120"/>
                    <a:pt x="119920" y="131286"/>
                    <a:pt x="120153" y="131353"/>
                  </a:cubicBezTo>
                  <a:cubicBezTo>
                    <a:pt x="121054" y="131720"/>
                    <a:pt x="122021" y="131987"/>
                    <a:pt x="122989" y="132087"/>
                  </a:cubicBezTo>
                  <a:cubicBezTo>
                    <a:pt x="123923" y="132821"/>
                    <a:pt x="124523" y="133755"/>
                    <a:pt x="125057" y="134789"/>
                  </a:cubicBezTo>
                  <a:cubicBezTo>
                    <a:pt x="125757" y="136056"/>
                    <a:pt x="126491" y="137257"/>
                    <a:pt x="127292" y="138458"/>
                  </a:cubicBezTo>
                  <a:cubicBezTo>
                    <a:pt x="128960" y="140827"/>
                    <a:pt x="130694" y="143228"/>
                    <a:pt x="131195" y="146164"/>
                  </a:cubicBezTo>
                  <a:cubicBezTo>
                    <a:pt x="131461" y="147798"/>
                    <a:pt x="131228" y="149299"/>
                    <a:pt x="130561" y="150800"/>
                  </a:cubicBezTo>
                  <a:cubicBezTo>
                    <a:pt x="130561" y="150800"/>
                    <a:pt x="130561" y="150834"/>
                    <a:pt x="130561" y="150834"/>
                  </a:cubicBezTo>
                  <a:cubicBezTo>
                    <a:pt x="130164" y="151443"/>
                    <a:pt x="129629" y="151914"/>
                    <a:pt x="128903" y="151914"/>
                  </a:cubicBezTo>
                  <a:cubicBezTo>
                    <a:pt x="128834" y="151914"/>
                    <a:pt x="128764" y="151910"/>
                    <a:pt x="128693" y="151901"/>
                  </a:cubicBezTo>
                  <a:cubicBezTo>
                    <a:pt x="128226" y="151834"/>
                    <a:pt x="127825" y="151568"/>
                    <a:pt x="127492" y="151267"/>
                  </a:cubicBezTo>
                  <a:cubicBezTo>
                    <a:pt x="126024" y="149933"/>
                    <a:pt x="124957" y="148165"/>
                    <a:pt x="123856" y="146531"/>
                  </a:cubicBezTo>
                  <a:cubicBezTo>
                    <a:pt x="123256" y="145697"/>
                    <a:pt x="122655" y="144863"/>
                    <a:pt x="121988" y="144029"/>
                  </a:cubicBezTo>
                  <a:cubicBezTo>
                    <a:pt x="121988" y="143995"/>
                    <a:pt x="121988" y="143962"/>
                    <a:pt x="121988" y="143929"/>
                  </a:cubicBezTo>
                  <a:cubicBezTo>
                    <a:pt x="121654" y="143328"/>
                    <a:pt x="121121" y="142795"/>
                    <a:pt x="120687" y="142261"/>
                  </a:cubicBezTo>
                  <a:cubicBezTo>
                    <a:pt x="120253" y="141694"/>
                    <a:pt x="119786" y="141193"/>
                    <a:pt x="119353" y="140660"/>
                  </a:cubicBezTo>
                  <a:cubicBezTo>
                    <a:pt x="118385" y="139592"/>
                    <a:pt x="117385" y="138592"/>
                    <a:pt x="116217" y="137758"/>
                  </a:cubicBezTo>
                  <a:cubicBezTo>
                    <a:pt x="115884" y="137524"/>
                    <a:pt x="115517" y="137257"/>
                    <a:pt x="115150" y="137057"/>
                  </a:cubicBezTo>
                  <a:cubicBezTo>
                    <a:pt x="114483" y="136490"/>
                    <a:pt x="113782" y="136023"/>
                    <a:pt x="113015" y="135656"/>
                  </a:cubicBezTo>
                  <a:cubicBezTo>
                    <a:pt x="112581" y="135456"/>
                    <a:pt x="112048" y="135289"/>
                    <a:pt x="111547" y="135189"/>
                  </a:cubicBezTo>
                  <a:cubicBezTo>
                    <a:pt x="110914" y="134986"/>
                    <a:pt x="110255" y="134911"/>
                    <a:pt x="109587" y="134911"/>
                  </a:cubicBezTo>
                  <a:cubicBezTo>
                    <a:pt x="108391" y="134911"/>
                    <a:pt x="107166" y="135151"/>
                    <a:pt x="106010" y="135323"/>
                  </a:cubicBezTo>
                  <a:cubicBezTo>
                    <a:pt x="103441" y="135689"/>
                    <a:pt x="100873" y="136056"/>
                    <a:pt x="98304" y="136423"/>
                  </a:cubicBezTo>
                  <a:cubicBezTo>
                    <a:pt x="97037" y="136623"/>
                    <a:pt x="95803" y="136790"/>
                    <a:pt x="94535" y="136957"/>
                  </a:cubicBezTo>
                  <a:cubicBezTo>
                    <a:pt x="89064" y="137191"/>
                    <a:pt x="83694" y="138658"/>
                    <a:pt x="78190" y="138658"/>
                  </a:cubicBezTo>
                  <a:cubicBezTo>
                    <a:pt x="78062" y="138658"/>
                    <a:pt x="77932" y="138659"/>
                    <a:pt x="77799" y="138659"/>
                  </a:cubicBezTo>
                  <a:cubicBezTo>
                    <a:pt x="77138" y="138659"/>
                    <a:pt x="76439" y="138636"/>
                    <a:pt x="75855" y="138358"/>
                  </a:cubicBezTo>
                  <a:cubicBezTo>
                    <a:pt x="75421" y="138191"/>
                    <a:pt x="75121" y="137758"/>
                    <a:pt x="75054" y="137324"/>
                  </a:cubicBezTo>
                  <a:cubicBezTo>
                    <a:pt x="75155" y="137057"/>
                    <a:pt x="75221" y="136824"/>
                    <a:pt x="75255" y="136557"/>
                  </a:cubicBezTo>
                  <a:cubicBezTo>
                    <a:pt x="75288" y="136523"/>
                    <a:pt x="75321" y="136490"/>
                    <a:pt x="75355" y="136457"/>
                  </a:cubicBezTo>
                  <a:cubicBezTo>
                    <a:pt x="75382" y="136430"/>
                    <a:pt x="75365" y="136381"/>
                    <a:pt x="75340" y="136381"/>
                  </a:cubicBezTo>
                  <a:cubicBezTo>
                    <a:pt x="75334" y="136381"/>
                    <a:pt x="75328" y="136384"/>
                    <a:pt x="75321" y="136390"/>
                  </a:cubicBezTo>
                  <a:cubicBezTo>
                    <a:pt x="75421" y="135956"/>
                    <a:pt x="75488" y="135489"/>
                    <a:pt x="75588" y="135056"/>
                  </a:cubicBezTo>
                  <a:cubicBezTo>
                    <a:pt x="75888" y="133288"/>
                    <a:pt x="76055" y="131386"/>
                    <a:pt x="75888" y="129585"/>
                  </a:cubicBezTo>
                  <a:cubicBezTo>
                    <a:pt x="75888" y="129585"/>
                    <a:pt x="75888" y="129552"/>
                    <a:pt x="75888" y="129552"/>
                  </a:cubicBezTo>
                  <a:cubicBezTo>
                    <a:pt x="75922" y="129185"/>
                    <a:pt x="75888" y="128885"/>
                    <a:pt x="75822" y="128551"/>
                  </a:cubicBezTo>
                  <a:cubicBezTo>
                    <a:pt x="75822" y="128418"/>
                    <a:pt x="75788" y="128284"/>
                    <a:pt x="75788" y="128151"/>
                  </a:cubicBezTo>
                  <a:cubicBezTo>
                    <a:pt x="75755" y="128117"/>
                    <a:pt x="75755" y="128051"/>
                    <a:pt x="75755" y="128017"/>
                  </a:cubicBezTo>
                  <a:cubicBezTo>
                    <a:pt x="75722" y="127684"/>
                    <a:pt x="75788" y="127317"/>
                    <a:pt x="75655" y="127017"/>
                  </a:cubicBezTo>
                  <a:cubicBezTo>
                    <a:pt x="77289" y="126016"/>
                    <a:pt x="78857" y="124948"/>
                    <a:pt x="80191" y="123581"/>
                  </a:cubicBezTo>
                  <a:cubicBezTo>
                    <a:pt x="80825" y="122914"/>
                    <a:pt x="81426" y="122213"/>
                    <a:pt x="81959" y="121479"/>
                  </a:cubicBezTo>
                  <a:cubicBezTo>
                    <a:pt x="82793" y="120545"/>
                    <a:pt x="83894" y="120112"/>
                    <a:pt x="85095" y="120078"/>
                  </a:cubicBezTo>
                  <a:close/>
                  <a:moveTo>
                    <a:pt x="120837" y="123316"/>
                  </a:moveTo>
                  <a:cubicBezTo>
                    <a:pt x="121341" y="123316"/>
                    <a:pt x="121804" y="123668"/>
                    <a:pt x="122088" y="124081"/>
                  </a:cubicBezTo>
                  <a:cubicBezTo>
                    <a:pt x="122522" y="124682"/>
                    <a:pt x="122755" y="125382"/>
                    <a:pt x="123055" y="126016"/>
                  </a:cubicBezTo>
                  <a:cubicBezTo>
                    <a:pt x="123356" y="126650"/>
                    <a:pt x="123656" y="127250"/>
                    <a:pt x="123989" y="127851"/>
                  </a:cubicBezTo>
                  <a:cubicBezTo>
                    <a:pt x="125324" y="130352"/>
                    <a:pt x="126992" y="132654"/>
                    <a:pt x="128493" y="135056"/>
                  </a:cubicBezTo>
                  <a:cubicBezTo>
                    <a:pt x="129260" y="136223"/>
                    <a:pt x="129927" y="137457"/>
                    <a:pt x="130561" y="138692"/>
                  </a:cubicBezTo>
                  <a:cubicBezTo>
                    <a:pt x="130961" y="139492"/>
                    <a:pt x="131361" y="140293"/>
                    <a:pt x="131728" y="141160"/>
                  </a:cubicBezTo>
                  <a:cubicBezTo>
                    <a:pt x="131928" y="141727"/>
                    <a:pt x="132162" y="142294"/>
                    <a:pt x="132395" y="142861"/>
                  </a:cubicBezTo>
                  <a:cubicBezTo>
                    <a:pt x="132429" y="143061"/>
                    <a:pt x="132495" y="143295"/>
                    <a:pt x="132562" y="143495"/>
                  </a:cubicBezTo>
                  <a:cubicBezTo>
                    <a:pt x="132796" y="144563"/>
                    <a:pt x="132962" y="145663"/>
                    <a:pt x="132896" y="146764"/>
                  </a:cubicBezTo>
                  <a:cubicBezTo>
                    <a:pt x="132829" y="147765"/>
                    <a:pt x="132596" y="148766"/>
                    <a:pt x="132129" y="149666"/>
                  </a:cubicBezTo>
                  <a:cubicBezTo>
                    <a:pt x="131595" y="150667"/>
                    <a:pt x="130828" y="151501"/>
                    <a:pt x="130094" y="152368"/>
                  </a:cubicBezTo>
                  <a:cubicBezTo>
                    <a:pt x="130066" y="152340"/>
                    <a:pt x="130031" y="152330"/>
                    <a:pt x="129996" y="152330"/>
                  </a:cubicBezTo>
                  <a:cubicBezTo>
                    <a:pt x="129948" y="152330"/>
                    <a:pt x="129899" y="152349"/>
                    <a:pt x="129860" y="152368"/>
                  </a:cubicBezTo>
                  <a:cubicBezTo>
                    <a:pt x="130027" y="152235"/>
                    <a:pt x="130194" y="151868"/>
                    <a:pt x="130361" y="151701"/>
                  </a:cubicBezTo>
                  <a:cubicBezTo>
                    <a:pt x="130561" y="151434"/>
                    <a:pt x="130761" y="151167"/>
                    <a:pt x="130928" y="150867"/>
                  </a:cubicBezTo>
                  <a:cubicBezTo>
                    <a:pt x="130961" y="150834"/>
                    <a:pt x="130961" y="150800"/>
                    <a:pt x="130994" y="150767"/>
                  </a:cubicBezTo>
                  <a:cubicBezTo>
                    <a:pt x="131028" y="150767"/>
                    <a:pt x="131028" y="150767"/>
                    <a:pt x="131061" y="150734"/>
                  </a:cubicBezTo>
                  <a:cubicBezTo>
                    <a:pt x="131128" y="150600"/>
                    <a:pt x="131195" y="150467"/>
                    <a:pt x="131261" y="150333"/>
                  </a:cubicBezTo>
                  <a:cubicBezTo>
                    <a:pt x="131595" y="149733"/>
                    <a:pt x="131895" y="149099"/>
                    <a:pt x="132095" y="148399"/>
                  </a:cubicBezTo>
                  <a:cubicBezTo>
                    <a:pt x="132229" y="147965"/>
                    <a:pt x="132329" y="147531"/>
                    <a:pt x="132395" y="147098"/>
                  </a:cubicBezTo>
                  <a:cubicBezTo>
                    <a:pt x="132425" y="146680"/>
                    <a:pt x="132322" y="146263"/>
                    <a:pt x="132347" y="145870"/>
                  </a:cubicBezTo>
                  <a:lnTo>
                    <a:pt x="132347" y="145870"/>
                  </a:lnTo>
                  <a:cubicBezTo>
                    <a:pt x="132338" y="145923"/>
                    <a:pt x="132329" y="145977"/>
                    <a:pt x="132329" y="146030"/>
                  </a:cubicBezTo>
                  <a:cubicBezTo>
                    <a:pt x="132295" y="144462"/>
                    <a:pt x="131728" y="142961"/>
                    <a:pt x="131028" y="141560"/>
                  </a:cubicBezTo>
                  <a:cubicBezTo>
                    <a:pt x="129927" y="139492"/>
                    <a:pt x="128426" y="137658"/>
                    <a:pt x="127092" y="135723"/>
                  </a:cubicBezTo>
                  <a:cubicBezTo>
                    <a:pt x="125691" y="133721"/>
                    <a:pt x="124323" y="131687"/>
                    <a:pt x="123055" y="129585"/>
                  </a:cubicBezTo>
                  <a:cubicBezTo>
                    <a:pt x="122355" y="128451"/>
                    <a:pt x="121721" y="127317"/>
                    <a:pt x="121054" y="126183"/>
                  </a:cubicBezTo>
                  <a:cubicBezTo>
                    <a:pt x="120987" y="126083"/>
                    <a:pt x="120921" y="125983"/>
                    <a:pt x="120854" y="125882"/>
                  </a:cubicBezTo>
                  <a:cubicBezTo>
                    <a:pt x="120854" y="125849"/>
                    <a:pt x="120820" y="125816"/>
                    <a:pt x="120820" y="125782"/>
                  </a:cubicBezTo>
                  <a:cubicBezTo>
                    <a:pt x="120620" y="125516"/>
                    <a:pt x="120454" y="125249"/>
                    <a:pt x="120220" y="125015"/>
                  </a:cubicBezTo>
                  <a:cubicBezTo>
                    <a:pt x="120087" y="124848"/>
                    <a:pt x="119920" y="124648"/>
                    <a:pt x="119753" y="124515"/>
                  </a:cubicBezTo>
                  <a:cubicBezTo>
                    <a:pt x="119653" y="124415"/>
                    <a:pt x="119586" y="124348"/>
                    <a:pt x="119486" y="124281"/>
                  </a:cubicBezTo>
                  <a:cubicBezTo>
                    <a:pt x="119353" y="124181"/>
                    <a:pt x="119119" y="124014"/>
                    <a:pt x="119353" y="123881"/>
                  </a:cubicBezTo>
                  <a:cubicBezTo>
                    <a:pt x="119486" y="123814"/>
                    <a:pt x="119653" y="123781"/>
                    <a:pt x="119786" y="123714"/>
                  </a:cubicBezTo>
                  <a:cubicBezTo>
                    <a:pt x="119987" y="123614"/>
                    <a:pt x="120187" y="123481"/>
                    <a:pt x="120387" y="123414"/>
                  </a:cubicBezTo>
                  <a:cubicBezTo>
                    <a:pt x="120538" y="123346"/>
                    <a:pt x="120689" y="123316"/>
                    <a:pt x="120837" y="123316"/>
                  </a:cubicBezTo>
                  <a:close/>
                  <a:moveTo>
                    <a:pt x="34075" y="1"/>
                  </a:moveTo>
                  <a:cubicBezTo>
                    <a:pt x="33967" y="1"/>
                    <a:pt x="33858" y="9"/>
                    <a:pt x="33758" y="26"/>
                  </a:cubicBezTo>
                  <a:cubicBezTo>
                    <a:pt x="33058" y="26"/>
                    <a:pt x="32391" y="159"/>
                    <a:pt x="31824" y="393"/>
                  </a:cubicBezTo>
                  <a:cubicBezTo>
                    <a:pt x="31523" y="526"/>
                    <a:pt x="31290" y="659"/>
                    <a:pt x="31023" y="860"/>
                  </a:cubicBezTo>
                  <a:cubicBezTo>
                    <a:pt x="30856" y="826"/>
                    <a:pt x="30689" y="826"/>
                    <a:pt x="30489" y="826"/>
                  </a:cubicBezTo>
                  <a:cubicBezTo>
                    <a:pt x="30360" y="820"/>
                    <a:pt x="30231" y="817"/>
                    <a:pt x="30102" y="817"/>
                  </a:cubicBezTo>
                  <a:cubicBezTo>
                    <a:pt x="28161" y="817"/>
                    <a:pt x="26230" y="1493"/>
                    <a:pt x="24885" y="1994"/>
                  </a:cubicBezTo>
                  <a:cubicBezTo>
                    <a:pt x="22584" y="2861"/>
                    <a:pt x="21283" y="4062"/>
                    <a:pt x="20882" y="5630"/>
                  </a:cubicBezTo>
                  <a:cubicBezTo>
                    <a:pt x="20816" y="5730"/>
                    <a:pt x="20716" y="5830"/>
                    <a:pt x="20649" y="5897"/>
                  </a:cubicBezTo>
                  <a:cubicBezTo>
                    <a:pt x="20516" y="6030"/>
                    <a:pt x="20382" y="6197"/>
                    <a:pt x="20249" y="6330"/>
                  </a:cubicBezTo>
                  <a:cubicBezTo>
                    <a:pt x="19915" y="6697"/>
                    <a:pt x="19582" y="7031"/>
                    <a:pt x="19215" y="7398"/>
                  </a:cubicBezTo>
                  <a:cubicBezTo>
                    <a:pt x="18981" y="7598"/>
                    <a:pt x="18748" y="7831"/>
                    <a:pt x="18481" y="8031"/>
                  </a:cubicBezTo>
                  <a:cubicBezTo>
                    <a:pt x="18214" y="8265"/>
                    <a:pt x="17947" y="8498"/>
                    <a:pt x="17680" y="8765"/>
                  </a:cubicBezTo>
                  <a:cubicBezTo>
                    <a:pt x="17180" y="9232"/>
                    <a:pt x="16046" y="10533"/>
                    <a:pt x="16579" y="11934"/>
                  </a:cubicBezTo>
                  <a:cubicBezTo>
                    <a:pt x="16579" y="12001"/>
                    <a:pt x="16646" y="12034"/>
                    <a:pt x="16746" y="12034"/>
                  </a:cubicBezTo>
                  <a:cubicBezTo>
                    <a:pt x="16756" y="12044"/>
                    <a:pt x="16769" y="12048"/>
                    <a:pt x="16782" y="12048"/>
                  </a:cubicBezTo>
                  <a:cubicBezTo>
                    <a:pt x="16816" y="12048"/>
                    <a:pt x="16856" y="12025"/>
                    <a:pt x="16880" y="12001"/>
                  </a:cubicBezTo>
                  <a:cubicBezTo>
                    <a:pt x="16913" y="11968"/>
                    <a:pt x="16913" y="11934"/>
                    <a:pt x="16913" y="11901"/>
                  </a:cubicBezTo>
                  <a:cubicBezTo>
                    <a:pt x="16980" y="11868"/>
                    <a:pt x="17013" y="11801"/>
                    <a:pt x="17013" y="11767"/>
                  </a:cubicBezTo>
                  <a:cubicBezTo>
                    <a:pt x="17280" y="10667"/>
                    <a:pt x="18547" y="10266"/>
                    <a:pt x="19682" y="9899"/>
                  </a:cubicBezTo>
                  <a:cubicBezTo>
                    <a:pt x="19948" y="9833"/>
                    <a:pt x="20215" y="9733"/>
                    <a:pt x="20449" y="9666"/>
                  </a:cubicBezTo>
                  <a:lnTo>
                    <a:pt x="20449" y="9666"/>
                  </a:lnTo>
                  <a:cubicBezTo>
                    <a:pt x="20082" y="10000"/>
                    <a:pt x="19748" y="10366"/>
                    <a:pt x="19448" y="10767"/>
                  </a:cubicBezTo>
                  <a:cubicBezTo>
                    <a:pt x="18114" y="12668"/>
                    <a:pt x="17780" y="15003"/>
                    <a:pt x="18514" y="17038"/>
                  </a:cubicBezTo>
                  <a:cubicBezTo>
                    <a:pt x="18914" y="18172"/>
                    <a:pt x="19615" y="19139"/>
                    <a:pt x="20549" y="19873"/>
                  </a:cubicBezTo>
                  <a:cubicBezTo>
                    <a:pt x="20582" y="19940"/>
                    <a:pt x="20616" y="19940"/>
                    <a:pt x="20682" y="19940"/>
                  </a:cubicBezTo>
                  <a:cubicBezTo>
                    <a:pt x="20782" y="19940"/>
                    <a:pt x="20849" y="19907"/>
                    <a:pt x="20882" y="19840"/>
                  </a:cubicBezTo>
                  <a:cubicBezTo>
                    <a:pt x="20949" y="19740"/>
                    <a:pt x="20983" y="19640"/>
                    <a:pt x="20916" y="19573"/>
                  </a:cubicBezTo>
                  <a:cubicBezTo>
                    <a:pt x="20553" y="18682"/>
                    <a:pt x="20222" y="17757"/>
                    <a:pt x="20021" y="16865"/>
                  </a:cubicBezTo>
                  <a:lnTo>
                    <a:pt x="20021" y="16865"/>
                  </a:lnTo>
                  <a:cubicBezTo>
                    <a:pt x="20031" y="16889"/>
                    <a:pt x="20049" y="16914"/>
                    <a:pt x="20049" y="16938"/>
                  </a:cubicBezTo>
                  <a:cubicBezTo>
                    <a:pt x="20349" y="17738"/>
                    <a:pt x="20882" y="18372"/>
                    <a:pt x="21583" y="18772"/>
                  </a:cubicBezTo>
                  <a:lnTo>
                    <a:pt x="21616" y="18806"/>
                  </a:lnTo>
                  <a:cubicBezTo>
                    <a:pt x="21816" y="20007"/>
                    <a:pt x="22484" y="21141"/>
                    <a:pt x="23117" y="22142"/>
                  </a:cubicBezTo>
                  <a:cubicBezTo>
                    <a:pt x="23418" y="22609"/>
                    <a:pt x="23785" y="23076"/>
                    <a:pt x="24151" y="23509"/>
                  </a:cubicBezTo>
                  <a:lnTo>
                    <a:pt x="24252" y="23643"/>
                  </a:lnTo>
                  <a:cubicBezTo>
                    <a:pt x="24385" y="23809"/>
                    <a:pt x="24518" y="23943"/>
                    <a:pt x="24652" y="24110"/>
                  </a:cubicBezTo>
                  <a:cubicBezTo>
                    <a:pt x="24885" y="24376"/>
                    <a:pt x="25152" y="24677"/>
                    <a:pt x="25486" y="24910"/>
                  </a:cubicBezTo>
                  <a:cubicBezTo>
                    <a:pt x="25719" y="25611"/>
                    <a:pt x="26053" y="26445"/>
                    <a:pt x="26520" y="27178"/>
                  </a:cubicBezTo>
                  <a:cubicBezTo>
                    <a:pt x="26653" y="27412"/>
                    <a:pt x="26787" y="27645"/>
                    <a:pt x="26953" y="27879"/>
                  </a:cubicBezTo>
                  <a:cubicBezTo>
                    <a:pt x="27254" y="28313"/>
                    <a:pt x="27621" y="28746"/>
                    <a:pt x="27921" y="29180"/>
                  </a:cubicBezTo>
                  <a:cubicBezTo>
                    <a:pt x="28154" y="29447"/>
                    <a:pt x="28388" y="29747"/>
                    <a:pt x="28588" y="30014"/>
                  </a:cubicBezTo>
                  <a:cubicBezTo>
                    <a:pt x="29389" y="31081"/>
                    <a:pt x="29989" y="31982"/>
                    <a:pt x="30523" y="32849"/>
                  </a:cubicBezTo>
                  <a:cubicBezTo>
                    <a:pt x="31090" y="33783"/>
                    <a:pt x="31590" y="34751"/>
                    <a:pt x="32024" y="35718"/>
                  </a:cubicBezTo>
                  <a:cubicBezTo>
                    <a:pt x="32057" y="35818"/>
                    <a:pt x="32090" y="35918"/>
                    <a:pt x="32124" y="36018"/>
                  </a:cubicBezTo>
                  <a:cubicBezTo>
                    <a:pt x="32257" y="36318"/>
                    <a:pt x="32391" y="36685"/>
                    <a:pt x="32624" y="36919"/>
                  </a:cubicBezTo>
                  <a:cubicBezTo>
                    <a:pt x="32891" y="37186"/>
                    <a:pt x="33225" y="37219"/>
                    <a:pt x="33458" y="37252"/>
                  </a:cubicBezTo>
                  <a:lnTo>
                    <a:pt x="33925" y="37252"/>
                  </a:lnTo>
                  <a:cubicBezTo>
                    <a:pt x="34225" y="37252"/>
                    <a:pt x="34459" y="37219"/>
                    <a:pt x="34692" y="37219"/>
                  </a:cubicBezTo>
                  <a:cubicBezTo>
                    <a:pt x="34692" y="37252"/>
                    <a:pt x="34692" y="37252"/>
                    <a:pt x="34692" y="37286"/>
                  </a:cubicBezTo>
                  <a:cubicBezTo>
                    <a:pt x="33992" y="37453"/>
                    <a:pt x="33358" y="37653"/>
                    <a:pt x="32791" y="37953"/>
                  </a:cubicBezTo>
                  <a:cubicBezTo>
                    <a:pt x="32691" y="37986"/>
                    <a:pt x="32624" y="38020"/>
                    <a:pt x="32557" y="38053"/>
                  </a:cubicBezTo>
                  <a:cubicBezTo>
                    <a:pt x="32191" y="37753"/>
                    <a:pt x="31590" y="37553"/>
                    <a:pt x="31290" y="37519"/>
                  </a:cubicBezTo>
                  <a:lnTo>
                    <a:pt x="31123" y="37519"/>
                  </a:lnTo>
                  <a:cubicBezTo>
                    <a:pt x="31089" y="37518"/>
                    <a:pt x="31055" y="37517"/>
                    <a:pt x="31021" y="37517"/>
                  </a:cubicBezTo>
                  <a:cubicBezTo>
                    <a:pt x="30266" y="37517"/>
                    <a:pt x="29627" y="37867"/>
                    <a:pt x="28988" y="38186"/>
                  </a:cubicBezTo>
                  <a:cubicBezTo>
                    <a:pt x="28922" y="38220"/>
                    <a:pt x="28888" y="38253"/>
                    <a:pt x="28821" y="38286"/>
                  </a:cubicBezTo>
                  <a:cubicBezTo>
                    <a:pt x="28655" y="38353"/>
                    <a:pt x="28455" y="38453"/>
                    <a:pt x="28221" y="38553"/>
                  </a:cubicBezTo>
                  <a:cubicBezTo>
                    <a:pt x="27654" y="38753"/>
                    <a:pt x="27020" y="39020"/>
                    <a:pt x="26720" y="39554"/>
                  </a:cubicBezTo>
                  <a:cubicBezTo>
                    <a:pt x="26587" y="39821"/>
                    <a:pt x="26520" y="40154"/>
                    <a:pt x="26587" y="40421"/>
                  </a:cubicBezTo>
                  <a:cubicBezTo>
                    <a:pt x="24452" y="41088"/>
                    <a:pt x="22517" y="42423"/>
                    <a:pt x="21116" y="44291"/>
                  </a:cubicBezTo>
                  <a:cubicBezTo>
                    <a:pt x="20015" y="45692"/>
                    <a:pt x="19348" y="47493"/>
                    <a:pt x="19081" y="49761"/>
                  </a:cubicBezTo>
                  <a:cubicBezTo>
                    <a:pt x="18748" y="50195"/>
                    <a:pt x="18481" y="50629"/>
                    <a:pt x="18214" y="51062"/>
                  </a:cubicBezTo>
                  <a:cubicBezTo>
                    <a:pt x="18114" y="51262"/>
                    <a:pt x="17980" y="51429"/>
                    <a:pt x="17847" y="51629"/>
                  </a:cubicBezTo>
                  <a:cubicBezTo>
                    <a:pt x="17480" y="52230"/>
                    <a:pt x="17080" y="52864"/>
                    <a:pt x="16679" y="53464"/>
                  </a:cubicBezTo>
                  <a:lnTo>
                    <a:pt x="16546" y="53697"/>
                  </a:lnTo>
                  <a:cubicBezTo>
                    <a:pt x="16346" y="53998"/>
                    <a:pt x="16146" y="54298"/>
                    <a:pt x="15979" y="54598"/>
                  </a:cubicBezTo>
                  <a:cubicBezTo>
                    <a:pt x="15345" y="55565"/>
                    <a:pt x="14678" y="56566"/>
                    <a:pt x="14211" y="57634"/>
                  </a:cubicBezTo>
                  <a:cubicBezTo>
                    <a:pt x="13777" y="58601"/>
                    <a:pt x="13611" y="59668"/>
                    <a:pt x="13677" y="61003"/>
                  </a:cubicBezTo>
                  <a:cubicBezTo>
                    <a:pt x="13511" y="61303"/>
                    <a:pt x="13377" y="61603"/>
                    <a:pt x="13244" y="61903"/>
                  </a:cubicBezTo>
                  <a:cubicBezTo>
                    <a:pt x="13144" y="62137"/>
                    <a:pt x="13010" y="62337"/>
                    <a:pt x="12910" y="62570"/>
                  </a:cubicBezTo>
                  <a:cubicBezTo>
                    <a:pt x="12643" y="63071"/>
                    <a:pt x="12343" y="63605"/>
                    <a:pt x="12009" y="64172"/>
                  </a:cubicBezTo>
                  <a:cubicBezTo>
                    <a:pt x="11342" y="65239"/>
                    <a:pt x="10608" y="66306"/>
                    <a:pt x="9808" y="67274"/>
                  </a:cubicBezTo>
                  <a:cubicBezTo>
                    <a:pt x="9007" y="68275"/>
                    <a:pt x="8140" y="69209"/>
                    <a:pt x="7239" y="70076"/>
                  </a:cubicBezTo>
                  <a:cubicBezTo>
                    <a:pt x="6906" y="70376"/>
                    <a:pt x="6572" y="70676"/>
                    <a:pt x="6239" y="70943"/>
                  </a:cubicBezTo>
                  <a:cubicBezTo>
                    <a:pt x="6072" y="71077"/>
                    <a:pt x="5938" y="71177"/>
                    <a:pt x="5805" y="71310"/>
                  </a:cubicBezTo>
                  <a:cubicBezTo>
                    <a:pt x="5305" y="71744"/>
                    <a:pt x="5038" y="72211"/>
                    <a:pt x="4938" y="72845"/>
                  </a:cubicBezTo>
                  <a:cubicBezTo>
                    <a:pt x="4804" y="73578"/>
                    <a:pt x="4771" y="74412"/>
                    <a:pt x="4804" y="75313"/>
                  </a:cubicBezTo>
                  <a:cubicBezTo>
                    <a:pt x="4804" y="75713"/>
                    <a:pt x="4838" y="76114"/>
                    <a:pt x="4871" y="76547"/>
                  </a:cubicBezTo>
                  <a:cubicBezTo>
                    <a:pt x="4904" y="76714"/>
                    <a:pt x="4938" y="76914"/>
                    <a:pt x="5004" y="77114"/>
                  </a:cubicBezTo>
                  <a:cubicBezTo>
                    <a:pt x="4371" y="78449"/>
                    <a:pt x="4171" y="79983"/>
                    <a:pt x="4070" y="81184"/>
                  </a:cubicBezTo>
                  <a:cubicBezTo>
                    <a:pt x="4004" y="81651"/>
                    <a:pt x="3970" y="82218"/>
                    <a:pt x="3937" y="82785"/>
                  </a:cubicBezTo>
                  <a:cubicBezTo>
                    <a:pt x="3837" y="83018"/>
                    <a:pt x="3770" y="83285"/>
                    <a:pt x="3704" y="83552"/>
                  </a:cubicBezTo>
                  <a:cubicBezTo>
                    <a:pt x="3670" y="83652"/>
                    <a:pt x="3637" y="83786"/>
                    <a:pt x="3603" y="83886"/>
                  </a:cubicBezTo>
                  <a:cubicBezTo>
                    <a:pt x="3603" y="83919"/>
                    <a:pt x="3603" y="83919"/>
                    <a:pt x="3603" y="83919"/>
                  </a:cubicBezTo>
                  <a:cubicBezTo>
                    <a:pt x="3403" y="84653"/>
                    <a:pt x="3537" y="85454"/>
                    <a:pt x="3637" y="86187"/>
                  </a:cubicBezTo>
                  <a:cubicBezTo>
                    <a:pt x="3637" y="86287"/>
                    <a:pt x="3670" y="86421"/>
                    <a:pt x="3670" y="86588"/>
                  </a:cubicBezTo>
                  <a:cubicBezTo>
                    <a:pt x="3737" y="87388"/>
                    <a:pt x="3870" y="88489"/>
                    <a:pt x="4638" y="88789"/>
                  </a:cubicBezTo>
                  <a:cubicBezTo>
                    <a:pt x="4804" y="89089"/>
                    <a:pt x="4971" y="89390"/>
                    <a:pt x="5138" y="89657"/>
                  </a:cubicBezTo>
                  <a:cubicBezTo>
                    <a:pt x="4971" y="89623"/>
                    <a:pt x="4771" y="89623"/>
                    <a:pt x="4571" y="89623"/>
                  </a:cubicBezTo>
                  <a:cubicBezTo>
                    <a:pt x="4487" y="89618"/>
                    <a:pt x="4404" y="89615"/>
                    <a:pt x="4321" y="89615"/>
                  </a:cubicBezTo>
                  <a:cubicBezTo>
                    <a:pt x="3905" y="89615"/>
                    <a:pt x="3492" y="89684"/>
                    <a:pt x="3103" y="89823"/>
                  </a:cubicBezTo>
                  <a:cubicBezTo>
                    <a:pt x="2269" y="90124"/>
                    <a:pt x="1469" y="90524"/>
                    <a:pt x="868" y="91024"/>
                  </a:cubicBezTo>
                  <a:cubicBezTo>
                    <a:pt x="234" y="91491"/>
                    <a:pt x="1" y="92325"/>
                    <a:pt x="234" y="93059"/>
                  </a:cubicBezTo>
                  <a:cubicBezTo>
                    <a:pt x="468" y="93726"/>
                    <a:pt x="1002" y="94260"/>
                    <a:pt x="1802" y="94593"/>
                  </a:cubicBezTo>
                  <a:cubicBezTo>
                    <a:pt x="2603" y="94960"/>
                    <a:pt x="3337" y="95160"/>
                    <a:pt x="4004" y="95194"/>
                  </a:cubicBezTo>
                  <a:lnTo>
                    <a:pt x="4237" y="95194"/>
                  </a:lnTo>
                  <a:cubicBezTo>
                    <a:pt x="4571" y="95160"/>
                    <a:pt x="4838" y="95127"/>
                    <a:pt x="5105" y="95060"/>
                  </a:cubicBezTo>
                  <a:cubicBezTo>
                    <a:pt x="5371" y="94994"/>
                    <a:pt x="5638" y="94960"/>
                    <a:pt x="5905" y="94960"/>
                  </a:cubicBezTo>
                  <a:cubicBezTo>
                    <a:pt x="6105" y="94960"/>
                    <a:pt x="6272" y="94994"/>
                    <a:pt x="6472" y="95060"/>
                  </a:cubicBezTo>
                  <a:cubicBezTo>
                    <a:pt x="6906" y="95261"/>
                    <a:pt x="7273" y="95294"/>
                    <a:pt x="7473" y="95294"/>
                  </a:cubicBezTo>
                  <a:lnTo>
                    <a:pt x="7740" y="95294"/>
                  </a:lnTo>
                  <a:cubicBezTo>
                    <a:pt x="7840" y="95394"/>
                    <a:pt x="8007" y="95561"/>
                    <a:pt x="8307" y="95661"/>
                  </a:cubicBezTo>
                  <a:cubicBezTo>
                    <a:pt x="8507" y="95761"/>
                    <a:pt x="8707" y="95828"/>
                    <a:pt x="8907" y="95894"/>
                  </a:cubicBezTo>
                  <a:cubicBezTo>
                    <a:pt x="8574" y="96028"/>
                    <a:pt x="8240" y="96195"/>
                    <a:pt x="7873" y="96361"/>
                  </a:cubicBezTo>
                  <a:cubicBezTo>
                    <a:pt x="7773" y="96428"/>
                    <a:pt x="7673" y="96461"/>
                    <a:pt x="7540" y="96528"/>
                  </a:cubicBezTo>
                  <a:cubicBezTo>
                    <a:pt x="7306" y="96628"/>
                    <a:pt x="7039" y="96762"/>
                    <a:pt x="6772" y="96895"/>
                  </a:cubicBezTo>
                  <a:cubicBezTo>
                    <a:pt x="6639" y="96962"/>
                    <a:pt x="6439" y="97062"/>
                    <a:pt x="6305" y="97195"/>
                  </a:cubicBezTo>
                  <a:cubicBezTo>
                    <a:pt x="5972" y="97395"/>
                    <a:pt x="5705" y="97762"/>
                    <a:pt x="5505" y="98029"/>
                  </a:cubicBezTo>
                  <a:cubicBezTo>
                    <a:pt x="5471" y="98096"/>
                    <a:pt x="5438" y="98163"/>
                    <a:pt x="5405" y="98229"/>
                  </a:cubicBezTo>
                  <a:cubicBezTo>
                    <a:pt x="4804" y="98997"/>
                    <a:pt x="4304" y="99730"/>
                    <a:pt x="3837" y="100431"/>
                  </a:cubicBezTo>
                  <a:cubicBezTo>
                    <a:pt x="3804" y="100464"/>
                    <a:pt x="3770" y="100498"/>
                    <a:pt x="3770" y="100531"/>
                  </a:cubicBezTo>
                  <a:cubicBezTo>
                    <a:pt x="3570" y="100798"/>
                    <a:pt x="3370" y="101098"/>
                    <a:pt x="3303" y="101432"/>
                  </a:cubicBezTo>
                  <a:cubicBezTo>
                    <a:pt x="3237" y="101799"/>
                    <a:pt x="3303" y="102132"/>
                    <a:pt x="3403" y="102466"/>
                  </a:cubicBezTo>
                  <a:cubicBezTo>
                    <a:pt x="3403" y="102499"/>
                    <a:pt x="3403" y="102532"/>
                    <a:pt x="3437" y="102566"/>
                  </a:cubicBezTo>
                  <a:cubicBezTo>
                    <a:pt x="3537" y="103066"/>
                    <a:pt x="3603" y="103567"/>
                    <a:pt x="3670" y="104067"/>
                  </a:cubicBezTo>
                  <a:cubicBezTo>
                    <a:pt x="3704" y="104234"/>
                    <a:pt x="3737" y="104434"/>
                    <a:pt x="3737" y="104601"/>
                  </a:cubicBezTo>
                  <a:cubicBezTo>
                    <a:pt x="3737" y="104667"/>
                    <a:pt x="3737" y="104734"/>
                    <a:pt x="3737" y="104834"/>
                  </a:cubicBezTo>
                  <a:cubicBezTo>
                    <a:pt x="3737" y="105635"/>
                    <a:pt x="3704" y="106669"/>
                    <a:pt x="4471" y="107236"/>
                  </a:cubicBezTo>
                  <a:cubicBezTo>
                    <a:pt x="4738" y="107403"/>
                    <a:pt x="5004" y="107503"/>
                    <a:pt x="5305" y="107503"/>
                  </a:cubicBezTo>
                  <a:cubicBezTo>
                    <a:pt x="5324" y="107503"/>
                    <a:pt x="5343" y="107504"/>
                    <a:pt x="5362" y="107504"/>
                  </a:cubicBezTo>
                  <a:cubicBezTo>
                    <a:pt x="6177" y="107504"/>
                    <a:pt x="6984" y="106820"/>
                    <a:pt x="7473" y="106168"/>
                  </a:cubicBezTo>
                  <a:cubicBezTo>
                    <a:pt x="7540" y="106068"/>
                    <a:pt x="7606" y="105968"/>
                    <a:pt x="7673" y="105868"/>
                  </a:cubicBezTo>
                  <a:cubicBezTo>
                    <a:pt x="7773" y="106135"/>
                    <a:pt x="7873" y="106369"/>
                    <a:pt x="7940" y="106635"/>
                  </a:cubicBezTo>
                  <a:cubicBezTo>
                    <a:pt x="7973" y="106702"/>
                    <a:pt x="8007" y="106802"/>
                    <a:pt x="8040" y="106869"/>
                  </a:cubicBezTo>
                  <a:cubicBezTo>
                    <a:pt x="8073" y="107102"/>
                    <a:pt x="8107" y="107336"/>
                    <a:pt x="8207" y="107503"/>
                  </a:cubicBezTo>
                  <a:cubicBezTo>
                    <a:pt x="8507" y="108136"/>
                    <a:pt x="8974" y="108303"/>
                    <a:pt x="9641" y="108470"/>
                  </a:cubicBezTo>
                  <a:cubicBezTo>
                    <a:pt x="10408" y="108704"/>
                    <a:pt x="11209" y="108870"/>
                    <a:pt x="11976" y="109037"/>
                  </a:cubicBezTo>
                  <a:cubicBezTo>
                    <a:pt x="12076" y="109037"/>
                    <a:pt x="12176" y="109070"/>
                    <a:pt x="12276" y="109104"/>
                  </a:cubicBezTo>
                  <a:cubicBezTo>
                    <a:pt x="12510" y="109171"/>
                    <a:pt x="12777" y="109237"/>
                    <a:pt x="13044" y="109237"/>
                  </a:cubicBezTo>
                  <a:cubicBezTo>
                    <a:pt x="13310" y="109237"/>
                    <a:pt x="13511" y="109171"/>
                    <a:pt x="13644" y="109037"/>
                  </a:cubicBezTo>
                  <a:cubicBezTo>
                    <a:pt x="14044" y="108704"/>
                    <a:pt x="14244" y="108270"/>
                    <a:pt x="14211" y="107770"/>
                  </a:cubicBezTo>
                  <a:cubicBezTo>
                    <a:pt x="14244" y="107102"/>
                    <a:pt x="13744" y="106302"/>
                    <a:pt x="13277" y="105868"/>
                  </a:cubicBezTo>
                  <a:cubicBezTo>
                    <a:pt x="12877" y="105501"/>
                    <a:pt x="12443" y="105334"/>
                    <a:pt x="11576" y="105134"/>
                  </a:cubicBezTo>
                  <a:cubicBezTo>
                    <a:pt x="11609" y="104834"/>
                    <a:pt x="11542" y="104501"/>
                    <a:pt x="11409" y="104200"/>
                  </a:cubicBezTo>
                  <a:lnTo>
                    <a:pt x="11409" y="104134"/>
                  </a:lnTo>
                  <a:cubicBezTo>
                    <a:pt x="11376" y="104067"/>
                    <a:pt x="11342" y="103967"/>
                    <a:pt x="11309" y="103900"/>
                  </a:cubicBezTo>
                  <a:cubicBezTo>
                    <a:pt x="11542" y="103800"/>
                    <a:pt x="11809" y="103667"/>
                    <a:pt x="12009" y="103500"/>
                  </a:cubicBezTo>
                  <a:cubicBezTo>
                    <a:pt x="12143" y="103400"/>
                    <a:pt x="12310" y="103266"/>
                    <a:pt x="12476" y="103133"/>
                  </a:cubicBezTo>
                  <a:cubicBezTo>
                    <a:pt x="12577" y="103133"/>
                    <a:pt x="12677" y="103166"/>
                    <a:pt x="12810" y="103233"/>
                  </a:cubicBezTo>
                  <a:cubicBezTo>
                    <a:pt x="12843" y="103233"/>
                    <a:pt x="12910" y="103266"/>
                    <a:pt x="12943" y="103300"/>
                  </a:cubicBezTo>
                  <a:cubicBezTo>
                    <a:pt x="13144" y="103333"/>
                    <a:pt x="13310" y="103400"/>
                    <a:pt x="13511" y="103433"/>
                  </a:cubicBezTo>
                  <a:cubicBezTo>
                    <a:pt x="13611" y="103466"/>
                    <a:pt x="13711" y="103466"/>
                    <a:pt x="13844" y="103500"/>
                  </a:cubicBezTo>
                  <a:cubicBezTo>
                    <a:pt x="13978" y="103533"/>
                    <a:pt x="14078" y="103533"/>
                    <a:pt x="14144" y="103533"/>
                  </a:cubicBezTo>
                  <a:lnTo>
                    <a:pt x="14211" y="103533"/>
                  </a:lnTo>
                  <a:cubicBezTo>
                    <a:pt x="15278" y="103533"/>
                    <a:pt x="16246" y="102833"/>
                    <a:pt x="16880" y="102266"/>
                  </a:cubicBezTo>
                  <a:cubicBezTo>
                    <a:pt x="17013" y="102132"/>
                    <a:pt x="17113" y="102032"/>
                    <a:pt x="17247" y="101899"/>
                  </a:cubicBezTo>
                  <a:cubicBezTo>
                    <a:pt x="17347" y="102099"/>
                    <a:pt x="17447" y="102266"/>
                    <a:pt x="17580" y="102432"/>
                  </a:cubicBezTo>
                  <a:cubicBezTo>
                    <a:pt x="17613" y="102499"/>
                    <a:pt x="17647" y="102566"/>
                    <a:pt x="17714" y="102632"/>
                  </a:cubicBezTo>
                  <a:cubicBezTo>
                    <a:pt x="18014" y="103066"/>
                    <a:pt x="18347" y="103533"/>
                    <a:pt x="18648" y="103967"/>
                  </a:cubicBezTo>
                  <a:cubicBezTo>
                    <a:pt x="18914" y="104334"/>
                    <a:pt x="19215" y="104701"/>
                    <a:pt x="19515" y="105101"/>
                  </a:cubicBezTo>
                  <a:cubicBezTo>
                    <a:pt x="19715" y="105334"/>
                    <a:pt x="19915" y="105601"/>
                    <a:pt x="20115" y="105868"/>
                  </a:cubicBezTo>
                  <a:cubicBezTo>
                    <a:pt x="20182" y="105935"/>
                    <a:pt x="20249" y="106035"/>
                    <a:pt x="20315" y="106102"/>
                  </a:cubicBezTo>
                  <a:cubicBezTo>
                    <a:pt x="20315" y="106102"/>
                    <a:pt x="20349" y="106135"/>
                    <a:pt x="20382" y="106168"/>
                  </a:cubicBezTo>
                  <a:cubicBezTo>
                    <a:pt x="20382" y="106168"/>
                    <a:pt x="20382" y="106202"/>
                    <a:pt x="20415" y="106202"/>
                  </a:cubicBezTo>
                  <a:cubicBezTo>
                    <a:pt x="21383" y="107636"/>
                    <a:pt x="22417" y="109171"/>
                    <a:pt x="23318" y="110872"/>
                  </a:cubicBezTo>
                  <a:cubicBezTo>
                    <a:pt x="24051" y="112206"/>
                    <a:pt x="24752" y="113607"/>
                    <a:pt x="25419" y="114941"/>
                  </a:cubicBezTo>
                  <a:cubicBezTo>
                    <a:pt x="25653" y="115408"/>
                    <a:pt x="25886" y="115875"/>
                    <a:pt x="26120" y="116342"/>
                  </a:cubicBezTo>
                  <a:cubicBezTo>
                    <a:pt x="26220" y="116542"/>
                    <a:pt x="26320" y="116709"/>
                    <a:pt x="26386" y="116909"/>
                  </a:cubicBezTo>
                  <a:cubicBezTo>
                    <a:pt x="27154" y="118444"/>
                    <a:pt x="27954" y="120045"/>
                    <a:pt x="29122" y="121346"/>
                  </a:cubicBezTo>
                  <a:cubicBezTo>
                    <a:pt x="30289" y="122613"/>
                    <a:pt x="31790" y="123414"/>
                    <a:pt x="33491" y="123614"/>
                  </a:cubicBezTo>
                  <a:cubicBezTo>
                    <a:pt x="33725" y="123648"/>
                    <a:pt x="33925" y="123681"/>
                    <a:pt x="34159" y="123681"/>
                  </a:cubicBezTo>
                  <a:cubicBezTo>
                    <a:pt x="34220" y="123682"/>
                    <a:pt x="34281" y="123683"/>
                    <a:pt x="34342" y="123683"/>
                  </a:cubicBezTo>
                  <a:cubicBezTo>
                    <a:pt x="35748" y="123683"/>
                    <a:pt x="37140" y="123315"/>
                    <a:pt x="38195" y="122580"/>
                  </a:cubicBezTo>
                  <a:cubicBezTo>
                    <a:pt x="39529" y="124181"/>
                    <a:pt x="40597" y="125716"/>
                    <a:pt x="41497" y="127317"/>
                  </a:cubicBezTo>
                  <a:cubicBezTo>
                    <a:pt x="43532" y="130853"/>
                    <a:pt x="44733" y="134922"/>
                    <a:pt x="45300" y="140193"/>
                  </a:cubicBezTo>
                  <a:cubicBezTo>
                    <a:pt x="45567" y="142695"/>
                    <a:pt x="45767" y="144963"/>
                    <a:pt x="45600" y="147231"/>
                  </a:cubicBezTo>
                  <a:cubicBezTo>
                    <a:pt x="45500" y="148399"/>
                    <a:pt x="45300" y="149399"/>
                    <a:pt x="44966" y="150300"/>
                  </a:cubicBezTo>
                  <a:cubicBezTo>
                    <a:pt x="44599" y="151367"/>
                    <a:pt x="43966" y="152268"/>
                    <a:pt x="43399" y="153002"/>
                  </a:cubicBezTo>
                  <a:cubicBezTo>
                    <a:pt x="43265" y="153135"/>
                    <a:pt x="43298" y="153269"/>
                    <a:pt x="43332" y="153335"/>
                  </a:cubicBezTo>
                  <a:cubicBezTo>
                    <a:pt x="43399" y="153502"/>
                    <a:pt x="43599" y="153569"/>
                    <a:pt x="43932" y="153602"/>
                  </a:cubicBezTo>
                  <a:lnTo>
                    <a:pt x="43966" y="153602"/>
                  </a:lnTo>
                  <a:cubicBezTo>
                    <a:pt x="44733" y="153602"/>
                    <a:pt x="45500" y="152735"/>
                    <a:pt x="45967" y="152168"/>
                  </a:cubicBezTo>
                  <a:cubicBezTo>
                    <a:pt x="46034" y="152068"/>
                    <a:pt x="46100" y="152001"/>
                    <a:pt x="46167" y="151934"/>
                  </a:cubicBezTo>
                  <a:cubicBezTo>
                    <a:pt x="46768" y="151267"/>
                    <a:pt x="47401" y="150533"/>
                    <a:pt x="47968" y="149700"/>
                  </a:cubicBezTo>
                  <a:cubicBezTo>
                    <a:pt x="49136" y="147998"/>
                    <a:pt x="49937" y="146064"/>
                    <a:pt x="50537" y="144396"/>
                  </a:cubicBezTo>
                  <a:cubicBezTo>
                    <a:pt x="50637" y="144096"/>
                    <a:pt x="50737" y="143795"/>
                    <a:pt x="50837" y="143495"/>
                  </a:cubicBezTo>
                  <a:cubicBezTo>
                    <a:pt x="51004" y="142995"/>
                    <a:pt x="51171" y="142494"/>
                    <a:pt x="51304" y="141961"/>
                  </a:cubicBezTo>
                  <a:cubicBezTo>
                    <a:pt x="52405" y="137658"/>
                    <a:pt x="52372" y="133121"/>
                    <a:pt x="51204" y="128785"/>
                  </a:cubicBezTo>
                  <a:cubicBezTo>
                    <a:pt x="50070" y="124615"/>
                    <a:pt x="47902" y="120612"/>
                    <a:pt x="44933" y="117210"/>
                  </a:cubicBezTo>
                  <a:cubicBezTo>
                    <a:pt x="43465" y="115542"/>
                    <a:pt x="41764" y="114007"/>
                    <a:pt x="39929" y="112640"/>
                  </a:cubicBezTo>
                  <a:cubicBezTo>
                    <a:pt x="38462" y="111539"/>
                    <a:pt x="36894" y="110572"/>
                    <a:pt x="35393" y="109604"/>
                  </a:cubicBezTo>
                  <a:cubicBezTo>
                    <a:pt x="34726" y="109171"/>
                    <a:pt x="34025" y="108737"/>
                    <a:pt x="33358" y="108303"/>
                  </a:cubicBezTo>
                  <a:cubicBezTo>
                    <a:pt x="33291" y="108270"/>
                    <a:pt x="33258" y="108237"/>
                    <a:pt x="33191" y="108203"/>
                  </a:cubicBezTo>
                  <a:cubicBezTo>
                    <a:pt x="33291" y="108103"/>
                    <a:pt x="33358" y="108036"/>
                    <a:pt x="33458" y="107936"/>
                  </a:cubicBezTo>
                  <a:cubicBezTo>
                    <a:pt x="34025" y="107403"/>
                    <a:pt x="34559" y="106902"/>
                    <a:pt x="35193" y="106469"/>
                  </a:cubicBezTo>
                  <a:cubicBezTo>
                    <a:pt x="35993" y="105935"/>
                    <a:pt x="36827" y="105501"/>
                    <a:pt x="37694" y="105168"/>
                  </a:cubicBezTo>
                  <a:cubicBezTo>
                    <a:pt x="38934" y="104734"/>
                    <a:pt x="40202" y="104530"/>
                    <a:pt x="41472" y="104530"/>
                  </a:cubicBezTo>
                  <a:cubicBezTo>
                    <a:pt x="41570" y="104530"/>
                    <a:pt x="41667" y="104531"/>
                    <a:pt x="41764" y="104534"/>
                  </a:cubicBezTo>
                  <a:cubicBezTo>
                    <a:pt x="42264" y="104567"/>
                    <a:pt x="42731" y="104601"/>
                    <a:pt x="43232" y="104701"/>
                  </a:cubicBezTo>
                  <a:cubicBezTo>
                    <a:pt x="45166" y="105034"/>
                    <a:pt x="46968" y="105868"/>
                    <a:pt x="48435" y="107136"/>
                  </a:cubicBezTo>
                  <a:cubicBezTo>
                    <a:pt x="49503" y="108070"/>
                    <a:pt x="50337" y="109171"/>
                    <a:pt x="51004" y="110171"/>
                  </a:cubicBezTo>
                  <a:cubicBezTo>
                    <a:pt x="51071" y="110705"/>
                    <a:pt x="51171" y="111272"/>
                    <a:pt x="51271" y="112006"/>
                  </a:cubicBezTo>
                  <a:cubicBezTo>
                    <a:pt x="51538" y="114007"/>
                    <a:pt x="51838" y="116075"/>
                    <a:pt x="52338" y="118077"/>
                  </a:cubicBezTo>
                  <a:cubicBezTo>
                    <a:pt x="52605" y="119811"/>
                    <a:pt x="52972" y="121179"/>
                    <a:pt x="53406" y="122380"/>
                  </a:cubicBezTo>
                  <a:cubicBezTo>
                    <a:pt x="53739" y="123214"/>
                    <a:pt x="54073" y="123948"/>
                    <a:pt x="54473" y="124582"/>
                  </a:cubicBezTo>
                  <a:lnTo>
                    <a:pt x="54540" y="124715"/>
                  </a:lnTo>
                  <a:cubicBezTo>
                    <a:pt x="54807" y="125149"/>
                    <a:pt x="55140" y="125682"/>
                    <a:pt x="55541" y="126049"/>
                  </a:cubicBezTo>
                  <a:cubicBezTo>
                    <a:pt x="55607" y="126483"/>
                    <a:pt x="55641" y="126883"/>
                    <a:pt x="55674" y="127250"/>
                  </a:cubicBezTo>
                  <a:cubicBezTo>
                    <a:pt x="55707" y="128151"/>
                    <a:pt x="55641" y="129085"/>
                    <a:pt x="55541" y="129952"/>
                  </a:cubicBezTo>
                  <a:cubicBezTo>
                    <a:pt x="55440" y="131353"/>
                    <a:pt x="55307" y="132787"/>
                    <a:pt x="55641" y="134188"/>
                  </a:cubicBezTo>
                  <a:cubicBezTo>
                    <a:pt x="55941" y="135556"/>
                    <a:pt x="56708" y="136857"/>
                    <a:pt x="57842" y="137924"/>
                  </a:cubicBezTo>
                  <a:cubicBezTo>
                    <a:pt x="58876" y="138925"/>
                    <a:pt x="60177" y="139726"/>
                    <a:pt x="61645" y="140226"/>
                  </a:cubicBezTo>
                  <a:cubicBezTo>
                    <a:pt x="62212" y="140460"/>
                    <a:pt x="62812" y="140626"/>
                    <a:pt x="63446" y="140760"/>
                  </a:cubicBezTo>
                  <a:cubicBezTo>
                    <a:pt x="63546" y="140760"/>
                    <a:pt x="63646" y="140793"/>
                    <a:pt x="63780" y="140793"/>
                  </a:cubicBezTo>
                  <a:cubicBezTo>
                    <a:pt x="64013" y="140860"/>
                    <a:pt x="64780" y="140960"/>
                    <a:pt x="64847" y="141093"/>
                  </a:cubicBezTo>
                  <a:cubicBezTo>
                    <a:pt x="64881" y="141127"/>
                    <a:pt x="64881" y="141160"/>
                    <a:pt x="64881" y="141193"/>
                  </a:cubicBezTo>
                  <a:cubicBezTo>
                    <a:pt x="64881" y="141260"/>
                    <a:pt x="64914" y="141394"/>
                    <a:pt x="64981" y="141460"/>
                  </a:cubicBezTo>
                  <a:cubicBezTo>
                    <a:pt x="65014" y="141594"/>
                    <a:pt x="65081" y="141694"/>
                    <a:pt x="65214" y="141727"/>
                  </a:cubicBezTo>
                  <a:cubicBezTo>
                    <a:pt x="66548" y="142161"/>
                    <a:pt x="67983" y="142394"/>
                    <a:pt x="69517" y="142461"/>
                  </a:cubicBezTo>
                  <a:lnTo>
                    <a:pt x="70685" y="142461"/>
                  </a:lnTo>
                  <a:cubicBezTo>
                    <a:pt x="71118" y="142428"/>
                    <a:pt x="71552" y="142394"/>
                    <a:pt x="72019" y="142361"/>
                  </a:cubicBezTo>
                  <a:cubicBezTo>
                    <a:pt x="72353" y="142328"/>
                    <a:pt x="72719" y="142294"/>
                    <a:pt x="73053" y="142061"/>
                  </a:cubicBezTo>
                  <a:cubicBezTo>
                    <a:pt x="73186" y="141961"/>
                    <a:pt x="73320" y="141827"/>
                    <a:pt x="73453" y="141660"/>
                  </a:cubicBezTo>
                  <a:cubicBezTo>
                    <a:pt x="73987" y="141527"/>
                    <a:pt x="74421" y="141494"/>
                    <a:pt x="74954" y="141427"/>
                  </a:cubicBezTo>
                  <a:cubicBezTo>
                    <a:pt x="75722" y="141327"/>
                    <a:pt x="76556" y="141227"/>
                    <a:pt x="77523" y="141093"/>
                  </a:cubicBezTo>
                  <a:cubicBezTo>
                    <a:pt x="78257" y="140993"/>
                    <a:pt x="78991" y="140860"/>
                    <a:pt x="79691" y="140760"/>
                  </a:cubicBezTo>
                  <a:cubicBezTo>
                    <a:pt x="80658" y="140593"/>
                    <a:pt x="81659" y="140460"/>
                    <a:pt x="82660" y="140293"/>
                  </a:cubicBezTo>
                  <a:cubicBezTo>
                    <a:pt x="82860" y="140293"/>
                    <a:pt x="83060" y="140259"/>
                    <a:pt x="83260" y="140226"/>
                  </a:cubicBezTo>
                  <a:cubicBezTo>
                    <a:pt x="83394" y="140193"/>
                    <a:pt x="83494" y="140193"/>
                    <a:pt x="83594" y="140193"/>
                  </a:cubicBezTo>
                  <a:cubicBezTo>
                    <a:pt x="83827" y="140159"/>
                    <a:pt x="84028" y="140126"/>
                    <a:pt x="84228" y="140093"/>
                  </a:cubicBezTo>
                  <a:lnTo>
                    <a:pt x="84261" y="140093"/>
                  </a:lnTo>
                  <a:lnTo>
                    <a:pt x="84528" y="140059"/>
                  </a:lnTo>
                  <a:cubicBezTo>
                    <a:pt x="87530" y="139692"/>
                    <a:pt x="90732" y="139259"/>
                    <a:pt x="93968" y="138725"/>
                  </a:cubicBezTo>
                  <a:cubicBezTo>
                    <a:pt x="97104" y="138191"/>
                    <a:pt x="100306" y="137624"/>
                    <a:pt x="103775" y="136924"/>
                  </a:cubicBezTo>
                  <a:cubicBezTo>
                    <a:pt x="105365" y="136606"/>
                    <a:pt x="109109" y="136288"/>
                    <a:pt x="111044" y="136288"/>
                  </a:cubicBezTo>
                  <a:cubicBezTo>
                    <a:pt x="111138" y="136288"/>
                    <a:pt x="111228" y="136288"/>
                    <a:pt x="111314" y="136290"/>
                  </a:cubicBezTo>
                  <a:lnTo>
                    <a:pt x="111347" y="136290"/>
                  </a:lnTo>
                  <a:cubicBezTo>
                    <a:pt x="112781" y="136357"/>
                    <a:pt x="114049" y="137224"/>
                    <a:pt x="115183" y="138158"/>
                  </a:cubicBezTo>
                  <a:cubicBezTo>
                    <a:pt x="118452" y="140793"/>
                    <a:pt x="121254" y="143895"/>
                    <a:pt x="123556" y="147398"/>
                  </a:cubicBezTo>
                  <a:cubicBezTo>
                    <a:pt x="123789" y="147765"/>
                    <a:pt x="124023" y="148132"/>
                    <a:pt x="124290" y="148499"/>
                  </a:cubicBezTo>
                  <a:cubicBezTo>
                    <a:pt x="124423" y="148699"/>
                    <a:pt x="124556" y="148899"/>
                    <a:pt x="124690" y="149099"/>
                  </a:cubicBezTo>
                  <a:cubicBezTo>
                    <a:pt x="124790" y="149233"/>
                    <a:pt x="124890" y="149366"/>
                    <a:pt x="124957" y="149533"/>
                  </a:cubicBezTo>
                  <a:cubicBezTo>
                    <a:pt x="125290" y="150000"/>
                    <a:pt x="125624" y="150533"/>
                    <a:pt x="126024" y="150967"/>
                  </a:cubicBezTo>
                  <a:cubicBezTo>
                    <a:pt x="126558" y="151634"/>
                    <a:pt x="127559" y="152368"/>
                    <a:pt x="128693" y="152568"/>
                  </a:cubicBezTo>
                  <a:cubicBezTo>
                    <a:pt x="128860" y="152602"/>
                    <a:pt x="128993" y="152635"/>
                    <a:pt x="129160" y="152668"/>
                  </a:cubicBezTo>
                  <a:cubicBezTo>
                    <a:pt x="129327" y="152868"/>
                    <a:pt x="129560" y="152969"/>
                    <a:pt x="129827" y="152969"/>
                  </a:cubicBezTo>
                  <a:cubicBezTo>
                    <a:pt x="130060" y="152969"/>
                    <a:pt x="130261" y="152935"/>
                    <a:pt x="130427" y="152802"/>
                  </a:cubicBezTo>
                  <a:cubicBezTo>
                    <a:pt x="130594" y="152702"/>
                    <a:pt x="130761" y="152568"/>
                    <a:pt x="130894" y="152368"/>
                  </a:cubicBezTo>
                  <a:cubicBezTo>
                    <a:pt x="131028" y="152268"/>
                    <a:pt x="131128" y="152168"/>
                    <a:pt x="131228" y="152035"/>
                  </a:cubicBezTo>
                  <a:cubicBezTo>
                    <a:pt x="131395" y="151834"/>
                    <a:pt x="131595" y="151601"/>
                    <a:pt x="131762" y="151367"/>
                  </a:cubicBezTo>
                  <a:cubicBezTo>
                    <a:pt x="132028" y="151000"/>
                    <a:pt x="132229" y="150567"/>
                    <a:pt x="132395" y="150066"/>
                  </a:cubicBezTo>
                  <a:cubicBezTo>
                    <a:pt x="132962" y="149032"/>
                    <a:pt x="133263" y="148032"/>
                    <a:pt x="133363" y="146931"/>
                  </a:cubicBezTo>
                  <a:cubicBezTo>
                    <a:pt x="133429" y="145897"/>
                    <a:pt x="133329" y="144796"/>
                    <a:pt x="133029" y="143629"/>
                  </a:cubicBezTo>
                  <a:cubicBezTo>
                    <a:pt x="132896" y="143061"/>
                    <a:pt x="132729" y="142494"/>
                    <a:pt x="132529" y="141927"/>
                  </a:cubicBezTo>
                  <a:lnTo>
                    <a:pt x="132495" y="141761"/>
                  </a:lnTo>
                  <a:cubicBezTo>
                    <a:pt x="132295" y="141227"/>
                    <a:pt x="132095" y="140626"/>
                    <a:pt x="131795" y="140126"/>
                  </a:cubicBezTo>
                  <a:cubicBezTo>
                    <a:pt x="131261" y="138892"/>
                    <a:pt x="130627" y="137658"/>
                    <a:pt x="129960" y="136423"/>
                  </a:cubicBezTo>
                  <a:cubicBezTo>
                    <a:pt x="129193" y="135089"/>
                    <a:pt x="128292" y="133755"/>
                    <a:pt x="127459" y="132487"/>
                  </a:cubicBezTo>
                  <a:cubicBezTo>
                    <a:pt x="126558" y="131120"/>
                    <a:pt x="125624" y="129719"/>
                    <a:pt x="124823" y="128251"/>
                  </a:cubicBezTo>
                  <a:cubicBezTo>
                    <a:pt x="124390" y="127484"/>
                    <a:pt x="123989" y="126716"/>
                    <a:pt x="123622" y="125949"/>
                  </a:cubicBezTo>
                  <a:cubicBezTo>
                    <a:pt x="123522" y="125749"/>
                    <a:pt x="123422" y="125516"/>
                    <a:pt x="123322" y="125282"/>
                  </a:cubicBezTo>
                  <a:cubicBezTo>
                    <a:pt x="123089" y="124748"/>
                    <a:pt x="122822" y="124181"/>
                    <a:pt x="122455" y="123681"/>
                  </a:cubicBezTo>
                  <a:cubicBezTo>
                    <a:pt x="122355" y="123547"/>
                    <a:pt x="122255" y="123414"/>
                    <a:pt x="122121" y="123314"/>
                  </a:cubicBezTo>
                  <a:cubicBezTo>
                    <a:pt x="122155" y="123247"/>
                    <a:pt x="122155" y="123214"/>
                    <a:pt x="122188" y="123181"/>
                  </a:cubicBezTo>
                  <a:cubicBezTo>
                    <a:pt x="122522" y="122647"/>
                    <a:pt x="122722" y="121946"/>
                    <a:pt x="122855" y="120979"/>
                  </a:cubicBezTo>
                  <a:cubicBezTo>
                    <a:pt x="123089" y="119545"/>
                    <a:pt x="122889" y="118110"/>
                    <a:pt x="122355" y="117076"/>
                  </a:cubicBezTo>
                  <a:cubicBezTo>
                    <a:pt x="123656" y="116176"/>
                    <a:pt x="124823" y="115041"/>
                    <a:pt x="125957" y="113974"/>
                  </a:cubicBezTo>
                  <a:cubicBezTo>
                    <a:pt x="126258" y="113674"/>
                    <a:pt x="126558" y="113374"/>
                    <a:pt x="126858" y="113073"/>
                  </a:cubicBezTo>
                  <a:cubicBezTo>
                    <a:pt x="126891" y="113073"/>
                    <a:pt x="126925" y="113040"/>
                    <a:pt x="126958" y="112973"/>
                  </a:cubicBezTo>
                  <a:cubicBezTo>
                    <a:pt x="127058" y="112907"/>
                    <a:pt x="127158" y="112806"/>
                    <a:pt x="127258" y="112706"/>
                  </a:cubicBezTo>
                  <a:cubicBezTo>
                    <a:pt x="127258" y="112706"/>
                    <a:pt x="127292" y="112706"/>
                    <a:pt x="127292" y="112740"/>
                  </a:cubicBezTo>
                  <a:cubicBezTo>
                    <a:pt x="127425" y="112806"/>
                    <a:pt x="127592" y="112873"/>
                    <a:pt x="127725" y="112873"/>
                  </a:cubicBezTo>
                  <a:lnTo>
                    <a:pt x="127759" y="112873"/>
                  </a:lnTo>
                  <a:cubicBezTo>
                    <a:pt x="127787" y="112877"/>
                    <a:pt x="127816" y="112878"/>
                    <a:pt x="127844" y="112878"/>
                  </a:cubicBezTo>
                  <a:cubicBezTo>
                    <a:pt x="128082" y="112878"/>
                    <a:pt x="128317" y="112762"/>
                    <a:pt x="128526" y="112673"/>
                  </a:cubicBezTo>
                  <a:cubicBezTo>
                    <a:pt x="128960" y="112506"/>
                    <a:pt x="129393" y="112306"/>
                    <a:pt x="129794" y="112139"/>
                  </a:cubicBezTo>
                  <a:cubicBezTo>
                    <a:pt x="129960" y="112073"/>
                    <a:pt x="130127" y="112006"/>
                    <a:pt x="130294" y="111939"/>
                  </a:cubicBezTo>
                  <a:cubicBezTo>
                    <a:pt x="130694" y="111739"/>
                    <a:pt x="131261" y="111506"/>
                    <a:pt x="131495" y="110972"/>
                  </a:cubicBezTo>
                  <a:cubicBezTo>
                    <a:pt x="131662" y="110605"/>
                    <a:pt x="131695" y="110171"/>
                    <a:pt x="131595" y="109604"/>
                  </a:cubicBezTo>
                  <a:cubicBezTo>
                    <a:pt x="131995" y="109404"/>
                    <a:pt x="132362" y="109204"/>
                    <a:pt x="132729" y="109004"/>
                  </a:cubicBezTo>
                  <a:cubicBezTo>
                    <a:pt x="134530" y="108136"/>
                    <a:pt x="136432" y="107436"/>
                    <a:pt x="138266" y="106702"/>
                  </a:cubicBezTo>
                  <a:cubicBezTo>
                    <a:pt x="138733" y="106535"/>
                    <a:pt x="139200" y="106335"/>
                    <a:pt x="139701" y="106168"/>
                  </a:cubicBezTo>
                  <a:lnTo>
                    <a:pt x="143403" y="104701"/>
                  </a:lnTo>
                  <a:cubicBezTo>
                    <a:pt x="143637" y="104601"/>
                    <a:pt x="143870" y="104501"/>
                    <a:pt x="144104" y="104400"/>
                  </a:cubicBezTo>
                  <a:cubicBezTo>
                    <a:pt x="145104" y="104000"/>
                    <a:pt x="146139" y="103600"/>
                    <a:pt x="147173" y="103333"/>
                  </a:cubicBezTo>
                  <a:cubicBezTo>
                    <a:pt x="147473" y="103266"/>
                    <a:pt x="147740" y="103233"/>
                    <a:pt x="148007" y="103200"/>
                  </a:cubicBezTo>
                  <a:lnTo>
                    <a:pt x="149007" y="103200"/>
                  </a:lnTo>
                  <a:cubicBezTo>
                    <a:pt x="151943" y="103300"/>
                    <a:pt x="155045" y="104000"/>
                    <a:pt x="158481" y="105301"/>
                  </a:cubicBezTo>
                  <a:cubicBezTo>
                    <a:pt x="160415" y="106068"/>
                    <a:pt x="162350" y="106969"/>
                    <a:pt x="164252" y="107836"/>
                  </a:cubicBezTo>
                  <a:lnTo>
                    <a:pt x="164585" y="108003"/>
                  </a:lnTo>
                  <a:cubicBezTo>
                    <a:pt x="164785" y="108070"/>
                    <a:pt x="164985" y="108170"/>
                    <a:pt x="165186" y="108270"/>
                  </a:cubicBezTo>
                  <a:cubicBezTo>
                    <a:pt x="166286" y="108804"/>
                    <a:pt x="167521" y="109404"/>
                    <a:pt x="168755" y="109437"/>
                  </a:cubicBezTo>
                  <a:cubicBezTo>
                    <a:pt x="168819" y="109442"/>
                    <a:pt x="168884" y="109444"/>
                    <a:pt x="168948" y="109444"/>
                  </a:cubicBezTo>
                  <a:cubicBezTo>
                    <a:pt x="169383" y="109444"/>
                    <a:pt x="169811" y="109349"/>
                    <a:pt x="170189" y="109204"/>
                  </a:cubicBezTo>
                  <a:cubicBezTo>
                    <a:pt x="170456" y="109104"/>
                    <a:pt x="170689" y="108970"/>
                    <a:pt x="170923" y="108837"/>
                  </a:cubicBezTo>
                  <a:cubicBezTo>
                    <a:pt x="171523" y="108603"/>
                    <a:pt x="171957" y="108170"/>
                    <a:pt x="172191" y="107536"/>
                  </a:cubicBezTo>
                  <a:cubicBezTo>
                    <a:pt x="172658" y="106402"/>
                    <a:pt x="172357" y="105001"/>
                    <a:pt x="171957" y="104134"/>
                  </a:cubicBezTo>
                  <a:cubicBezTo>
                    <a:pt x="171190" y="102499"/>
                    <a:pt x="169789" y="100998"/>
                    <a:pt x="168054" y="99897"/>
                  </a:cubicBezTo>
                  <a:cubicBezTo>
                    <a:pt x="166553" y="98930"/>
                    <a:pt x="164819" y="98296"/>
                    <a:pt x="162584" y="97896"/>
                  </a:cubicBezTo>
                  <a:cubicBezTo>
                    <a:pt x="161383" y="97696"/>
                    <a:pt x="160549" y="97295"/>
                    <a:pt x="159848" y="96662"/>
                  </a:cubicBezTo>
                  <a:cubicBezTo>
                    <a:pt x="159515" y="96361"/>
                    <a:pt x="159215" y="96028"/>
                    <a:pt x="158914" y="95694"/>
                  </a:cubicBezTo>
                  <a:cubicBezTo>
                    <a:pt x="158547" y="95327"/>
                    <a:pt x="158181" y="94927"/>
                    <a:pt x="157780" y="94560"/>
                  </a:cubicBezTo>
                  <a:cubicBezTo>
                    <a:pt x="157347" y="94226"/>
                    <a:pt x="156880" y="93893"/>
                    <a:pt x="156246" y="93559"/>
                  </a:cubicBezTo>
                  <a:cubicBezTo>
                    <a:pt x="156179" y="93526"/>
                    <a:pt x="156146" y="93493"/>
                    <a:pt x="156079" y="93459"/>
                  </a:cubicBezTo>
                  <a:cubicBezTo>
                    <a:pt x="155645" y="93192"/>
                    <a:pt x="155178" y="92959"/>
                    <a:pt x="154678" y="92792"/>
                  </a:cubicBezTo>
                  <a:cubicBezTo>
                    <a:pt x="154511" y="92759"/>
                    <a:pt x="154378" y="92725"/>
                    <a:pt x="154211" y="92725"/>
                  </a:cubicBezTo>
                  <a:cubicBezTo>
                    <a:pt x="154187" y="92725"/>
                    <a:pt x="154164" y="92724"/>
                    <a:pt x="154140" y="92724"/>
                  </a:cubicBezTo>
                  <a:cubicBezTo>
                    <a:pt x="153235" y="92724"/>
                    <a:pt x="152425" y="93339"/>
                    <a:pt x="151743" y="93826"/>
                  </a:cubicBezTo>
                  <a:cubicBezTo>
                    <a:pt x="151609" y="93860"/>
                    <a:pt x="151476" y="93893"/>
                    <a:pt x="151376" y="93926"/>
                  </a:cubicBezTo>
                  <a:cubicBezTo>
                    <a:pt x="150742" y="94126"/>
                    <a:pt x="150308" y="94427"/>
                    <a:pt x="149841" y="94794"/>
                  </a:cubicBezTo>
                  <a:cubicBezTo>
                    <a:pt x="149774" y="94760"/>
                    <a:pt x="149741" y="94760"/>
                    <a:pt x="149674" y="94760"/>
                  </a:cubicBezTo>
                  <a:cubicBezTo>
                    <a:pt x="149374" y="94660"/>
                    <a:pt x="149007" y="94493"/>
                    <a:pt x="148607" y="94327"/>
                  </a:cubicBezTo>
                  <a:cubicBezTo>
                    <a:pt x="147940" y="94026"/>
                    <a:pt x="147173" y="93693"/>
                    <a:pt x="146439" y="93659"/>
                  </a:cubicBezTo>
                  <a:cubicBezTo>
                    <a:pt x="145872" y="93659"/>
                    <a:pt x="145405" y="93826"/>
                    <a:pt x="145004" y="94226"/>
                  </a:cubicBezTo>
                  <a:cubicBezTo>
                    <a:pt x="145004" y="94226"/>
                    <a:pt x="144971" y="94260"/>
                    <a:pt x="144971" y="94260"/>
                  </a:cubicBezTo>
                  <a:cubicBezTo>
                    <a:pt x="144971" y="94260"/>
                    <a:pt x="144971" y="94293"/>
                    <a:pt x="144971" y="94293"/>
                  </a:cubicBezTo>
                  <a:cubicBezTo>
                    <a:pt x="144904" y="94327"/>
                    <a:pt x="144871" y="94427"/>
                    <a:pt x="144904" y="94493"/>
                  </a:cubicBezTo>
                  <a:cubicBezTo>
                    <a:pt x="144938" y="94593"/>
                    <a:pt x="145004" y="94627"/>
                    <a:pt x="145104" y="94627"/>
                  </a:cubicBezTo>
                  <a:lnTo>
                    <a:pt x="145205" y="94627"/>
                  </a:lnTo>
                  <a:cubicBezTo>
                    <a:pt x="145338" y="94560"/>
                    <a:pt x="145538" y="94527"/>
                    <a:pt x="145738" y="94527"/>
                  </a:cubicBezTo>
                  <a:cubicBezTo>
                    <a:pt x="146105" y="94527"/>
                    <a:pt x="146606" y="94693"/>
                    <a:pt x="147106" y="94994"/>
                  </a:cubicBezTo>
                  <a:cubicBezTo>
                    <a:pt x="147439" y="95227"/>
                    <a:pt x="147773" y="95494"/>
                    <a:pt x="148040" y="95728"/>
                  </a:cubicBezTo>
                  <a:cubicBezTo>
                    <a:pt x="147740" y="95761"/>
                    <a:pt x="147439" y="95794"/>
                    <a:pt x="147106" y="95794"/>
                  </a:cubicBezTo>
                  <a:cubicBezTo>
                    <a:pt x="146539" y="95761"/>
                    <a:pt x="145972" y="95661"/>
                    <a:pt x="145371" y="95561"/>
                  </a:cubicBezTo>
                  <a:cubicBezTo>
                    <a:pt x="145271" y="95527"/>
                    <a:pt x="145171" y="95527"/>
                    <a:pt x="145071" y="95494"/>
                  </a:cubicBezTo>
                  <a:cubicBezTo>
                    <a:pt x="144537" y="95394"/>
                    <a:pt x="144004" y="95294"/>
                    <a:pt x="143470" y="95194"/>
                  </a:cubicBezTo>
                  <a:cubicBezTo>
                    <a:pt x="142803" y="95060"/>
                    <a:pt x="142102" y="94894"/>
                    <a:pt x="141402" y="94794"/>
                  </a:cubicBezTo>
                  <a:cubicBezTo>
                    <a:pt x="140334" y="94627"/>
                    <a:pt x="139334" y="94460"/>
                    <a:pt x="138333" y="94393"/>
                  </a:cubicBezTo>
                  <a:cubicBezTo>
                    <a:pt x="138967" y="92825"/>
                    <a:pt x="139067" y="91091"/>
                    <a:pt x="138633" y="89089"/>
                  </a:cubicBezTo>
                  <a:cubicBezTo>
                    <a:pt x="138233" y="87288"/>
                    <a:pt x="137466" y="85487"/>
                    <a:pt x="136732" y="83819"/>
                  </a:cubicBezTo>
                  <a:cubicBezTo>
                    <a:pt x="135898" y="81951"/>
                    <a:pt x="135131" y="80116"/>
                    <a:pt x="134797" y="78115"/>
                  </a:cubicBezTo>
                  <a:cubicBezTo>
                    <a:pt x="134497" y="76280"/>
                    <a:pt x="134497" y="74312"/>
                    <a:pt x="134864" y="72444"/>
                  </a:cubicBezTo>
                  <a:cubicBezTo>
                    <a:pt x="135197" y="70710"/>
                    <a:pt x="135865" y="68975"/>
                    <a:pt x="136865" y="67174"/>
                  </a:cubicBezTo>
                  <a:cubicBezTo>
                    <a:pt x="136899" y="67174"/>
                    <a:pt x="136899" y="67140"/>
                    <a:pt x="136899" y="67140"/>
                  </a:cubicBezTo>
                  <a:cubicBezTo>
                    <a:pt x="136965" y="67040"/>
                    <a:pt x="137032" y="66907"/>
                    <a:pt x="137099" y="66773"/>
                  </a:cubicBezTo>
                  <a:cubicBezTo>
                    <a:pt x="141422" y="65662"/>
                    <a:pt x="146032" y="64550"/>
                    <a:pt x="150716" y="64550"/>
                  </a:cubicBezTo>
                  <a:cubicBezTo>
                    <a:pt x="151091" y="64550"/>
                    <a:pt x="151467" y="64557"/>
                    <a:pt x="151843" y="64572"/>
                  </a:cubicBezTo>
                  <a:cubicBezTo>
                    <a:pt x="152943" y="64605"/>
                    <a:pt x="154044" y="64705"/>
                    <a:pt x="155078" y="64872"/>
                  </a:cubicBezTo>
                  <a:cubicBezTo>
                    <a:pt x="157914" y="65306"/>
                    <a:pt x="160882" y="66240"/>
                    <a:pt x="164085" y="67674"/>
                  </a:cubicBezTo>
                  <a:cubicBezTo>
                    <a:pt x="165452" y="68308"/>
                    <a:pt x="166820" y="69008"/>
                    <a:pt x="168388" y="69842"/>
                  </a:cubicBezTo>
                  <a:cubicBezTo>
                    <a:pt x="168655" y="70009"/>
                    <a:pt x="168955" y="70143"/>
                    <a:pt x="169255" y="70309"/>
                  </a:cubicBezTo>
                  <a:cubicBezTo>
                    <a:pt x="170022" y="70710"/>
                    <a:pt x="170856" y="71177"/>
                    <a:pt x="171590" y="71644"/>
                  </a:cubicBezTo>
                  <a:cubicBezTo>
                    <a:pt x="172157" y="72011"/>
                    <a:pt x="172658" y="72378"/>
                    <a:pt x="173058" y="72744"/>
                  </a:cubicBezTo>
                  <a:cubicBezTo>
                    <a:pt x="173091" y="72778"/>
                    <a:pt x="173125" y="72845"/>
                    <a:pt x="173191" y="72878"/>
                  </a:cubicBezTo>
                  <a:cubicBezTo>
                    <a:pt x="173758" y="73478"/>
                    <a:pt x="174125" y="73812"/>
                    <a:pt x="174359" y="73845"/>
                  </a:cubicBezTo>
                  <a:cubicBezTo>
                    <a:pt x="174459" y="73845"/>
                    <a:pt x="174526" y="73812"/>
                    <a:pt x="174592" y="73745"/>
                  </a:cubicBezTo>
                  <a:lnTo>
                    <a:pt x="174626" y="73712"/>
                  </a:lnTo>
                  <a:lnTo>
                    <a:pt x="174626" y="73645"/>
                  </a:lnTo>
                  <a:cubicBezTo>
                    <a:pt x="174626" y="73645"/>
                    <a:pt x="174626" y="73645"/>
                    <a:pt x="174626" y="73612"/>
                  </a:cubicBezTo>
                  <a:cubicBezTo>
                    <a:pt x="174726" y="72011"/>
                    <a:pt x="174526" y="70443"/>
                    <a:pt x="173958" y="68875"/>
                  </a:cubicBezTo>
                  <a:cubicBezTo>
                    <a:pt x="173491" y="67474"/>
                    <a:pt x="172724" y="66073"/>
                    <a:pt x="171690" y="64739"/>
                  </a:cubicBezTo>
                  <a:cubicBezTo>
                    <a:pt x="169922" y="62437"/>
                    <a:pt x="167320" y="60269"/>
                    <a:pt x="164385" y="58701"/>
                  </a:cubicBezTo>
                  <a:cubicBezTo>
                    <a:pt x="162350" y="57634"/>
                    <a:pt x="160115" y="56766"/>
                    <a:pt x="157780" y="56199"/>
                  </a:cubicBezTo>
                  <a:cubicBezTo>
                    <a:pt x="155545" y="55632"/>
                    <a:pt x="153177" y="55299"/>
                    <a:pt x="150742" y="55199"/>
                  </a:cubicBezTo>
                  <a:cubicBezTo>
                    <a:pt x="150400" y="55190"/>
                    <a:pt x="150058" y="55186"/>
                    <a:pt x="149716" y="55186"/>
                  </a:cubicBezTo>
                  <a:cubicBezTo>
                    <a:pt x="148688" y="55186"/>
                    <a:pt x="147656" y="55224"/>
                    <a:pt x="146606" y="55299"/>
                  </a:cubicBezTo>
                  <a:cubicBezTo>
                    <a:pt x="140068" y="55799"/>
                    <a:pt x="133796" y="58034"/>
                    <a:pt x="127725" y="60202"/>
                  </a:cubicBezTo>
                  <a:cubicBezTo>
                    <a:pt x="127325" y="60369"/>
                    <a:pt x="126891" y="60502"/>
                    <a:pt x="126458" y="60669"/>
                  </a:cubicBezTo>
                  <a:cubicBezTo>
                    <a:pt x="119800" y="63049"/>
                    <a:pt x="113235" y="65181"/>
                    <a:pt x="106494" y="65181"/>
                  </a:cubicBezTo>
                  <a:cubicBezTo>
                    <a:pt x="106244" y="65181"/>
                    <a:pt x="105994" y="65178"/>
                    <a:pt x="105743" y="65172"/>
                  </a:cubicBezTo>
                  <a:lnTo>
                    <a:pt x="105376" y="65172"/>
                  </a:lnTo>
                  <a:cubicBezTo>
                    <a:pt x="99272" y="64972"/>
                    <a:pt x="93668" y="62704"/>
                    <a:pt x="90032" y="58968"/>
                  </a:cubicBezTo>
                  <a:cubicBezTo>
                    <a:pt x="89665" y="58568"/>
                    <a:pt x="89265" y="58134"/>
                    <a:pt x="88898" y="57667"/>
                  </a:cubicBezTo>
                  <a:cubicBezTo>
                    <a:pt x="89265" y="57534"/>
                    <a:pt x="89598" y="57300"/>
                    <a:pt x="89898" y="57067"/>
                  </a:cubicBezTo>
                  <a:cubicBezTo>
                    <a:pt x="90332" y="56700"/>
                    <a:pt x="90732" y="56233"/>
                    <a:pt x="91099" y="55799"/>
                  </a:cubicBezTo>
                  <a:cubicBezTo>
                    <a:pt x="91133" y="55766"/>
                    <a:pt x="91199" y="55699"/>
                    <a:pt x="91233" y="55632"/>
                  </a:cubicBezTo>
                  <a:lnTo>
                    <a:pt x="91366" y="55465"/>
                  </a:lnTo>
                  <a:lnTo>
                    <a:pt x="92000" y="54732"/>
                  </a:lnTo>
                  <a:cubicBezTo>
                    <a:pt x="92867" y="54398"/>
                    <a:pt x="93434" y="53664"/>
                    <a:pt x="94035" y="52964"/>
                  </a:cubicBezTo>
                  <a:cubicBezTo>
                    <a:pt x="94268" y="52663"/>
                    <a:pt x="94502" y="52363"/>
                    <a:pt x="94769" y="52130"/>
                  </a:cubicBezTo>
                  <a:cubicBezTo>
                    <a:pt x="94835" y="52030"/>
                    <a:pt x="94869" y="51930"/>
                    <a:pt x="94902" y="51829"/>
                  </a:cubicBezTo>
                  <a:cubicBezTo>
                    <a:pt x="94935" y="51663"/>
                    <a:pt x="94969" y="51496"/>
                    <a:pt x="94969" y="51329"/>
                  </a:cubicBezTo>
                  <a:cubicBezTo>
                    <a:pt x="94969" y="51296"/>
                    <a:pt x="94969" y="51262"/>
                    <a:pt x="94969" y="51229"/>
                  </a:cubicBezTo>
                  <a:cubicBezTo>
                    <a:pt x="96370" y="49595"/>
                    <a:pt x="97504" y="48260"/>
                    <a:pt x="98538" y="47059"/>
                  </a:cubicBezTo>
                  <a:lnTo>
                    <a:pt x="98738" y="46826"/>
                  </a:lnTo>
                  <a:cubicBezTo>
                    <a:pt x="99172" y="46292"/>
                    <a:pt x="99639" y="45758"/>
                    <a:pt x="100072" y="45191"/>
                  </a:cubicBezTo>
                  <a:cubicBezTo>
                    <a:pt x="100172" y="45091"/>
                    <a:pt x="100272" y="44958"/>
                    <a:pt x="100373" y="44824"/>
                  </a:cubicBezTo>
                  <a:cubicBezTo>
                    <a:pt x="100606" y="44591"/>
                    <a:pt x="100806" y="44324"/>
                    <a:pt x="101006" y="44057"/>
                  </a:cubicBezTo>
                  <a:cubicBezTo>
                    <a:pt x="101507" y="43590"/>
                    <a:pt x="101774" y="43423"/>
                    <a:pt x="101840" y="43390"/>
                  </a:cubicBezTo>
                  <a:cubicBezTo>
                    <a:pt x="102307" y="43590"/>
                    <a:pt x="102808" y="43724"/>
                    <a:pt x="103308" y="43724"/>
                  </a:cubicBezTo>
                  <a:cubicBezTo>
                    <a:pt x="103373" y="43728"/>
                    <a:pt x="103437" y="43730"/>
                    <a:pt x="103502" y="43730"/>
                  </a:cubicBezTo>
                  <a:cubicBezTo>
                    <a:pt x="103937" y="43730"/>
                    <a:pt x="104369" y="43635"/>
                    <a:pt x="104776" y="43490"/>
                  </a:cubicBezTo>
                  <a:cubicBezTo>
                    <a:pt x="105443" y="43190"/>
                    <a:pt x="105977" y="42690"/>
                    <a:pt x="106477" y="42123"/>
                  </a:cubicBezTo>
                  <a:lnTo>
                    <a:pt x="106510" y="42056"/>
                  </a:lnTo>
                  <a:cubicBezTo>
                    <a:pt x="106610" y="41956"/>
                    <a:pt x="106710" y="41856"/>
                    <a:pt x="106844" y="41722"/>
                  </a:cubicBezTo>
                  <a:cubicBezTo>
                    <a:pt x="107311" y="41555"/>
                    <a:pt x="107744" y="41289"/>
                    <a:pt x="108178" y="40988"/>
                  </a:cubicBezTo>
                  <a:cubicBezTo>
                    <a:pt x="108312" y="40888"/>
                    <a:pt x="108478" y="40788"/>
                    <a:pt x="108612" y="40722"/>
                  </a:cubicBezTo>
                  <a:cubicBezTo>
                    <a:pt x="109379" y="40255"/>
                    <a:pt x="109946" y="39854"/>
                    <a:pt x="110480" y="39487"/>
                  </a:cubicBezTo>
                  <a:cubicBezTo>
                    <a:pt x="110647" y="39354"/>
                    <a:pt x="110813" y="39254"/>
                    <a:pt x="111013" y="39120"/>
                  </a:cubicBezTo>
                  <a:cubicBezTo>
                    <a:pt x="111480" y="38820"/>
                    <a:pt x="111947" y="38487"/>
                    <a:pt x="112281" y="38053"/>
                  </a:cubicBezTo>
                  <a:cubicBezTo>
                    <a:pt x="112681" y="37553"/>
                    <a:pt x="112681" y="36952"/>
                    <a:pt x="112314" y="36218"/>
                  </a:cubicBezTo>
                  <a:cubicBezTo>
                    <a:pt x="112281" y="36152"/>
                    <a:pt x="112248" y="36052"/>
                    <a:pt x="112181" y="35985"/>
                  </a:cubicBezTo>
                  <a:lnTo>
                    <a:pt x="112181" y="35951"/>
                  </a:lnTo>
                  <a:cubicBezTo>
                    <a:pt x="111947" y="35718"/>
                    <a:pt x="111814" y="35451"/>
                    <a:pt x="111781" y="35218"/>
                  </a:cubicBezTo>
                  <a:cubicBezTo>
                    <a:pt x="111681" y="34851"/>
                    <a:pt x="111747" y="34450"/>
                    <a:pt x="111781" y="34050"/>
                  </a:cubicBezTo>
                  <a:cubicBezTo>
                    <a:pt x="111814" y="33850"/>
                    <a:pt x="111814" y="33650"/>
                    <a:pt x="111847" y="33450"/>
                  </a:cubicBezTo>
                  <a:cubicBezTo>
                    <a:pt x="111881" y="32749"/>
                    <a:pt x="111647" y="32182"/>
                    <a:pt x="111147" y="31682"/>
                  </a:cubicBezTo>
                  <a:cubicBezTo>
                    <a:pt x="110413" y="30981"/>
                    <a:pt x="109979" y="30281"/>
                    <a:pt x="109813" y="29614"/>
                  </a:cubicBezTo>
                  <a:cubicBezTo>
                    <a:pt x="109713" y="29213"/>
                    <a:pt x="109612" y="28780"/>
                    <a:pt x="109246" y="28446"/>
                  </a:cubicBezTo>
                  <a:cubicBezTo>
                    <a:pt x="108945" y="28146"/>
                    <a:pt x="108578" y="28012"/>
                    <a:pt x="108278" y="27912"/>
                  </a:cubicBezTo>
                  <a:cubicBezTo>
                    <a:pt x="108178" y="27879"/>
                    <a:pt x="108078" y="27846"/>
                    <a:pt x="108011" y="27812"/>
                  </a:cubicBezTo>
                  <a:cubicBezTo>
                    <a:pt x="107744" y="27746"/>
                    <a:pt x="107478" y="27645"/>
                    <a:pt x="107244" y="27512"/>
                  </a:cubicBezTo>
                  <a:cubicBezTo>
                    <a:pt x="107077" y="27379"/>
                    <a:pt x="107011" y="27212"/>
                    <a:pt x="106911" y="27012"/>
                  </a:cubicBezTo>
                  <a:cubicBezTo>
                    <a:pt x="106810" y="26812"/>
                    <a:pt x="106710" y="26645"/>
                    <a:pt x="106577" y="26478"/>
                  </a:cubicBezTo>
                  <a:cubicBezTo>
                    <a:pt x="106077" y="26011"/>
                    <a:pt x="105376" y="25878"/>
                    <a:pt x="104842" y="25878"/>
                  </a:cubicBezTo>
                  <a:cubicBezTo>
                    <a:pt x="104809" y="25861"/>
                    <a:pt x="104767" y="25853"/>
                    <a:pt x="104721" y="25853"/>
                  </a:cubicBezTo>
                  <a:cubicBezTo>
                    <a:pt x="104676" y="25853"/>
                    <a:pt x="104626" y="25861"/>
                    <a:pt x="104576" y="25878"/>
                  </a:cubicBezTo>
                  <a:cubicBezTo>
                    <a:pt x="104175" y="25878"/>
                    <a:pt x="103842" y="25911"/>
                    <a:pt x="103575" y="26011"/>
                  </a:cubicBezTo>
                  <a:cubicBezTo>
                    <a:pt x="103441" y="26078"/>
                    <a:pt x="103308" y="26178"/>
                    <a:pt x="103175" y="26244"/>
                  </a:cubicBezTo>
                  <a:cubicBezTo>
                    <a:pt x="103008" y="26345"/>
                    <a:pt x="102874" y="26445"/>
                    <a:pt x="102708" y="26478"/>
                  </a:cubicBezTo>
                  <a:cubicBezTo>
                    <a:pt x="102407" y="26511"/>
                    <a:pt x="102107" y="26578"/>
                    <a:pt x="101807" y="26611"/>
                  </a:cubicBezTo>
                  <a:cubicBezTo>
                    <a:pt x="101340" y="26711"/>
                    <a:pt x="100873" y="26778"/>
                    <a:pt x="100406" y="26812"/>
                  </a:cubicBezTo>
                  <a:cubicBezTo>
                    <a:pt x="99839" y="26878"/>
                    <a:pt x="99272" y="26878"/>
                    <a:pt x="98705" y="26878"/>
                  </a:cubicBezTo>
                  <a:lnTo>
                    <a:pt x="97971" y="26878"/>
                  </a:lnTo>
                  <a:cubicBezTo>
                    <a:pt x="97170" y="26912"/>
                    <a:pt x="96837" y="27479"/>
                    <a:pt x="96503" y="28012"/>
                  </a:cubicBezTo>
                  <a:cubicBezTo>
                    <a:pt x="96470" y="28046"/>
                    <a:pt x="96470" y="28112"/>
                    <a:pt x="96436" y="28146"/>
                  </a:cubicBezTo>
                  <a:cubicBezTo>
                    <a:pt x="96003" y="28880"/>
                    <a:pt x="95602" y="29614"/>
                    <a:pt x="95236" y="30314"/>
                  </a:cubicBezTo>
                  <a:cubicBezTo>
                    <a:pt x="95202" y="30414"/>
                    <a:pt x="95169" y="30514"/>
                    <a:pt x="95102" y="30614"/>
                  </a:cubicBezTo>
                  <a:cubicBezTo>
                    <a:pt x="94802" y="31281"/>
                    <a:pt x="94468" y="31949"/>
                    <a:pt x="94268" y="32616"/>
                  </a:cubicBezTo>
                  <a:cubicBezTo>
                    <a:pt x="94101" y="33316"/>
                    <a:pt x="94302" y="33883"/>
                    <a:pt x="94869" y="34250"/>
                  </a:cubicBezTo>
                  <a:cubicBezTo>
                    <a:pt x="95002" y="34350"/>
                    <a:pt x="95169" y="34450"/>
                    <a:pt x="95302" y="34550"/>
                  </a:cubicBezTo>
                  <a:cubicBezTo>
                    <a:pt x="95736" y="34817"/>
                    <a:pt x="96170" y="35084"/>
                    <a:pt x="96536" y="35518"/>
                  </a:cubicBezTo>
                  <a:cubicBezTo>
                    <a:pt x="96637" y="35618"/>
                    <a:pt x="96703" y="35718"/>
                    <a:pt x="96770" y="35818"/>
                  </a:cubicBezTo>
                  <a:cubicBezTo>
                    <a:pt x="96737" y="35918"/>
                    <a:pt x="96703" y="36018"/>
                    <a:pt x="96703" y="36118"/>
                  </a:cubicBezTo>
                  <a:cubicBezTo>
                    <a:pt x="96603" y="36385"/>
                    <a:pt x="96536" y="36652"/>
                    <a:pt x="96370" y="36919"/>
                  </a:cubicBezTo>
                  <a:cubicBezTo>
                    <a:pt x="96069" y="37352"/>
                    <a:pt x="95636" y="37686"/>
                    <a:pt x="95236" y="37953"/>
                  </a:cubicBezTo>
                  <a:cubicBezTo>
                    <a:pt x="94935" y="38153"/>
                    <a:pt x="94502" y="38420"/>
                    <a:pt x="94001" y="38553"/>
                  </a:cubicBezTo>
                  <a:cubicBezTo>
                    <a:pt x="93935" y="38587"/>
                    <a:pt x="93868" y="38587"/>
                    <a:pt x="93801" y="38587"/>
                  </a:cubicBezTo>
                  <a:cubicBezTo>
                    <a:pt x="93768" y="38620"/>
                    <a:pt x="93701" y="38620"/>
                    <a:pt x="93668" y="38620"/>
                  </a:cubicBezTo>
                  <a:cubicBezTo>
                    <a:pt x="93534" y="38653"/>
                    <a:pt x="93368" y="38653"/>
                    <a:pt x="93234" y="38687"/>
                  </a:cubicBezTo>
                  <a:cubicBezTo>
                    <a:pt x="92634" y="38787"/>
                    <a:pt x="92000" y="38854"/>
                    <a:pt x="91399" y="38920"/>
                  </a:cubicBezTo>
                  <a:cubicBezTo>
                    <a:pt x="90932" y="38954"/>
                    <a:pt x="90432" y="38987"/>
                    <a:pt x="89965" y="39054"/>
                  </a:cubicBezTo>
                  <a:cubicBezTo>
                    <a:pt x="89431" y="39120"/>
                    <a:pt x="88964" y="39220"/>
                    <a:pt x="88531" y="39321"/>
                  </a:cubicBezTo>
                  <a:cubicBezTo>
                    <a:pt x="88431" y="39287"/>
                    <a:pt x="88297" y="39254"/>
                    <a:pt x="88197" y="39254"/>
                  </a:cubicBezTo>
                  <a:lnTo>
                    <a:pt x="88097" y="39254"/>
                  </a:lnTo>
                  <a:cubicBezTo>
                    <a:pt x="87430" y="39287"/>
                    <a:pt x="86696" y="39621"/>
                    <a:pt x="86129" y="39854"/>
                  </a:cubicBezTo>
                  <a:lnTo>
                    <a:pt x="86062" y="39888"/>
                  </a:lnTo>
                  <a:cubicBezTo>
                    <a:pt x="85262" y="40221"/>
                    <a:pt x="84294" y="40922"/>
                    <a:pt x="83894" y="41922"/>
                  </a:cubicBezTo>
                  <a:cubicBezTo>
                    <a:pt x="83861" y="41956"/>
                    <a:pt x="83827" y="41989"/>
                    <a:pt x="83827" y="42056"/>
                  </a:cubicBezTo>
                  <a:cubicBezTo>
                    <a:pt x="83827" y="42089"/>
                    <a:pt x="83794" y="42123"/>
                    <a:pt x="83794" y="42123"/>
                  </a:cubicBezTo>
                  <a:cubicBezTo>
                    <a:pt x="83661" y="42389"/>
                    <a:pt x="83594" y="42690"/>
                    <a:pt x="83527" y="43023"/>
                  </a:cubicBezTo>
                  <a:cubicBezTo>
                    <a:pt x="83360" y="43223"/>
                    <a:pt x="83194" y="43457"/>
                    <a:pt x="83094" y="43657"/>
                  </a:cubicBezTo>
                  <a:cubicBezTo>
                    <a:pt x="82927" y="43924"/>
                    <a:pt x="82760" y="44257"/>
                    <a:pt x="82627" y="44658"/>
                  </a:cubicBezTo>
                  <a:cubicBezTo>
                    <a:pt x="82560" y="44458"/>
                    <a:pt x="82460" y="44224"/>
                    <a:pt x="82393" y="43991"/>
                  </a:cubicBezTo>
                  <a:cubicBezTo>
                    <a:pt x="82326" y="43790"/>
                    <a:pt x="82260" y="43557"/>
                    <a:pt x="82193" y="43323"/>
                  </a:cubicBezTo>
                  <a:cubicBezTo>
                    <a:pt x="81993" y="42823"/>
                    <a:pt x="81726" y="42356"/>
                    <a:pt x="81392" y="41889"/>
                  </a:cubicBezTo>
                  <a:cubicBezTo>
                    <a:pt x="81326" y="41622"/>
                    <a:pt x="81192" y="41355"/>
                    <a:pt x="81059" y="41122"/>
                  </a:cubicBezTo>
                  <a:cubicBezTo>
                    <a:pt x="81025" y="41055"/>
                    <a:pt x="80992" y="40955"/>
                    <a:pt x="80959" y="40888"/>
                  </a:cubicBezTo>
                  <a:cubicBezTo>
                    <a:pt x="80725" y="40421"/>
                    <a:pt x="80492" y="39921"/>
                    <a:pt x="80225" y="39487"/>
                  </a:cubicBezTo>
                  <a:cubicBezTo>
                    <a:pt x="79691" y="38620"/>
                    <a:pt x="79124" y="37786"/>
                    <a:pt x="78457" y="37019"/>
                  </a:cubicBezTo>
                  <a:cubicBezTo>
                    <a:pt x="77123" y="35384"/>
                    <a:pt x="75521" y="34050"/>
                    <a:pt x="73887" y="33183"/>
                  </a:cubicBezTo>
                  <a:cubicBezTo>
                    <a:pt x="73053" y="31181"/>
                    <a:pt x="71785" y="29547"/>
                    <a:pt x="70151" y="28379"/>
                  </a:cubicBezTo>
                  <a:cubicBezTo>
                    <a:pt x="68683" y="27345"/>
                    <a:pt x="67115" y="26812"/>
                    <a:pt x="65381" y="26745"/>
                  </a:cubicBezTo>
                  <a:cubicBezTo>
                    <a:pt x="65299" y="26743"/>
                    <a:pt x="65216" y="26742"/>
                    <a:pt x="65133" y="26742"/>
                  </a:cubicBezTo>
                  <a:cubicBezTo>
                    <a:pt x="63703" y="26742"/>
                    <a:pt x="62172" y="27017"/>
                    <a:pt x="60344" y="27679"/>
                  </a:cubicBezTo>
                  <a:cubicBezTo>
                    <a:pt x="60277" y="27412"/>
                    <a:pt x="60144" y="27178"/>
                    <a:pt x="60010" y="26945"/>
                  </a:cubicBezTo>
                  <a:lnTo>
                    <a:pt x="60010" y="26912"/>
                  </a:lnTo>
                  <a:cubicBezTo>
                    <a:pt x="59910" y="26745"/>
                    <a:pt x="59777" y="26578"/>
                    <a:pt x="59510" y="26478"/>
                  </a:cubicBezTo>
                  <a:cubicBezTo>
                    <a:pt x="59410" y="26445"/>
                    <a:pt x="59310" y="26411"/>
                    <a:pt x="59143" y="26411"/>
                  </a:cubicBezTo>
                  <a:cubicBezTo>
                    <a:pt x="58943" y="26411"/>
                    <a:pt x="58743" y="26411"/>
                    <a:pt x="58576" y="26445"/>
                  </a:cubicBezTo>
                  <a:cubicBezTo>
                    <a:pt x="58509" y="26445"/>
                    <a:pt x="58476" y="26445"/>
                    <a:pt x="58409" y="26478"/>
                  </a:cubicBezTo>
                  <a:cubicBezTo>
                    <a:pt x="58076" y="26511"/>
                    <a:pt x="57742" y="26545"/>
                    <a:pt x="57342" y="26645"/>
                  </a:cubicBezTo>
                  <a:cubicBezTo>
                    <a:pt x="57275" y="26678"/>
                    <a:pt x="57175" y="26678"/>
                    <a:pt x="57075" y="26711"/>
                  </a:cubicBezTo>
                  <a:cubicBezTo>
                    <a:pt x="56608" y="26812"/>
                    <a:pt x="56041" y="26912"/>
                    <a:pt x="55607" y="27178"/>
                  </a:cubicBezTo>
                  <a:cubicBezTo>
                    <a:pt x="55541" y="27178"/>
                    <a:pt x="55507" y="27212"/>
                    <a:pt x="55474" y="27245"/>
                  </a:cubicBezTo>
                  <a:cubicBezTo>
                    <a:pt x="55440" y="27279"/>
                    <a:pt x="55407" y="27312"/>
                    <a:pt x="55374" y="27312"/>
                  </a:cubicBezTo>
                  <a:cubicBezTo>
                    <a:pt x="55074" y="27545"/>
                    <a:pt x="54773" y="27946"/>
                    <a:pt x="54773" y="28413"/>
                  </a:cubicBezTo>
                  <a:cubicBezTo>
                    <a:pt x="52705" y="28513"/>
                    <a:pt x="50871" y="29180"/>
                    <a:pt x="49603" y="29747"/>
                  </a:cubicBezTo>
                  <a:cubicBezTo>
                    <a:pt x="49369" y="29413"/>
                    <a:pt x="49169" y="29147"/>
                    <a:pt x="49003" y="28880"/>
                  </a:cubicBezTo>
                  <a:cubicBezTo>
                    <a:pt x="48302" y="27812"/>
                    <a:pt x="47735" y="26678"/>
                    <a:pt x="47168" y="25611"/>
                  </a:cubicBezTo>
                  <a:cubicBezTo>
                    <a:pt x="46968" y="25177"/>
                    <a:pt x="46768" y="24777"/>
                    <a:pt x="46534" y="24343"/>
                  </a:cubicBezTo>
                  <a:cubicBezTo>
                    <a:pt x="47235" y="23676"/>
                    <a:pt x="47435" y="22575"/>
                    <a:pt x="47468" y="21741"/>
                  </a:cubicBezTo>
                  <a:cubicBezTo>
                    <a:pt x="47535" y="20640"/>
                    <a:pt x="47368" y="19540"/>
                    <a:pt x="47168" y="18873"/>
                  </a:cubicBezTo>
                  <a:lnTo>
                    <a:pt x="47135" y="18739"/>
                  </a:lnTo>
                  <a:cubicBezTo>
                    <a:pt x="46968" y="18172"/>
                    <a:pt x="46734" y="17338"/>
                    <a:pt x="46334" y="16671"/>
                  </a:cubicBezTo>
                  <a:cubicBezTo>
                    <a:pt x="46334" y="16638"/>
                    <a:pt x="46334" y="16604"/>
                    <a:pt x="46334" y="16571"/>
                  </a:cubicBezTo>
                  <a:cubicBezTo>
                    <a:pt x="46201" y="15837"/>
                    <a:pt x="46067" y="15170"/>
                    <a:pt x="45867" y="14536"/>
                  </a:cubicBezTo>
                  <a:lnTo>
                    <a:pt x="45867" y="14536"/>
                  </a:lnTo>
                  <a:cubicBezTo>
                    <a:pt x="45967" y="14670"/>
                    <a:pt x="46034" y="14836"/>
                    <a:pt x="46134" y="15003"/>
                  </a:cubicBezTo>
                  <a:cubicBezTo>
                    <a:pt x="46167" y="15137"/>
                    <a:pt x="46267" y="15170"/>
                    <a:pt x="46367" y="15170"/>
                  </a:cubicBezTo>
                  <a:cubicBezTo>
                    <a:pt x="46394" y="15179"/>
                    <a:pt x="46421" y="15183"/>
                    <a:pt x="46446" y="15183"/>
                  </a:cubicBezTo>
                  <a:cubicBezTo>
                    <a:pt x="46516" y="15183"/>
                    <a:pt x="46576" y="15152"/>
                    <a:pt x="46601" y="15103"/>
                  </a:cubicBezTo>
                  <a:cubicBezTo>
                    <a:pt x="46668" y="15036"/>
                    <a:pt x="46701" y="14970"/>
                    <a:pt x="46701" y="14903"/>
                  </a:cubicBezTo>
                  <a:cubicBezTo>
                    <a:pt x="46701" y="14303"/>
                    <a:pt x="46567" y="13702"/>
                    <a:pt x="46334" y="13168"/>
                  </a:cubicBezTo>
                  <a:cubicBezTo>
                    <a:pt x="46501" y="12802"/>
                    <a:pt x="46434" y="12301"/>
                    <a:pt x="46401" y="11901"/>
                  </a:cubicBezTo>
                  <a:cubicBezTo>
                    <a:pt x="46401" y="10867"/>
                    <a:pt x="45600" y="9933"/>
                    <a:pt x="45133" y="9466"/>
                  </a:cubicBezTo>
                  <a:cubicBezTo>
                    <a:pt x="45000" y="9299"/>
                    <a:pt x="44833" y="9166"/>
                    <a:pt x="44699" y="9032"/>
                  </a:cubicBezTo>
                  <a:cubicBezTo>
                    <a:pt x="44399" y="8765"/>
                    <a:pt x="44166" y="8432"/>
                    <a:pt x="43899" y="7965"/>
                  </a:cubicBezTo>
                  <a:cubicBezTo>
                    <a:pt x="43832" y="7798"/>
                    <a:pt x="43732" y="7631"/>
                    <a:pt x="43665" y="7498"/>
                  </a:cubicBezTo>
                  <a:cubicBezTo>
                    <a:pt x="43432" y="7064"/>
                    <a:pt x="43198" y="6597"/>
                    <a:pt x="42998" y="6163"/>
                  </a:cubicBezTo>
                  <a:lnTo>
                    <a:pt x="42932" y="5997"/>
                  </a:lnTo>
                  <a:cubicBezTo>
                    <a:pt x="42831" y="5763"/>
                    <a:pt x="42731" y="5496"/>
                    <a:pt x="42598" y="5263"/>
                  </a:cubicBezTo>
                  <a:cubicBezTo>
                    <a:pt x="42231" y="4462"/>
                    <a:pt x="41731" y="3562"/>
                    <a:pt x="40997" y="2828"/>
                  </a:cubicBezTo>
                  <a:cubicBezTo>
                    <a:pt x="39362" y="1193"/>
                    <a:pt x="36827" y="92"/>
                    <a:pt x="34392" y="26"/>
                  </a:cubicBezTo>
                  <a:cubicBezTo>
                    <a:pt x="34292" y="9"/>
                    <a:pt x="34184" y="1"/>
                    <a:pt x="340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49"/>
            <p:cNvSpPr/>
            <p:nvPr/>
          </p:nvSpPr>
          <p:spPr>
            <a:xfrm>
              <a:off x="2689600" y="1406825"/>
              <a:ext cx="175150" cy="140175"/>
            </a:xfrm>
            <a:custGeom>
              <a:avLst/>
              <a:gdLst/>
              <a:ahLst/>
              <a:cxnLst/>
              <a:rect l="l" t="t" r="r" b="b"/>
              <a:pathLst>
                <a:path w="7006" h="5607" extrusionOk="0">
                  <a:moveTo>
                    <a:pt x="5294" y="256"/>
                  </a:moveTo>
                  <a:cubicBezTo>
                    <a:pt x="5691" y="256"/>
                    <a:pt x="6108" y="318"/>
                    <a:pt x="6471" y="352"/>
                  </a:cubicBezTo>
                  <a:cubicBezTo>
                    <a:pt x="6538" y="553"/>
                    <a:pt x="6572" y="753"/>
                    <a:pt x="6638" y="953"/>
                  </a:cubicBezTo>
                  <a:cubicBezTo>
                    <a:pt x="6672" y="1020"/>
                    <a:pt x="6672" y="1120"/>
                    <a:pt x="6705" y="1186"/>
                  </a:cubicBezTo>
                  <a:cubicBezTo>
                    <a:pt x="6338" y="1186"/>
                    <a:pt x="5971" y="1153"/>
                    <a:pt x="5638" y="1120"/>
                  </a:cubicBezTo>
                  <a:cubicBezTo>
                    <a:pt x="5487" y="1086"/>
                    <a:pt x="5362" y="1061"/>
                    <a:pt x="5237" y="1061"/>
                  </a:cubicBezTo>
                  <a:cubicBezTo>
                    <a:pt x="5112" y="1061"/>
                    <a:pt x="4987" y="1086"/>
                    <a:pt x="4837" y="1153"/>
                  </a:cubicBezTo>
                  <a:cubicBezTo>
                    <a:pt x="4203" y="1487"/>
                    <a:pt x="3569" y="1820"/>
                    <a:pt x="2936" y="2154"/>
                  </a:cubicBezTo>
                  <a:cubicBezTo>
                    <a:pt x="1968" y="2687"/>
                    <a:pt x="934" y="3288"/>
                    <a:pt x="300" y="4222"/>
                  </a:cubicBezTo>
                  <a:lnTo>
                    <a:pt x="234" y="4222"/>
                  </a:lnTo>
                  <a:cubicBezTo>
                    <a:pt x="267" y="4188"/>
                    <a:pt x="267" y="4155"/>
                    <a:pt x="267" y="4122"/>
                  </a:cubicBezTo>
                  <a:cubicBezTo>
                    <a:pt x="334" y="3922"/>
                    <a:pt x="367" y="3721"/>
                    <a:pt x="400" y="3488"/>
                  </a:cubicBezTo>
                  <a:cubicBezTo>
                    <a:pt x="467" y="3188"/>
                    <a:pt x="434" y="3021"/>
                    <a:pt x="701" y="2888"/>
                  </a:cubicBezTo>
                  <a:cubicBezTo>
                    <a:pt x="1301" y="2521"/>
                    <a:pt x="1868" y="2120"/>
                    <a:pt x="2469" y="1720"/>
                  </a:cubicBezTo>
                  <a:cubicBezTo>
                    <a:pt x="3069" y="1320"/>
                    <a:pt x="3669" y="886"/>
                    <a:pt x="4303" y="486"/>
                  </a:cubicBezTo>
                  <a:cubicBezTo>
                    <a:pt x="4576" y="309"/>
                    <a:pt x="4926" y="256"/>
                    <a:pt x="5294" y="256"/>
                  </a:cubicBezTo>
                  <a:close/>
                  <a:moveTo>
                    <a:pt x="5151" y="0"/>
                  </a:moveTo>
                  <a:cubicBezTo>
                    <a:pt x="5033" y="0"/>
                    <a:pt x="4917" y="5"/>
                    <a:pt x="4804" y="19"/>
                  </a:cubicBezTo>
                  <a:cubicBezTo>
                    <a:pt x="4303" y="86"/>
                    <a:pt x="3870" y="486"/>
                    <a:pt x="3469" y="753"/>
                  </a:cubicBezTo>
                  <a:cubicBezTo>
                    <a:pt x="2969" y="1086"/>
                    <a:pt x="2469" y="1453"/>
                    <a:pt x="1968" y="1787"/>
                  </a:cubicBezTo>
                  <a:cubicBezTo>
                    <a:pt x="1468" y="2154"/>
                    <a:pt x="968" y="2621"/>
                    <a:pt x="367" y="2787"/>
                  </a:cubicBezTo>
                  <a:cubicBezTo>
                    <a:pt x="334" y="2821"/>
                    <a:pt x="300" y="2854"/>
                    <a:pt x="300" y="2888"/>
                  </a:cubicBezTo>
                  <a:cubicBezTo>
                    <a:pt x="267" y="3421"/>
                    <a:pt x="134" y="3922"/>
                    <a:pt x="67" y="4455"/>
                  </a:cubicBezTo>
                  <a:cubicBezTo>
                    <a:pt x="67" y="4455"/>
                    <a:pt x="67" y="4455"/>
                    <a:pt x="67" y="4489"/>
                  </a:cubicBezTo>
                  <a:cubicBezTo>
                    <a:pt x="34" y="4489"/>
                    <a:pt x="67" y="4522"/>
                    <a:pt x="100" y="4555"/>
                  </a:cubicBezTo>
                  <a:cubicBezTo>
                    <a:pt x="0" y="4789"/>
                    <a:pt x="0" y="5089"/>
                    <a:pt x="67" y="5356"/>
                  </a:cubicBezTo>
                  <a:cubicBezTo>
                    <a:pt x="67" y="5423"/>
                    <a:pt x="67" y="5489"/>
                    <a:pt x="67" y="5556"/>
                  </a:cubicBezTo>
                  <a:cubicBezTo>
                    <a:pt x="84" y="5589"/>
                    <a:pt x="125" y="5606"/>
                    <a:pt x="167" y="5606"/>
                  </a:cubicBezTo>
                  <a:cubicBezTo>
                    <a:pt x="209" y="5606"/>
                    <a:pt x="250" y="5589"/>
                    <a:pt x="267" y="5556"/>
                  </a:cubicBezTo>
                  <a:cubicBezTo>
                    <a:pt x="367" y="5256"/>
                    <a:pt x="400" y="4956"/>
                    <a:pt x="534" y="4689"/>
                  </a:cubicBezTo>
                  <a:cubicBezTo>
                    <a:pt x="667" y="4422"/>
                    <a:pt x="834" y="4155"/>
                    <a:pt x="1068" y="3922"/>
                  </a:cubicBezTo>
                  <a:cubicBezTo>
                    <a:pt x="1201" y="3788"/>
                    <a:pt x="1334" y="3655"/>
                    <a:pt x="1501" y="3521"/>
                  </a:cubicBezTo>
                  <a:cubicBezTo>
                    <a:pt x="1935" y="3188"/>
                    <a:pt x="2402" y="2921"/>
                    <a:pt x="2802" y="2654"/>
                  </a:cubicBezTo>
                  <a:cubicBezTo>
                    <a:pt x="2869" y="2587"/>
                    <a:pt x="2936" y="2554"/>
                    <a:pt x="3002" y="2521"/>
                  </a:cubicBezTo>
                  <a:cubicBezTo>
                    <a:pt x="3903" y="1987"/>
                    <a:pt x="4804" y="1587"/>
                    <a:pt x="5871" y="1453"/>
                  </a:cubicBezTo>
                  <a:cubicBezTo>
                    <a:pt x="5904" y="1420"/>
                    <a:pt x="5938" y="1420"/>
                    <a:pt x="5938" y="1420"/>
                  </a:cubicBezTo>
                  <a:cubicBezTo>
                    <a:pt x="6238" y="1453"/>
                    <a:pt x="6538" y="1487"/>
                    <a:pt x="6838" y="1487"/>
                  </a:cubicBezTo>
                  <a:cubicBezTo>
                    <a:pt x="6938" y="1487"/>
                    <a:pt x="7005" y="1420"/>
                    <a:pt x="7005" y="1353"/>
                  </a:cubicBezTo>
                  <a:cubicBezTo>
                    <a:pt x="7005" y="1053"/>
                    <a:pt x="6972" y="753"/>
                    <a:pt x="6805" y="519"/>
                  </a:cubicBezTo>
                  <a:cubicBezTo>
                    <a:pt x="6772" y="419"/>
                    <a:pt x="6738" y="319"/>
                    <a:pt x="6705" y="186"/>
                  </a:cubicBezTo>
                  <a:cubicBezTo>
                    <a:pt x="6705" y="152"/>
                    <a:pt x="6638" y="119"/>
                    <a:pt x="6605" y="86"/>
                  </a:cubicBezTo>
                  <a:cubicBezTo>
                    <a:pt x="6125" y="86"/>
                    <a:pt x="5623" y="0"/>
                    <a:pt x="5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49"/>
            <p:cNvSpPr/>
            <p:nvPr/>
          </p:nvSpPr>
          <p:spPr>
            <a:xfrm>
              <a:off x="3466825" y="1828425"/>
              <a:ext cx="201825" cy="154700"/>
            </a:xfrm>
            <a:custGeom>
              <a:avLst/>
              <a:gdLst/>
              <a:ahLst/>
              <a:cxnLst/>
              <a:rect l="l" t="t" r="r" b="b"/>
              <a:pathLst>
                <a:path w="8073" h="6188" extrusionOk="0">
                  <a:moveTo>
                    <a:pt x="33" y="0"/>
                  </a:moveTo>
                  <a:cubicBezTo>
                    <a:pt x="33" y="0"/>
                    <a:pt x="0" y="34"/>
                    <a:pt x="33" y="34"/>
                  </a:cubicBezTo>
                  <a:cubicBezTo>
                    <a:pt x="67" y="67"/>
                    <a:pt x="100" y="100"/>
                    <a:pt x="133" y="100"/>
                  </a:cubicBezTo>
                  <a:lnTo>
                    <a:pt x="0" y="100"/>
                  </a:lnTo>
                  <a:cubicBezTo>
                    <a:pt x="0" y="100"/>
                    <a:pt x="0" y="134"/>
                    <a:pt x="0" y="134"/>
                  </a:cubicBezTo>
                  <a:cubicBezTo>
                    <a:pt x="133" y="200"/>
                    <a:pt x="300" y="234"/>
                    <a:pt x="434" y="267"/>
                  </a:cubicBezTo>
                  <a:cubicBezTo>
                    <a:pt x="1168" y="601"/>
                    <a:pt x="2035" y="667"/>
                    <a:pt x="2769" y="934"/>
                  </a:cubicBezTo>
                  <a:cubicBezTo>
                    <a:pt x="3269" y="1134"/>
                    <a:pt x="3736" y="1368"/>
                    <a:pt x="4203" y="1635"/>
                  </a:cubicBezTo>
                  <a:cubicBezTo>
                    <a:pt x="4637" y="1935"/>
                    <a:pt x="4970" y="2268"/>
                    <a:pt x="5404" y="2569"/>
                  </a:cubicBezTo>
                  <a:cubicBezTo>
                    <a:pt x="6204" y="3336"/>
                    <a:pt x="6872" y="4237"/>
                    <a:pt x="7339" y="5237"/>
                  </a:cubicBezTo>
                  <a:cubicBezTo>
                    <a:pt x="7339" y="5271"/>
                    <a:pt x="7372" y="5271"/>
                    <a:pt x="7372" y="5271"/>
                  </a:cubicBezTo>
                  <a:cubicBezTo>
                    <a:pt x="7439" y="5404"/>
                    <a:pt x="7505" y="5504"/>
                    <a:pt x="7539" y="5604"/>
                  </a:cubicBezTo>
                  <a:cubicBezTo>
                    <a:pt x="7572" y="5804"/>
                    <a:pt x="7639" y="5971"/>
                    <a:pt x="7706" y="6138"/>
                  </a:cubicBezTo>
                  <a:cubicBezTo>
                    <a:pt x="7706" y="6171"/>
                    <a:pt x="7731" y="6188"/>
                    <a:pt x="7760" y="6188"/>
                  </a:cubicBezTo>
                  <a:cubicBezTo>
                    <a:pt x="7789" y="6188"/>
                    <a:pt x="7822" y="6171"/>
                    <a:pt x="7839" y="6138"/>
                  </a:cubicBezTo>
                  <a:cubicBezTo>
                    <a:pt x="8072" y="5404"/>
                    <a:pt x="7772" y="4437"/>
                    <a:pt x="7505" y="3770"/>
                  </a:cubicBezTo>
                  <a:cubicBezTo>
                    <a:pt x="7205" y="2936"/>
                    <a:pt x="6738" y="2168"/>
                    <a:pt x="6071" y="1568"/>
                  </a:cubicBezTo>
                  <a:cubicBezTo>
                    <a:pt x="5371" y="934"/>
                    <a:pt x="4470" y="601"/>
                    <a:pt x="3536" y="400"/>
                  </a:cubicBezTo>
                  <a:cubicBezTo>
                    <a:pt x="2609" y="221"/>
                    <a:pt x="1574" y="95"/>
                    <a:pt x="576" y="95"/>
                  </a:cubicBezTo>
                  <a:cubicBezTo>
                    <a:pt x="461" y="95"/>
                    <a:pt x="347" y="97"/>
                    <a:pt x="234" y="100"/>
                  </a:cubicBezTo>
                  <a:cubicBezTo>
                    <a:pt x="167" y="67"/>
                    <a:pt x="100" y="34"/>
                    <a:pt x="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49"/>
            <p:cNvSpPr/>
            <p:nvPr/>
          </p:nvSpPr>
          <p:spPr>
            <a:xfrm>
              <a:off x="3394250" y="4459475"/>
              <a:ext cx="4200" cy="2525"/>
            </a:xfrm>
            <a:custGeom>
              <a:avLst/>
              <a:gdLst/>
              <a:ahLst/>
              <a:cxnLst/>
              <a:rect l="l" t="t" r="r" b="b"/>
              <a:pathLst>
                <a:path w="168" h="101" extrusionOk="0">
                  <a:moveTo>
                    <a:pt x="34" y="0"/>
                  </a:moveTo>
                  <a:cubicBezTo>
                    <a:pt x="34" y="0"/>
                    <a:pt x="34" y="34"/>
                    <a:pt x="1" y="34"/>
                  </a:cubicBezTo>
                  <a:cubicBezTo>
                    <a:pt x="68" y="67"/>
                    <a:pt x="101" y="67"/>
                    <a:pt x="168" y="100"/>
                  </a:cubicBezTo>
                  <a:cubicBezTo>
                    <a:pt x="134" y="67"/>
                    <a:pt x="68" y="34"/>
                    <a:pt x="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37" name="Google Shape;2337;p49"/>
          <p:cNvGrpSpPr/>
          <p:nvPr/>
        </p:nvGrpSpPr>
        <p:grpSpPr>
          <a:xfrm>
            <a:off x="6984198" y="369382"/>
            <a:ext cx="1864634" cy="4680413"/>
            <a:chOff x="6984198" y="369382"/>
            <a:chExt cx="1864634" cy="4680413"/>
          </a:xfrm>
        </p:grpSpPr>
        <p:grpSp>
          <p:nvGrpSpPr>
            <p:cNvPr id="2338" name="Google Shape;2338;p49"/>
            <p:cNvGrpSpPr/>
            <p:nvPr/>
          </p:nvGrpSpPr>
          <p:grpSpPr>
            <a:xfrm>
              <a:off x="7998085" y="4158208"/>
              <a:ext cx="850746" cy="624284"/>
              <a:chOff x="7823410" y="3198408"/>
              <a:chExt cx="850746" cy="624284"/>
            </a:xfrm>
          </p:grpSpPr>
          <p:sp>
            <p:nvSpPr>
              <p:cNvPr id="2339" name="Google Shape;2339;p49"/>
              <p:cNvSpPr/>
              <p:nvPr/>
            </p:nvSpPr>
            <p:spPr>
              <a:xfrm>
                <a:off x="7823410" y="3212947"/>
                <a:ext cx="850746" cy="592611"/>
              </a:xfrm>
              <a:custGeom>
                <a:avLst/>
                <a:gdLst/>
                <a:ahLst/>
                <a:cxnLst/>
                <a:rect l="l" t="t" r="r" b="b"/>
                <a:pathLst>
                  <a:path w="27559" h="19197" extrusionOk="0">
                    <a:moveTo>
                      <a:pt x="15130" y="1"/>
                    </a:moveTo>
                    <a:cubicBezTo>
                      <a:pt x="11720" y="1"/>
                      <a:pt x="9832" y="3764"/>
                      <a:pt x="9832" y="3764"/>
                    </a:cubicBezTo>
                    <a:cubicBezTo>
                      <a:pt x="9832" y="3764"/>
                      <a:pt x="9543" y="2148"/>
                      <a:pt x="7323" y="2148"/>
                    </a:cubicBezTo>
                    <a:cubicBezTo>
                      <a:pt x="7124" y="2148"/>
                      <a:pt x="6911" y="2161"/>
                      <a:pt x="6681" y="2189"/>
                    </a:cubicBezTo>
                    <a:cubicBezTo>
                      <a:pt x="3872" y="2548"/>
                      <a:pt x="4745" y="5700"/>
                      <a:pt x="4745" y="5700"/>
                    </a:cubicBezTo>
                    <a:cubicBezTo>
                      <a:pt x="4745" y="5700"/>
                      <a:pt x="1" y="6402"/>
                      <a:pt x="361" y="10255"/>
                    </a:cubicBezTo>
                    <a:cubicBezTo>
                      <a:pt x="629" y="13293"/>
                      <a:pt x="4041" y="13620"/>
                      <a:pt x="5498" y="13620"/>
                    </a:cubicBezTo>
                    <a:cubicBezTo>
                      <a:pt x="5897" y="13620"/>
                      <a:pt x="6149" y="13595"/>
                      <a:pt x="6150" y="13595"/>
                    </a:cubicBezTo>
                    <a:lnTo>
                      <a:pt x="6150" y="13595"/>
                    </a:lnTo>
                    <a:cubicBezTo>
                      <a:pt x="6150" y="13595"/>
                      <a:pt x="5447" y="16935"/>
                      <a:pt x="9832" y="18682"/>
                    </a:cubicBezTo>
                    <a:cubicBezTo>
                      <a:pt x="10748" y="19051"/>
                      <a:pt x="11588" y="19196"/>
                      <a:pt x="12343" y="19196"/>
                    </a:cubicBezTo>
                    <a:cubicBezTo>
                      <a:pt x="15203" y="19196"/>
                      <a:pt x="16854" y="17106"/>
                      <a:pt x="16854" y="17106"/>
                    </a:cubicBezTo>
                    <a:cubicBezTo>
                      <a:pt x="16854" y="17106"/>
                      <a:pt x="18713" y="18751"/>
                      <a:pt x="21392" y="18751"/>
                    </a:cubicBezTo>
                    <a:cubicBezTo>
                      <a:pt x="22106" y="18751"/>
                      <a:pt x="22877" y="18635"/>
                      <a:pt x="23688" y="18339"/>
                    </a:cubicBezTo>
                    <a:cubicBezTo>
                      <a:pt x="27558" y="16935"/>
                      <a:pt x="24750" y="11489"/>
                      <a:pt x="24750" y="11489"/>
                    </a:cubicBezTo>
                    <a:cubicBezTo>
                      <a:pt x="24750" y="11489"/>
                      <a:pt x="27199" y="10084"/>
                      <a:pt x="26154" y="7447"/>
                    </a:cubicBezTo>
                    <a:cubicBezTo>
                      <a:pt x="25563" y="5989"/>
                      <a:pt x="24161" y="5665"/>
                      <a:pt x="23034" y="5665"/>
                    </a:cubicBezTo>
                    <a:cubicBezTo>
                      <a:pt x="22135" y="5665"/>
                      <a:pt x="21410" y="5871"/>
                      <a:pt x="21410" y="5871"/>
                    </a:cubicBezTo>
                    <a:cubicBezTo>
                      <a:pt x="21410" y="5871"/>
                      <a:pt x="21067" y="1658"/>
                      <a:pt x="16683" y="253"/>
                    </a:cubicBezTo>
                    <a:cubicBezTo>
                      <a:pt x="16135" y="78"/>
                      <a:pt x="15617" y="1"/>
                      <a:pt x="151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0" name="Google Shape;2340;p49"/>
              <p:cNvSpPr/>
              <p:nvPr/>
            </p:nvSpPr>
            <p:spPr>
              <a:xfrm>
                <a:off x="7823410" y="3198408"/>
                <a:ext cx="820617" cy="624284"/>
              </a:xfrm>
              <a:custGeom>
                <a:avLst/>
                <a:gdLst/>
                <a:ahLst/>
                <a:cxnLst/>
                <a:rect l="l" t="t" r="r" b="b"/>
                <a:pathLst>
                  <a:path w="26583" h="20223" extrusionOk="0">
                    <a:moveTo>
                      <a:pt x="10037" y="18622"/>
                    </a:moveTo>
                    <a:cubicBezTo>
                      <a:pt x="10050" y="18626"/>
                      <a:pt x="10058" y="18628"/>
                      <a:pt x="10062" y="18630"/>
                    </a:cubicBezTo>
                    <a:lnTo>
                      <a:pt x="10062" y="18630"/>
                    </a:lnTo>
                    <a:lnTo>
                      <a:pt x="10055" y="18622"/>
                    </a:lnTo>
                    <a:close/>
                    <a:moveTo>
                      <a:pt x="10062" y="18630"/>
                    </a:moveTo>
                    <a:lnTo>
                      <a:pt x="10072" y="18639"/>
                    </a:lnTo>
                    <a:lnTo>
                      <a:pt x="10072" y="18639"/>
                    </a:lnTo>
                    <a:cubicBezTo>
                      <a:pt x="10063" y="18631"/>
                      <a:pt x="10067" y="18631"/>
                      <a:pt x="10067" y="18631"/>
                    </a:cubicBezTo>
                    <a:cubicBezTo>
                      <a:pt x="10067" y="18631"/>
                      <a:pt x="10066" y="18631"/>
                      <a:pt x="10062" y="18630"/>
                    </a:cubicBezTo>
                    <a:close/>
                    <a:moveTo>
                      <a:pt x="15126" y="958"/>
                    </a:moveTo>
                    <a:cubicBezTo>
                      <a:pt x="15200" y="958"/>
                      <a:pt x="15274" y="960"/>
                      <a:pt x="15347" y="964"/>
                    </a:cubicBezTo>
                    <a:cubicBezTo>
                      <a:pt x="15501" y="964"/>
                      <a:pt x="15655" y="998"/>
                      <a:pt x="15809" y="1015"/>
                    </a:cubicBezTo>
                    <a:cubicBezTo>
                      <a:pt x="15946" y="1050"/>
                      <a:pt x="16100" y="1067"/>
                      <a:pt x="16255" y="1118"/>
                    </a:cubicBezTo>
                    <a:lnTo>
                      <a:pt x="16477" y="1170"/>
                    </a:lnTo>
                    <a:lnTo>
                      <a:pt x="16511" y="1187"/>
                    </a:lnTo>
                    <a:lnTo>
                      <a:pt x="16563" y="1204"/>
                    </a:lnTo>
                    <a:lnTo>
                      <a:pt x="16683" y="1238"/>
                    </a:lnTo>
                    <a:lnTo>
                      <a:pt x="17162" y="1426"/>
                    </a:lnTo>
                    <a:lnTo>
                      <a:pt x="17282" y="1461"/>
                    </a:lnTo>
                    <a:lnTo>
                      <a:pt x="17385" y="1512"/>
                    </a:lnTo>
                    <a:lnTo>
                      <a:pt x="17573" y="1615"/>
                    </a:lnTo>
                    <a:cubicBezTo>
                      <a:pt x="17710" y="1700"/>
                      <a:pt x="17847" y="1735"/>
                      <a:pt x="17984" y="1837"/>
                    </a:cubicBezTo>
                    <a:lnTo>
                      <a:pt x="18378" y="2077"/>
                    </a:lnTo>
                    <a:cubicBezTo>
                      <a:pt x="18515" y="2163"/>
                      <a:pt x="18635" y="2266"/>
                      <a:pt x="18755" y="2368"/>
                    </a:cubicBezTo>
                    <a:lnTo>
                      <a:pt x="18943" y="2505"/>
                    </a:lnTo>
                    <a:cubicBezTo>
                      <a:pt x="19012" y="2557"/>
                      <a:pt x="19063" y="2625"/>
                      <a:pt x="19115" y="2677"/>
                    </a:cubicBezTo>
                    <a:cubicBezTo>
                      <a:pt x="19218" y="2779"/>
                      <a:pt x="19355" y="2882"/>
                      <a:pt x="19457" y="3002"/>
                    </a:cubicBezTo>
                    <a:lnTo>
                      <a:pt x="19766" y="3362"/>
                    </a:lnTo>
                    <a:lnTo>
                      <a:pt x="20040" y="3739"/>
                    </a:lnTo>
                    <a:cubicBezTo>
                      <a:pt x="20211" y="3995"/>
                      <a:pt x="20382" y="4270"/>
                      <a:pt x="20519" y="4561"/>
                    </a:cubicBezTo>
                    <a:cubicBezTo>
                      <a:pt x="20673" y="4852"/>
                      <a:pt x="20793" y="5143"/>
                      <a:pt x="20896" y="5451"/>
                    </a:cubicBezTo>
                    <a:cubicBezTo>
                      <a:pt x="20982" y="5760"/>
                      <a:pt x="21067" y="6085"/>
                      <a:pt x="21119" y="6376"/>
                    </a:cubicBezTo>
                    <a:lnTo>
                      <a:pt x="21170" y="6736"/>
                    </a:lnTo>
                    <a:lnTo>
                      <a:pt x="21495" y="6633"/>
                    </a:lnTo>
                    <a:cubicBezTo>
                      <a:pt x="21667" y="6582"/>
                      <a:pt x="21872" y="6530"/>
                      <a:pt x="22078" y="6496"/>
                    </a:cubicBezTo>
                    <a:cubicBezTo>
                      <a:pt x="22283" y="6462"/>
                      <a:pt x="22472" y="6428"/>
                      <a:pt x="22677" y="6410"/>
                    </a:cubicBezTo>
                    <a:cubicBezTo>
                      <a:pt x="22862" y="6395"/>
                      <a:pt x="23047" y="6387"/>
                      <a:pt x="23230" y="6387"/>
                    </a:cubicBezTo>
                    <a:cubicBezTo>
                      <a:pt x="23454" y="6387"/>
                      <a:pt x="23676" y="6399"/>
                      <a:pt x="23893" y="6428"/>
                    </a:cubicBezTo>
                    <a:cubicBezTo>
                      <a:pt x="24082" y="6462"/>
                      <a:pt x="24287" y="6496"/>
                      <a:pt x="24476" y="6565"/>
                    </a:cubicBezTo>
                    <a:cubicBezTo>
                      <a:pt x="24664" y="6633"/>
                      <a:pt x="24835" y="6719"/>
                      <a:pt x="25006" y="6821"/>
                    </a:cubicBezTo>
                    <a:cubicBezTo>
                      <a:pt x="25178" y="6924"/>
                      <a:pt x="25332" y="7044"/>
                      <a:pt x="25469" y="7181"/>
                    </a:cubicBezTo>
                    <a:cubicBezTo>
                      <a:pt x="25606" y="7318"/>
                      <a:pt x="25726" y="7472"/>
                      <a:pt x="25829" y="7644"/>
                    </a:cubicBezTo>
                    <a:cubicBezTo>
                      <a:pt x="25880" y="7729"/>
                      <a:pt x="25914" y="7832"/>
                      <a:pt x="25966" y="7918"/>
                    </a:cubicBezTo>
                    <a:lnTo>
                      <a:pt x="25983" y="7986"/>
                    </a:lnTo>
                    <a:lnTo>
                      <a:pt x="26017" y="8055"/>
                    </a:lnTo>
                    <a:lnTo>
                      <a:pt x="26068" y="8192"/>
                    </a:lnTo>
                    <a:cubicBezTo>
                      <a:pt x="26085" y="8294"/>
                      <a:pt x="26137" y="8397"/>
                      <a:pt x="26154" y="8500"/>
                    </a:cubicBezTo>
                    <a:lnTo>
                      <a:pt x="26205" y="8791"/>
                    </a:lnTo>
                    <a:cubicBezTo>
                      <a:pt x="26240" y="8877"/>
                      <a:pt x="26240" y="8979"/>
                      <a:pt x="26240" y="9082"/>
                    </a:cubicBezTo>
                    <a:cubicBezTo>
                      <a:pt x="26240" y="9185"/>
                      <a:pt x="26257" y="9288"/>
                      <a:pt x="26240" y="9373"/>
                    </a:cubicBezTo>
                    <a:cubicBezTo>
                      <a:pt x="26222" y="9476"/>
                      <a:pt x="26222" y="9579"/>
                      <a:pt x="26205" y="9682"/>
                    </a:cubicBezTo>
                    <a:lnTo>
                      <a:pt x="26137" y="9973"/>
                    </a:lnTo>
                    <a:lnTo>
                      <a:pt x="26034" y="10247"/>
                    </a:lnTo>
                    <a:cubicBezTo>
                      <a:pt x="26000" y="10350"/>
                      <a:pt x="25948" y="10435"/>
                      <a:pt x="25897" y="10521"/>
                    </a:cubicBezTo>
                    <a:cubicBezTo>
                      <a:pt x="25794" y="10692"/>
                      <a:pt x="25692" y="10863"/>
                      <a:pt x="25555" y="11018"/>
                    </a:cubicBezTo>
                    <a:cubicBezTo>
                      <a:pt x="25435" y="11172"/>
                      <a:pt x="25298" y="11309"/>
                      <a:pt x="25143" y="11446"/>
                    </a:cubicBezTo>
                    <a:cubicBezTo>
                      <a:pt x="24989" y="11583"/>
                      <a:pt x="24818" y="11703"/>
                      <a:pt x="24647" y="11805"/>
                    </a:cubicBezTo>
                    <a:lnTo>
                      <a:pt x="24510" y="11891"/>
                    </a:lnTo>
                    <a:lnTo>
                      <a:pt x="24578" y="12045"/>
                    </a:lnTo>
                    <a:cubicBezTo>
                      <a:pt x="24715" y="12319"/>
                      <a:pt x="24835" y="12610"/>
                      <a:pt x="24938" y="12902"/>
                    </a:cubicBezTo>
                    <a:cubicBezTo>
                      <a:pt x="25041" y="13193"/>
                      <a:pt x="25126" y="13484"/>
                      <a:pt x="25212" y="13792"/>
                    </a:cubicBezTo>
                    <a:cubicBezTo>
                      <a:pt x="25366" y="14392"/>
                      <a:pt x="25469" y="14991"/>
                      <a:pt x="25452" y="15591"/>
                    </a:cubicBezTo>
                    <a:cubicBezTo>
                      <a:pt x="25452" y="15899"/>
                      <a:pt x="25435" y="16190"/>
                      <a:pt x="25366" y="16481"/>
                    </a:cubicBezTo>
                    <a:cubicBezTo>
                      <a:pt x="25298" y="16755"/>
                      <a:pt x="25212" y="17029"/>
                      <a:pt x="25075" y="17269"/>
                    </a:cubicBezTo>
                    <a:cubicBezTo>
                      <a:pt x="24938" y="17526"/>
                      <a:pt x="24750" y="17731"/>
                      <a:pt x="24544" y="17903"/>
                    </a:cubicBezTo>
                    <a:cubicBezTo>
                      <a:pt x="24339" y="18091"/>
                      <a:pt x="24082" y="18228"/>
                      <a:pt x="23825" y="18331"/>
                    </a:cubicBezTo>
                    <a:lnTo>
                      <a:pt x="23619" y="18417"/>
                    </a:lnTo>
                    <a:lnTo>
                      <a:pt x="23568" y="18434"/>
                    </a:lnTo>
                    <a:lnTo>
                      <a:pt x="23534" y="18451"/>
                    </a:lnTo>
                    <a:lnTo>
                      <a:pt x="23431" y="18468"/>
                    </a:lnTo>
                    <a:lnTo>
                      <a:pt x="22968" y="18605"/>
                    </a:lnTo>
                    <a:cubicBezTo>
                      <a:pt x="22934" y="18605"/>
                      <a:pt x="22883" y="18622"/>
                      <a:pt x="22848" y="18639"/>
                    </a:cubicBezTo>
                    <a:lnTo>
                      <a:pt x="22746" y="18656"/>
                    </a:lnTo>
                    <a:lnTo>
                      <a:pt x="22540" y="18691"/>
                    </a:lnTo>
                    <a:cubicBezTo>
                      <a:pt x="22386" y="18708"/>
                      <a:pt x="22266" y="18742"/>
                      <a:pt x="22112" y="18742"/>
                    </a:cubicBezTo>
                    <a:lnTo>
                      <a:pt x="21667" y="18776"/>
                    </a:lnTo>
                    <a:cubicBezTo>
                      <a:pt x="21513" y="18776"/>
                      <a:pt x="21376" y="18759"/>
                      <a:pt x="21221" y="18759"/>
                    </a:cubicBezTo>
                    <a:cubicBezTo>
                      <a:pt x="21153" y="18759"/>
                      <a:pt x="21084" y="18759"/>
                      <a:pt x="20999" y="18742"/>
                    </a:cubicBezTo>
                    <a:lnTo>
                      <a:pt x="20776" y="18725"/>
                    </a:lnTo>
                    <a:cubicBezTo>
                      <a:pt x="20639" y="18708"/>
                      <a:pt x="20485" y="18691"/>
                      <a:pt x="20348" y="18656"/>
                    </a:cubicBezTo>
                    <a:cubicBezTo>
                      <a:pt x="20211" y="18622"/>
                      <a:pt x="20057" y="18605"/>
                      <a:pt x="19920" y="18571"/>
                    </a:cubicBezTo>
                    <a:lnTo>
                      <a:pt x="19492" y="18434"/>
                    </a:lnTo>
                    <a:cubicBezTo>
                      <a:pt x="19355" y="18399"/>
                      <a:pt x="19218" y="18331"/>
                      <a:pt x="19081" y="18297"/>
                    </a:cubicBezTo>
                    <a:cubicBezTo>
                      <a:pt x="18926" y="18245"/>
                      <a:pt x="18806" y="18177"/>
                      <a:pt x="18669" y="18108"/>
                    </a:cubicBezTo>
                    <a:cubicBezTo>
                      <a:pt x="18395" y="17988"/>
                      <a:pt x="18139" y="17851"/>
                      <a:pt x="17882" y="17697"/>
                    </a:cubicBezTo>
                    <a:cubicBezTo>
                      <a:pt x="17762" y="17612"/>
                      <a:pt x="17642" y="17526"/>
                      <a:pt x="17522" y="17440"/>
                    </a:cubicBezTo>
                    <a:cubicBezTo>
                      <a:pt x="17402" y="17372"/>
                      <a:pt x="17282" y="17269"/>
                      <a:pt x="17197" y="17200"/>
                    </a:cubicBezTo>
                    <a:lnTo>
                      <a:pt x="16803" y="16858"/>
                    </a:lnTo>
                    <a:lnTo>
                      <a:pt x="16443" y="17252"/>
                    </a:lnTo>
                    <a:cubicBezTo>
                      <a:pt x="16374" y="17337"/>
                      <a:pt x="16272" y="17440"/>
                      <a:pt x="16186" y="17543"/>
                    </a:cubicBezTo>
                    <a:cubicBezTo>
                      <a:pt x="16083" y="17629"/>
                      <a:pt x="15981" y="17731"/>
                      <a:pt x="15878" y="17817"/>
                    </a:cubicBezTo>
                    <a:cubicBezTo>
                      <a:pt x="15655" y="17988"/>
                      <a:pt x="15432" y="18142"/>
                      <a:pt x="15193" y="18297"/>
                    </a:cubicBezTo>
                    <a:cubicBezTo>
                      <a:pt x="14953" y="18434"/>
                      <a:pt x="14713" y="18571"/>
                      <a:pt x="14456" y="18673"/>
                    </a:cubicBezTo>
                    <a:cubicBezTo>
                      <a:pt x="14336" y="18725"/>
                      <a:pt x="14199" y="18776"/>
                      <a:pt x="14079" y="18810"/>
                    </a:cubicBezTo>
                    <a:cubicBezTo>
                      <a:pt x="13942" y="18862"/>
                      <a:pt x="13822" y="18913"/>
                      <a:pt x="13685" y="18930"/>
                    </a:cubicBezTo>
                    <a:cubicBezTo>
                      <a:pt x="13548" y="18965"/>
                      <a:pt x="13411" y="18999"/>
                      <a:pt x="13274" y="19016"/>
                    </a:cubicBezTo>
                    <a:lnTo>
                      <a:pt x="12881" y="19067"/>
                    </a:lnTo>
                    <a:cubicBezTo>
                      <a:pt x="12812" y="19084"/>
                      <a:pt x="12743" y="19089"/>
                      <a:pt x="12675" y="19089"/>
                    </a:cubicBezTo>
                    <a:cubicBezTo>
                      <a:pt x="12606" y="19089"/>
                      <a:pt x="12538" y="19084"/>
                      <a:pt x="12469" y="19084"/>
                    </a:cubicBezTo>
                    <a:cubicBezTo>
                      <a:pt x="12378" y="19084"/>
                      <a:pt x="12287" y="19092"/>
                      <a:pt x="12195" y="19092"/>
                    </a:cubicBezTo>
                    <a:cubicBezTo>
                      <a:pt x="12150" y="19092"/>
                      <a:pt x="12104" y="19090"/>
                      <a:pt x="12058" y="19084"/>
                    </a:cubicBezTo>
                    <a:cubicBezTo>
                      <a:pt x="11784" y="19050"/>
                      <a:pt x="11510" y="19050"/>
                      <a:pt x="11236" y="18982"/>
                    </a:cubicBezTo>
                    <a:lnTo>
                      <a:pt x="10842" y="18879"/>
                    </a:lnTo>
                    <a:cubicBezTo>
                      <a:pt x="10705" y="18845"/>
                      <a:pt x="10568" y="18793"/>
                      <a:pt x="10431" y="18759"/>
                    </a:cubicBezTo>
                    <a:lnTo>
                      <a:pt x="10243" y="18691"/>
                    </a:lnTo>
                    <a:lnTo>
                      <a:pt x="10140" y="18656"/>
                    </a:lnTo>
                    <a:lnTo>
                      <a:pt x="10089" y="18639"/>
                    </a:lnTo>
                    <a:lnTo>
                      <a:pt x="10072" y="18639"/>
                    </a:lnTo>
                    <a:lnTo>
                      <a:pt x="9661" y="18451"/>
                    </a:lnTo>
                    <a:cubicBezTo>
                      <a:pt x="9524" y="18382"/>
                      <a:pt x="9369" y="18331"/>
                      <a:pt x="9250" y="18262"/>
                    </a:cubicBezTo>
                    <a:lnTo>
                      <a:pt x="8907" y="18057"/>
                    </a:lnTo>
                    <a:lnTo>
                      <a:pt x="8736" y="17954"/>
                    </a:lnTo>
                    <a:lnTo>
                      <a:pt x="8564" y="17834"/>
                    </a:lnTo>
                    <a:lnTo>
                      <a:pt x="8222" y="17594"/>
                    </a:lnTo>
                    <a:cubicBezTo>
                      <a:pt x="8034" y="17406"/>
                      <a:pt x="7811" y="17252"/>
                      <a:pt x="7640" y="17046"/>
                    </a:cubicBezTo>
                    <a:cubicBezTo>
                      <a:pt x="7554" y="16944"/>
                      <a:pt x="7451" y="16841"/>
                      <a:pt x="7383" y="16738"/>
                    </a:cubicBezTo>
                    <a:cubicBezTo>
                      <a:pt x="7314" y="16618"/>
                      <a:pt x="7211" y="16515"/>
                      <a:pt x="7160" y="16396"/>
                    </a:cubicBezTo>
                    <a:cubicBezTo>
                      <a:pt x="7023" y="16173"/>
                      <a:pt x="6920" y="15933"/>
                      <a:pt x="6835" y="15693"/>
                    </a:cubicBezTo>
                    <a:cubicBezTo>
                      <a:pt x="6783" y="15556"/>
                      <a:pt x="6749" y="15436"/>
                      <a:pt x="6715" y="15299"/>
                    </a:cubicBezTo>
                    <a:cubicBezTo>
                      <a:pt x="6715" y="15248"/>
                      <a:pt x="6698" y="15179"/>
                      <a:pt x="6681" y="15111"/>
                    </a:cubicBezTo>
                    <a:lnTo>
                      <a:pt x="6646" y="14923"/>
                    </a:lnTo>
                    <a:cubicBezTo>
                      <a:pt x="6646" y="14786"/>
                      <a:pt x="6629" y="14649"/>
                      <a:pt x="6629" y="14529"/>
                    </a:cubicBezTo>
                    <a:cubicBezTo>
                      <a:pt x="6629" y="14460"/>
                      <a:pt x="6629" y="14392"/>
                      <a:pt x="6629" y="14340"/>
                    </a:cubicBezTo>
                    <a:cubicBezTo>
                      <a:pt x="6629" y="14306"/>
                      <a:pt x="6646" y="14272"/>
                      <a:pt x="6646" y="14237"/>
                    </a:cubicBezTo>
                    <a:lnTo>
                      <a:pt x="6646" y="14169"/>
                    </a:lnTo>
                    <a:lnTo>
                      <a:pt x="6732" y="13501"/>
                    </a:lnTo>
                    <a:lnTo>
                      <a:pt x="6098" y="13552"/>
                    </a:lnTo>
                    <a:cubicBezTo>
                      <a:pt x="5841" y="13587"/>
                      <a:pt x="5533" y="13587"/>
                      <a:pt x="5259" y="13587"/>
                    </a:cubicBezTo>
                    <a:cubicBezTo>
                      <a:pt x="4968" y="13587"/>
                      <a:pt x="4677" y="13570"/>
                      <a:pt x="4403" y="13535"/>
                    </a:cubicBezTo>
                    <a:cubicBezTo>
                      <a:pt x="3837" y="13484"/>
                      <a:pt x="3272" y="13364"/>
                      <a:pt x="2758" y="13176"/>
                    </a:cubicBezTo>
                    <a:cubicBezTo>
                      <a:pt x="2245" y="12987"/>
                      <a:pt x="1765" y="12713"/>
                      <a:pt x="1422" y="12319"/>
                    </a:cubicBezTo>
                    <a:cubicBezTo>
                      <a:pt x="1234" y="12131"/>
                      <a:pt x="1080" y="11908"/>
                      <a:pt x="977" y="11668"/>
                    </a:cubicBezTo>
                    <a:cubicBezTo>
                      <a:pt x="909" y="11549"/>
                      <a:pt x="874" y="11429"/>
                      <a:pt x="823" y="11292"/>
                    </a:cubicBezTo>
                    <a:cubicBezTo>
                      <a:pt x="789" y="11172"/>
                      <a:pt x="755" y="11035"/>
                      <a:pt x="737" y="10898"/>
                    </a:cubicBezTo>
                    <a:lnTo>
                      <a:pt x="720" y="10795"/>
                    </a:lnTo>
                    <a:lnTo>
                      <a:pt x="703" y="10744"/>
                    </a:lnTo>
                    <a:lnTo>
                      <a:pt x="703" y="10726"/>
                    </a:lnTo>
                    <a:lnTo>
                      <a:pt x="703" y="10709"/>
                    </a:lnTo>
                    <a:lnTo>
                      <a:pt x="686" y="10487"/>
                    </a:lnTo>
                    <a:cubicBezTo>
                      <a:pt x="669" y="10333"/>
                      <a:pt x="669" y="10213"/>
                      <a:pt x="669" y="10076"/>
                    </a:cubicBezTo>
                    <a:cubicBezTo>
                      <a:pt x="686" y="9802"/>
                      <a:pt x="720" y="9528"/>
                      <a:pt x="806" y="9254"/>
                    </a:cubicBezTo>
                    <a:cubicBezTo>
                      <a:pt x="874" y="8997"/>
                      <a:pt x="994" y="8740"/>
                      <a:pt x="1131" y="8500"/>
                    </a:cubicBezTo>
                    <a:cubicBezTo>
                      <a:pt x="1285" y="8260"/>
                      <a:pt x="1457" y="8037"/>
                      <a:pt x="1662" y="7832"/>
                    </a:cubicBezTo>
                    <a:cubicBezTo>
                      <a:pt x="2056" y="7421"/>
                      <a:pt x="2553" y="7095"/>
                      <a:pt x="3084" y="6839"/>
                    </a:cubicBezTo>
                    <a:cubicBezTo>
                      <a:pt x="3341" y="6702"/>
                      <a:pt x="3615" y="6582"/>
                      <a:pt x="3889" y="6479"/>
                    </a:cubicBezTo>
                    <a:cubicBezTo>
                      <a:pt x="4180" y="6376"/>
                      <a:pt x="4471" y="6291"/>
                      <a:pt x="4745" y="6222"/>
                    </a:cubicBezTo>
                    <a:lnTo>
                      <a:pt x="4797" y="6205"/>
                    </a:lnTo>
                    <a:lnTo>
                      <a:pt x="4797" y="6154"/>
                    </a:lnTo>
                    <a:cubicBezTo>
                      <a:pt x="4728" y="5811"/>
                      <a:pt x="4711" y="5468"/>
                      <a:pt x="4728" y="5109"/>
                    </a:cubicBezTo>
                    <a:cubicBezTo>
                      <a:pt x="4745" y="4766"/>
                      <a:pt x="4814" y="4424"/>
                      <a:pt x="4934" y="4133"/>
                    </a:cubicBezTo>
                    <a:cubicBezTo>
                      <a:pt x="5071" y="3824"/>
                      <a:pt x="5242" y="3550"/>
                      <a:pt x="5499" y="3362"/>
                    </a:cubicBezTo>
                    <a:cubicBezTo>
                      <a:pt x="5619" y="3259"/>
                      <a:pt x="5756" y="3191"/>
                      <a:pt x="5910" y="3122"/>
                    </a:cubicBezTo>
                    <a:cubicBezTo>
                      <a:pt x="6047" y="3071"/>
                      <a:pt x="6201" y="3019"/>
                      <a:pt x="6372" y="2985"/>
                    </a:cubicBezTo>
                    <a:cubicBezTo>
                      <a:pt x="6441" y="2968"/>
                      <a:pt x="6526" y="2951"/>
                      <a:pt x="6612" y="2951"/>
                    </a:cubicBezTo>
                    <a:cubicBezTo>
                      <a:pt x="6646" y="2951"/>
                      <a:pt x="6698" y="2934"/>
                      <a:pt x="6715" y="2934"/>
                    </a:cubicBezTo>
                    <a:lnTo>
                      <a:pt x="6852" y="2934"/>
                    </a:lnTo>
                    <a:cubicBezTo>
                      <a:pt x="6973" y="2922"/>
                      <a:pt x="7103" y="2909"/>
                      <a:pt x="7223" y="2909"/>
                    </a:cubicBezTo>
                    <a:cubicBezTo>
                      <a:pt x="7272" y="2909"/>
                      <a:pt x="7320" y="2911"/>
                      <a:pt x="7366" y="2916"/>
                    </a:cubicBezTo>
                    <a:lnTo>
                      <a:pt x="7605" y="2934"/>
                    </a:lnTo>
                    <a:lnTo>
                      <a:pt x="7845" y="2968"/>
                    </a:lnTo>
                    <a:cubicBezTo>
                      <a:pt x="7931" y="2985"/>
                      <a:pt x="7999" y="3002"/>
                      <a:pt x="8085" y="3036"/>
                    </a:cubicBezTo>
                    <a:cubicBezTo>
                      <a:pt x="8153" y="3054"/>
                      <a:pt x="8239" y="3071"/>
                      <a:pt x="8308" y="3105"/>
                    </a:cubicBezTo>
                    <a:lnTo>
                      <a:pt x="8513" y="3191"/>
                    </a:lnTo>
                    <a:lnTo>
                      <a:pt x="8719" y="3293"/>
                    </a:lnTo>
                    <a:lnTo>
                      <a:pt x="8890" y="3430"/>
                    </a:lnTo>
                    <a:cubicBezTo>
                      <a:pt x="8941" y="3482"/>
                      <a:pt x="9010" y="3533"/>
                      <a:pt x="9061" y="3584"/>
                    </a:cubicBezTo>
                    <a:cubicBezTo>
                      <a:pt x="9147" y="3687"/>
                      <a:pt x="9250" y="3807"/>
                      <a:pt x="9301" y="3927"/>
                    </a:cubicBezTo>
                    <a:cubicBezTo>
                      <a:pt x="9352" y="3995"/>
                      <a:pt x="9369" y="4064"/>
                      <a:pt x="9404" y="4133"/>
                    </a:cubicBezTo>
                    <a:cubicBezTo>
                      <a:pt x="9421" y="4184"/>
                      <a:pt x="9438" y="4270"/>
                      <a:pt x="9455" y="4304"/>
                    </a:cubicBezTo>
                    <a:lnTo>
                      <a:pt x="9626" y="5383"/>
                    </a:lnTo>
                    <a:lnTo>
                      <a:pt x="10174" y="4407"/>
                    </a:lnTo>
                    <a:cubicBezTo>
                      <a:pt x="10329" y="4150"/>
                      <a:pt x="10517" y="3876"/>
                      <a:pt x="10688" y="3619"/>
                    </a:cubicBezTo>
                    <a:cubicBezTo>
                      <a:pt x="10894" y="3362"/>
                      <a:pt x="11082" y="3105"/>
                      <a:pt x="11305" y="2865"/>
                    </a:cubicBezTo>
                    <a:cubicBezTo>
                      <a:pt x="11733" y="2403"/>
                      <a:pt x="12230" y="1992"/>
                      <a:pt x="12743" y="1666"/>
                    </a:cubicBezTo>
                    <a:cubicBezTo>
                      <a:pt x="13274" y="1324"/>
                      <a:pt x="13857" y="1101"/>
                      <a:pt x="14456" y="1015"/>
                    </a:cubicBezTo>
                    <a:cubicBezTo>
                      <a:pt x="14675" y="977"/>
                      <a:pt x="14903" y="958"/>
                      <a:pt x="15126" y="958"/>
                    </a:cubicBezTo>
                    <a:close/>
                    <a:moveTo>
                      <a:pt x="15215" y="0"/>
                    </a:moveTo>
                    <a:cubicBezTo>
                      <a:pt x="14906" y="0"/>
                      <a:pt x="14598" y="31"/>
                      <a:pt x="14302" y="73"/>
                    </a:cubicBezTo>
                    <a:cubicBezTo>
                      <a:pt x="13566" y="210"/>
                      <a:pt x="12881" y="502"/>
                      <a:pt x="12264" y="895"/>
                    </a:cubicBezTo>
                    <a:cubicBezTo>
                      <a:pt x="11647" y="1272"/>
                      <a:pt x="11134" y="1769"/>
                      <a:pt x="10671" y="2300"/>
                    </a:cubicBezTo>
                    <a:cubicBezTo>
                      <a:pt x="10431" y="2574"/>
                      <a:pt x="10226" y="2848"/>
                      <a:pt x="10037" y="3139"/>
                    </a:cubicBezTo>
                    <a:cubicBezTo>
                      <a:pt x="9975" y="3233"/>
                      <a:pt x="9914" y="3323"/>
                      <a:pt x="9856" y="3413"/>
                    </a:cubicBezTo>
                    <a:lnTo>
                      <a:pt x="9856" y="3413"/>
                    </a:lnTo>
                    <a:cubicBezTo>
                      <a:pt x="9770" y="3291"/>
                      <a:pt x="9673" y="3181"/>
                      <a:pt x="9575" y="3071"/>
                    </a:cubicBezTo>
                    <a:cubicBezTo>
                      <a:pt x="9489" y="3002"/>
                      <a:pt x="9421" y="2934"/>
                      <a:pt x="9335" y="2865"/>
                    </a:cubicBezTo>
                    <a:cubicBezTo>
                      <a:pt x="9250" y="2814"/>
                      <a:pt x="9164" y="2762"/>
                      <a:pt x="9078" y="2694"/>
                    </a:cubicBezTo>
                    <a:lnTo>
                      <a:pt x="8804" y="2557"/>
                    </a:lnTo>
                    <a:cubicBezTo>
                      <a:pt x="8702" y="2523"/>
                      <a:pt x="8616" y="2505"/>
                      <a:pt x="8513" y="2471"/>
                    </a:cubicBezTo>
                    <a:cubicBezTo>
                      <a:pt x="8427" y="2420"/>
                      <a:pt x="8325" y="2420"/>
                      <a:pt x="8222" y="2403"/>
                    </a:cubicBezTo>
                    <a:cubicBezTo>
                      <a:pt x="8136" y="2368"/>
                      <a:pt x="8034" y="2351"/>
                      <a:pt x="7931" y="2351"/>
                    </a:cubicBezTo>
                    <a:lnTo>
                      <a:pt x="7657" y="2317"/>
                    </a:lnTo>
                    <a:lnTo>
                      <a:pt x="7366" y="2317"/>
                    </a:lnTo>
                    <a:cubicBezTo>
                      <a:pt x="7160" y="2317"/>
                      <a:pt x="6989" y="2351"/>
                      <a:pt x="6818" y="2368"/>
                    </a:cubicBezTo>
                    <a:lnTo>
                      <a:pt x="6681" y="2386"/>
                    </a:lnTo>
                    <a:cubicBezTo>
                      <a:pt x="6612" y="2386"/>
                      <a:pt x="6578" y="2403"/>
                      <a:pt x="6526" y="2403"/>
                    </a:cubicBezTo>
                    <a:cubicBezTo>
                      <a:pt x="6424" y="2420"/>
                      <a:pt x="6338" y="2454"/>
                      <a:pt x="6252" y="2471"/>
                    </a:cubicBezTo>
                    <a:cubicBezTo>
                      <a:pt x="6064" y="2523"/>
                      <a:pt x="5876" y="2591"/>
                      <a:pt x="5704" y="2694"/>
                    </a:cubicBezTo>
                    <a:cubicBezTo>
                      <a:pt x="5533" y="2779"/>
                      <a:pt x="5362" y="2882"/>
                      <a:pt x="5225" y="3036"/>
                    </a:cubicBezTo>
                    <a:cubicBezTo>
                      <a:pt x="4916" y="3293"/>
                      <a:pt x="4728" y="3653"/>
                      <a:pt x="4608" y="4013"/>
                    </a:cubicBezTo>
                    <a:cubicBezTo>
                      <a:pt x="4505" y="4372"/>
                      <a:pt x="4471" y="4749"/>
                      <a:pt x="4505" y="5109"/>
                    </a:cubicBezTo>
                    <a:cubicBezTo>
                      <a:pt x="4522" y="5468"/>
                      <a:pt x="4574" y="5794"/>
                      <a:pt x="4677" y="6119"/>
                    </a:cubicBezTo>
                    <a:cubicBezTo>
                      <a:pt x="4094" y="6205"/>
                      <a:pt x="3512" y="6342"/>
                      <a:pt x="2964" y="6565"/>
                    </a:cubicBezTo>
                    <a:cubicBezTo>
                      <a:pt x="2399" y="6787"/>
                      <a:pt x="1834" y="7095"/>
                      <a:pt x="1354" y="7507"/>
                    </a:cubicBezTo>
                    <a:cubicBezTo>
                      <a:pt x="1114" y="7712"/>
                      <a:pt x="892" y="7952"/>
                      <a:pt x="703" y="8209"/>
                    </a:cubicBezTo>
                    <a:cubicBezTo>
                      <a:pt x="515" y="8483"/>
                      <a:pt x="361" y="8774"/>
                      <a:pt x="241" y="9082"/>
                    </a:cubicBezTo>
                    <a:cubicBezTo>
                      <a:pt x="138" y="9391"/>
                      <a:pt x="69" y="9699"/>
                      <a:pt x="35" y="10024"/>
                    </a:cubicBezTo>
                    <a:cubicBezTo>
                      <a:pt x="18" y="10196"/>
                      <a:pt x="1" y="10384"/>
                      <a:pt x="18" y="10521"/>
                    </a:cubicBezTo>
                    <a:lnTo>
                      <a:pt x="18" y="10744"/>
                    </a:lnTo>
                    <a:lnTo>
                      <a:pt x="35" y="11000"/>
                    </a:lnTo>
                    <a:cubicBezTo>
                      <a:pt x="52" y="11172"/>
                      <a:pt x="104" y="11326"/>
                      <a:pt x="138" y="11497"/>
                    </a:cubicBezTo>
                    <a:cubicBezTo>
                      <a:pt x="172" y="11651"/>
                      <a:pt x="224" y="11823"/>
                      <a:pt x="292" y="11977"/>
                    </a:cubicBezTo>
                    <a:cubicBezTo>
                      <a:pt x="412" y="12285"/>
                      <a:pt x="600" y="12576"/>
                      <a:pt x="806" y="12850"/>
                    </a:cubicBezTo>
                    <a:cubicBezTo>
                      <a:pt x="1029" y="13107"/>
                      <a:pt x="1285" y="13330"/>
                      <a:pt x="1560" y="13518"/>
                    </a:cubicBezTo>
                    <a:cubicBezTo>
                      <a:pt x="1834" y="13724"/>
                      <a:pt x="2125" y="13878"/>
                      <a:pt x="2433" y="13998"/>
                    </a:cubicBezTo>
                    <a:cubicBezTo>
                      <a:pt x="3032" y="14255"/>
                      <a:pt x="3649" y="14409"/>
                      <a:pt x="4283" y="14494"/>
                    </a:cubicBezTo>
                    <a:cubicBezTo>
                      <a:pt x="4608" y="14546"/>
                      <a:pt x="4916" y="14563"/>
                      <a:pt x="5225" y="14580"/>
                    </a:cubicBezTo>
                    <a:cubicBezTo>
                      <a:pt x="5346" y="14586"/>
                      <a:pt x="5465" y="14590"/>
                      <a:pt x="5584" y="14592"/>
                    </a:cubicBezTo>
                    <a:lnTo>
                      <a:pt x="5584" y="14592"/>
                    </a:lnTo>
                    <a:cubicBezTo>
                      <a:pt x="5585" y="14736"/>
                      <a:pt x="5587" y="14881"/>
                      <a:pt x="5602" y="15025"/>
                    </a:cubicBezTo>
                    <a:cubicBezTo>
                      <a:pt x="5636" y="15368"/>
                      <a:pt x="5704" y="15693"/>
                      <a:pt x="5807" y="16019"/>
                    </a:cubicBezTo>
                    <a:cubicBezTo>
                      <a:pt x="5910" y="16344"/>
                      <a:pt x="6047" y="16652"/>
                      <a:pt x="6218" y="16961"/>
                    </a:cubicBezTo>
                    <a:cubicBezTo>
                      <a:pt x="6287" y="17115"/>
                      <a:pt x="6389" y="17235"/>
                      <a:pt x="6492" y="17372"/>
                    </a:cubicBezTo>
                    <a:cubicBezTo>
                      <a:pt x="6578" y="17526"/>
                      <a:pt x="6698" y="17646"/>
                      <a:pt x="6800" y="17766"/>
                    </a:cubicBezTo>
                    <a:cubicBezTo>
                      <a:pt x="7006" y="18040"/>
                      <a:pt x="7263" y="18245"/>
                      <a:pt x="7520" y="18468"/>
                    </a:cubicBezTo>
                    <a:lnTo>
                      <a:pt x="7914" y="18776"/>
                    </a:lnTo>
                    <a:lnTo>
                      <a:pt x="8102" y="18913"/>
                    </a:lnTo>
                    <a:lnTo>
                      <a:pt x="8325" y="19050"/>
                    </a:lnTo>
                    <a:lnTo>
                      <a:pt x="8770" y="19290"/>
                    </a:lnTo>
                    <a:cubicBezTo>
                      <a:pt x="8907" y="19376"/>
                      <a:pt x="9044" y="19427"/>
                      <a:pt x="9181" y="19496"/>
                    </a:cubicBezTo>
                    <a:lnTo>
                      <a:pt x="9592" y="19667"/>
                    </a:lnTo>
                    <a:lnTo>
                      <a:pt x="9626" y="19684"/>
                    </a:lnTo>
                    <a:lnTo>
                      <a:pt x="9643" y="19701"/>
                    </a:lnTo>
                    <a:lnTo>
                      <a:pt x="9678" y="19701"/>
                    </a:lnTo>
                    <a:lnTo>
                      <a:pt x="9729" y="19718"/>
                    </a:lnTo>
                    <a:lnTo>
                      <a:pt x="9849" y="19770"/>
                    </a:lnTo>
                    <a:lnTo>
                      <a:pt x="10072" y="19838"/>
                    </a:lnTo>
                    <a:cubicBezTo>
                      <a:pt x="10226" y="19889"/>
                      <a:pt x="10380" y="19958"/>
                      <a:pt x="10534" y="19992"/>
                    </a:cubicBezTo>
                    <a:lnTo>
                      <a:pt x="11031" y="20095"/>
                    </a:lnTo>
                    <a:cubicBezTo>
                      <a:pt x="11339" y="20181"/>
                      <a:pt x="11682" y="20181"/>
                      <a:pt x="12007" y="20215"/>
                    </a:cubicBezTo>
                    <a:cubicBezTo>
                      <a:pt x="12058" y="20221"/>
                      <a:pt x="12112" y="20222"/>
                      <a:pt x="12166" y="20222"/>
                    </a:cubicBezTo>
                    <a:cubicBezTo>
                      <a:pt x="12275" y="20222"/>
                      <a:pt x="12390" y="20215"/>
                      <a:pt x="12504" y="20215"/>
                    </a:cubicBezTo>
                    <a:cubicBezTo>
                      <a:pt x="12658" y="20215"/>
                      <a:pt x="12829" y="20215"/>
                      <a:pt x="12983" y="20181"/>
                    </a:cubicBezTo>
                    <a:lnTo>
                      <a:pt x="13480" y="20112"/>
                    </a:lnTo>
                    <a:cubicBezTo>
                      <a:pt x="13651" y="20078"/>
                      <a:pt x="13805" y="20044"/>
                      <a:pt x="13960" y="19992"/>
                    </a:cubicBezTo>
                    <a:cubicBezTo>
                      <a:pt x="14131" y="19958"/>
                      <a:pt x="14285" y="19907"/>
                      <a:pt x="14439" y="19838"/>
                    </a:cubicBezTo>
                    <a:cubicBezTo>
                      <a:pt x="14593" y="19787"/>
                      <a:pt x="14747" y="19735"/>
                      <a:pt x="14902" y="19667"/>
                    </a:cubicBezTo>
                    <a:cubicBezTo>
                      <a:pt x="15193" y="19530"/>
                      <a:pt x="15484" y="19358"/>
                      <a:pt x="15758" y="19187"/>
                    </a:cubicBezTo>
                    <a:cubicBezTo>
                      <a:pt x="16032" y="19016"/>
                      <a:pt x="16289" y="18828"/>
                      <a:pt x="16546" y="18605"/>
                    </a:cubicBezTo>
                    <a:cubicBezTo>
                      <a:pt x="16666" y="18502"/>
                      <a:pt x="16785" y="18399"/>
                      <a:pt x="16905" y="18279"/>
                    </a:cubicBezTo>
                    <a:cubicBezTo>
                      <a:pt x="16910" y="18275"/>
                      <a:pt x="16915" y="18270"/>
                      <a:pt x="16920" y="18265"/>
                    </a:cubicBezTo>
                    <a:lnTo>
                      <a:pt x="16920" y="18265"/>
                    </a:lnTo>
                    <a:cubicBezTo>
                      <a:pt x="16927" y="18270"/>
                      <a:pt x="16933" y="18275"/>
                      <a:pt x="16940" y="18279"/>
                    </a:cubicBezTo>
                    <a:cubicBezTo>
                      <a:pt x="17077" y="18365"/>
                      <a:pt x="17231" y="18468"/>
                      <a:pt x="17368" y="18554"/>
                    </a:cubicBezTo>
                    <a:cubicBezTo>
                      <a:pt x="17659" y="18725"/>
                      <a:pt x="17950" y="18879"/>
                      <a:pt x="18258" y="18999"/>
                    </a:cubicBezTo>
                    <a:cubicBezTo>
                      <a:pt x="18567" y="19136"/>
                      <a:pt x="18892" y="19256"/>
                      <a:pt x="19200" y="19358"/>
                    </a:cubicBezTo>
                    <a:lnTo>
                      <a:pt x="19697" y="19478"/>
                    </a:lnTo>
                    <a:cubicBezTo>
                      <a:pt x="19868" y="19513"/>
                      <a:pt x="20022" y="19547"/>
                      <a:pt x="20194" y="19581"/>
                    </a:cubicBezTo>
                    <a:cubicBezTo>
                      <a:pt x="20365" y="19615"/>
                      <a:pt x="20536" y="19615"/>
                      <a:pt x="20690" y="19633"/>
                    </a:cubicBezTo>
                    <a:lnTo>
                      <a:pt x="20947" y="19650"/>
                    </a:lnTo>
                    <a:lnTo>
                      <a:pt x="21701" y="19650"/>
                    </a:lnTo>
                    <a:lnTo>
                      <a:pt x="22215" y="19598"/>
                    </a:lnTo>
                    <a:cubicBezTo>
                      <a:pt x="22369" y="19581"/>
                      <a:pt x="22540" y="19530"/>
                      <a:pt x="22711" y="19496"/>
                    </a:cubicBezTo>
                    <a:lnTo>
                      <a:pt x="22968" y="19444"/>
                    </a:lnTo>
                    <a:cubicBezTo>
                      <a:pt x="23054" y="19427"/>
                      <a:pt x="23140" y="19410"/>
                      <a:pt x="23208" y="19376"/>
                    </a:cubicBezTo>
                    <a:lnTo>
                      <a:pt x="23653" y="19221"/>
                    </a:lnTo>
                    <a:lnTo>
                      <a:pt x="23773" y="19187"/>
                    </a:lnTo>
                    <a:lnTo>
                      <a:pt x="23790" y="19187"/>
                    </a:lnTo>
                    <a:lnTo>
                      <a:pt x="23825" y="19170"/>
                    </a:lnTo>
                    <a:lnTo>
                      <a:pt x="23842" y="19153"/>
                    </a:lnTo>
                    <a:lnTo>
                      <a:pt x="23910" y="19136"/>
                    </a:lnTo>
                    <a:lnTo>
                      <a:pt x="24133" y="19033"/>
                    </a:lnTo>
                    <a:cubicBezTo>
                      <a:pt x="24458" y="18862"/>
                      <a:pt x="24750" y="18691"/>
                      <a:pt x="25006" y="18434"/>
                    </a:cubicBezTo>
                    <a:cubicBezTo>
                      <a:pt x="25263" y="18194"/>
                      <a:pt x="25486" y="17903"/>
                      <a:pt x="25640" y="17577"/>
                    </a:cubicBezTo>
                    <a:cubicBezTo>
                      <a:pt x="25948" y="16944"/>
                      <a:pt x="26034" y="16241"/>
                      <a:pt x="26000" y="15591"/>
                    </a:cubicBezTo>
                    <a:cubicBezTo>
                      <a:pt x="25966" y="14923"/>
                      <a:pt x="25829" y="14289"/>
                      <a:pt x="25640" y="13672"/>
                    </a:cubicBezTo>
                    <a:cubicBezTo>
                      <a:pt x="25537" y="13364"/>
                      <a:pt x="25435" y="13056"/>
                      <a:pt x="25315" y="12765"/>
                    </a:cubicBezTo>
                    <a:cubicBezTo>
                      <a:pt x="25215" y="12507"/>
                      <a:pt x="25102" y="12261"/>
                      <a:pt x="24988" y="12017"/>
                    </a:cubicBezTo>
                    <a:lnTo>
                      <a:pt x="24988" y="12017"/>
                    </a:lnTo>
                    <a:cubicBezTo>
                      <a:pt x="25128" y="11923"/>
                      <a:pt x="25252" y="11821"/>
                      <a:pt x="25366" y="11720"/>
                    </a:cubicBezTo>
                    <a:cubicBezTo>
                      <a:pt x="25537" y="11566"/>
                      <a:pt x="25692" y="11412"/>
                      <a:pt x="25829" y="11223"/>
                    </a:cubicBezTo>
                    <a:cubicBezTo>
                      <a:pt x="25966" y="11052"/>
                      <a:pt x="26085" y="10881"/>
                      <a:pt x="26188" y="10675"/>
                    </a:cubicBezTo>
                    <a:cubicBezTo>
                      <a:pt x="26240" y="10572"/>
                      <a:pt x="26291" y="10487"/>
                      <a:pt x="26342" y="10384"/>
                    </a:cubicBezTo>
                    <a:cubicBezTo>
                      <a:pt x="26377" y="10281"/>
                      <a:pt x="26411" y="10161"/>
                      <a:pt x="26445" y="10058"/>
                    </a:cubicBezTo>
                    <a:lnTo>
                      <a:pt x="26531" y="9733"/>
                    </a:lnTo>
                    <a:cubicBezTo>
                      <a:pt x="26548" y="9630"/>
                      <a:pt x="26548" y="9510"/>
                      <a:pt x="26565" y="9408"/>
                    </a:cubicBezTo>
                    <a:cubicBezTo>
                      <a:pt x="26582" y="9288"/>
                      <a:pt x="26565" y="9185"/>
                      <a:pt x="26565" y="9065"/>
                    </a:cubicBezTo>
                    <a:cubicBezTo>
                      <a:pt x="26565" y="8962"/>
                      <a:pt x="26565" y="8842"/>
                      <a:pt x="26531" y="8740"/>
                    </a:cubicBezTo>
                    <a:lnTo>
                      <a:pt x="26479" y="8397"/>
                    </a:lnTo>
                    <a:cubicBezTo>
                      <a:pt x="26462" y="8294"/>
                      <a:pt x="26411" y="8192"/>
                      <a:pt x="26377" y="8089"/>
                    </a:cubicBezTo>
                    <a:lnTo>
                      <a:pt x="26342" y="7935"/>
                    </a:lnTo>
                    <a:lnTo>
                      <a:pt x="26308" y="7849"/>
                    </a:lnTo>
                    <a:lnTo>
                      <a:pt x="26274" y="7781"/>
                    </a:lnTo>
                    <a:cubicBezTo>
                      <a:pt x="26222" y="7678"/>
                      <a:pt x="26188" y="7575"/>
                      <a:pt x="26120" y="7472"/>
                    </a:cubicBezTo>
                    <a:cubicBezTo>
                      <a:pt x="26017" y="7284"/>
                      <a:pt x="25880" y="7095"/>
                      <a:pt x="25726" y="6924"/>
                    </a:cubicBezTo>
                    <a:cubicBezTo>
                      <a:pt x="25589" y="6753"/>
                      <a:pt x="25400" y="6616"/>
                      <a:pt x="25212" y="6496"/>
                    </a:cubicBezTo>
                    <a:cubicBezTo>
                      <a:pt x="25024" y="6359"/>
                      <a:pt x="24818" y="6273"/>
                      <a:pt x="24613" y="6188"/>
                    </a:cubicBezTo>
                    <a:cubicBezTo>
                      <a:pt x="24407" y="6102"/>
                      <a:pt x="24184" y="6051"/>
                      <a:pt x="23962" y="5999"/>
                    </a:cubicBezTo>
                    <a:cubicBezTo>
                      <a:pt x="23605" y="5928"/>
                      <a:pt x="23236" y="5892"/>
                      <a:pt x="22866" y="5892"/>
                    </a:cubicBezTo>
                    <a:cubicBezTo>
                      <a:pt x="22791" y="5892"/>
                      <a:pt x="22717" y="5894"/>
                      <a:pt x="22643" y="5897"/>
                    </a:cubicBezTo>
                    <a:cubicBezTo>
                      <a:pt x="22437" y="5897"/>
                      <a:pt x="22215" y="5914"/>
                      <a:pt x="21992" y="5948"/>
                    </a:cubicBezTo>
                    <a:cubicBezTo>
                      <a:pt x="21885" y="5956"/>
                      <a:pt x="21782" y="5968"/>
                      <a:pt x="21677" y="5986"/>
                    </a:cubicBezTo>
                    <a:lnTo>
                      <a:pt x="21677" y="5986"/>
                    </a:lnTo>
                    <a:cubicBezTo>
                      <a:pt x="21640" y="5738"/>
                      <a:pt x="21589" y="5500"/>
                      <a:pt x="21530" y="5263"/>
                    </a:cubicBezTo>
                    <a:cubicBezTo>
                      <a:pt x="21427" y="4920"/>
                      <a:pt x="21324" y="4595"/>
                      <a:pt x="21187" y="4270"/>
                    </a:cubicBezTo>
                    <a:cubicBezTo>
                      <a:pt x="21050" y="3944"/>
                      <a:pt x="20896" y="3619"/>
                      <a:pt x="20708" y="3310"/>
                    </a:cubicBezTo>
                    <a:lnTo>
                      <a:pt x="20416" y="2865"/>
                    </a:lnTo>
                    <a:lnTo>
                      <a:pt x="20091" y="2437"/>
                    </a:lnTo>
                    <a:cubicBezTo>
                      <a:pt x="19988" y="2300"/>
                      <a:pt x="19851" y="2180"/>
                      <a:pt x="19731" y="2043"/>
                    </a:cubicBezTo>
                    <a:cubicBezTo>
                      <a:pt x="19663" y="1974"/>
                      <a:pt x="19611" y="1906"/>
                      <a:pt x="19543" y="1855"/>
                    </a:cubicBezTo>
                    <a:lnTo>
                      <a:pt x="19337" y="1683"/>
                    </a:lnTo>
                    <a:cubicBezTo>
                      <a:pt x="19200" y="1563"/>
                      <a:pt x="19063" y="1444"/>
                      <a:pt x="18909" y="1341"/>
                    </a:cubicBezTo>
                    <a:lnTo>
                      <a:pt x="18464" y="1033"/>
                    </a:lnTo>
                    <a:cubicBezTo>
                      <a:pt x="18327" y="930"/>
                      <a:pt x="18139" y="861"/>
                      <a:pt x="17984" y="776"/>
                    </a:cubicBezTo>
                    <a:lnTo>
                      <a:pt x="17745" y="639"/>
                    </a:lnTo>
                    <a:lnTo>
                      <a:pt x="17608" y="587"/>
                    </a:lnTo>
                    <a:lnTo>
                      <a:pt x="17505" y="536"/>
                    </a:lnTo>
                    <a:lnTo>
                      <a:pt x="17025" y="347"/>
                    </a:lnTo>
                    <a:lnTo>
                      <a:pt x="16905" y="313"/>
                    </a:lnTo>
                    <a:lnTo>
                      <a:pt x="16854" y="279"/>
                    </a:lnTo>
                    <a:lnTo>
                      <a:pt x="16803" y="279"/>
                    </a:lnTo>
                    <a:lnTo>
                      <a:pt x="16785" y="262"/>
                    </a:lnTo>
                    <a:lnTo>
                      <a:pt x="16751" y="262"/>
                    </a:lnTo>
                    <a:lnTo>
                      <a:pt x="16494" y="176"/>
                    </a:lnTo>
                    <a:cubicBezTo>
                      <a:pt x="16323" y="125"/>
                      <a:pt x="16135" y="108"/>
                      <a:pt x="15963" y="73"/>
                    </a:cubicBezTo>
                    <a:cubicBezTo>
                      <a:pt x="15775" y="39"/>
                      <a:pt x="15587" y="5"/>
                      <a:pt x="15415" y="5"/>
                    </a:cubicBezTo>
                    <a:cubicBezTo>
                      <a:pt x="15349" y="2"/>
                      <a:pt x="15282" y="0"/>
                      <a:pt x="152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1" name="Google Shape;2341;p49"/>
            <p:cNvGrpSpPr/>
            <p:nvPr/>
          </p:nvGrpSpPr>
          <p:grpSpPr>
            <a:xfrm>
              <a:off x="7756810" y="382594"/>
              <a:ext cx="711677" cy="1042140"/>
              <a:chOff x="7771085" y="1214269"/>
              <a:chExt cx="711677" cy="1042140"/>
            </a:xfrm>
          </p:grpSpPr>
          <p:sp>
            <p:nvSpPr>
              <p:cNvPr id="2342" name="Google Shape;2342;p49"/>
              <p:cNvSpPr/>
              <p:nvPr/>
            </p:nvSpPr>
            <p:spPr>
              <a:xfrm>
                <a:off x="7780068" y="1241774"/>
                <a:ext cx="668860" cy="1008801"/>
              </a:xfrm>
              <a:custGeom>
                <a:avLst/>
                <a:gdLst/>
                <a:ahLst/>
                <a:cxnLst/>
                <a:rect l="l" t="t" r="r" b="b"/>
                <a:pathLst>
                  <a:path w="21667" h="32679" extrusionOk="0">
                    <a:moveTo>
                      <a:pt x="21666" y="0"/>
                    </a:moveTo>
                    <a:lnTo>
                      <a:pt x="463" y="13120"/>
                    </a:lnTo>
                    <a:lnTo>
                      <a:pt x="7502" y="19560"/>
                    </a:lnTo>
                    <a:lnTo>
                      <a:pt x="1" y="32679"/>
                    </a:lnTo>
                    <a:lnTo>
                      <a:pt x="14696" y="18224"/>
                    </a:lnTo>
                    <a:lnTo>
                      <a:pt x="8924" y="14541"/>
                    </a:lnTo>
                    <a:lnTo>
                      <a:pt x="2166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3" name="Google Shape;2343;p49"/>
              <p:cNvSpPr/>
              <p:nvPr/>
            </p:nvSpPr>
            <p:spPr>
              <a:xfrm>
                <a:off x="7771085" y="1214269"/>
                <a:ext cx="711677" cy="1042140"/>
              </a:xfrm>
              <a:custGeom>
                <a:avLst/>
                <a:gdLst/>
                <a:ahLst/>
                <a:cxnLst/>
                <a:rect l="l" t="t" r="r" b="b"/>
                <a:pathLst>
                  <a:path w="23054" h="33759" extrusionOk="0">
                    <a:moveTo>
                      <a:pt x="20888" y="1835"/>
                    </a:moveTo>
                    <a:cubicBezTo>
                      <a:pt x="20148" y="2707"/>
                      <a:pt x="19408" y="3576"/>
                      <a:pt x="18669" y="4437"/>
                    </a:cubicBezTo>
                    <a:lnTo>
                      <a:pt x="17076" y="6269"/>
                    </a:lnTo>
                    <a:cubicBezTo>
                      <a:pt x="16545" y="6869"/>
                      <a:pt x="16014" y="7468"/>
                      <a:pt x="15483" y="8068"/>
                    </a:cubicBezTo>
                    <a:cubicBezTo>
                      <a:pt x="14952" y="8684"/>
                      <a:pt x="14421" y="9284"/>
                      <a:pt x="13873" y="9883"/>
                    </a:cubicBezTo>
                    <a:cubicBezTo>
                      <a:pt x="13342" y="10483"/>
                      <a:pt x="12794" y="11082"/>
                      <a:pt x="12246" y="11664"/>
                    </a:cubicBezTo>
                    <a:lnTo>
                      <a:pt x="8992" y="15244"/>
                    </a:lnTo>
                    <a:lnTo>
                      <a:pt x="8769" y="15484"/>
                    </a:lnTo>
                    <a:lnTo>
                      <a:pt x="9061" y="15672"/>
                    </a:lnTo>
                    <a:lnTo>
                      <a:pt x="10482" y="16631"/>
                    </a:lnTo>
                    <a:cubicBezTo>
                      <a:pt x="10962" y="16940"/>
                      <a:pt x="11424" y="17265"/>
                      <a:pt x="11904" y="17573"/>
                    </a:cubicBezTo>
                    <a:lnTo>
                      <a:pt x="13342" y="18515"/>
                    </a:lnTo>
                    <a:lnTo>
                      <a:pt x="14369" y="19176"/>
                    </a:lnTo>
                    <a:lnTo>
                      <a:pt x="14369" y="19176"/>
                    </a:lnTo>
                    <a:cubicBezTo>
                      <a:pt x="13254" y="20268"/>
                      <a:pt x="12150" y="21384"/>
                      <a:pt x="11047" y="22472"/>
                    </a:cubicBezTo>
                    <a:lnTo>
                      <a:pt x="7416" y="26120"/>
                    </a:lnTo>
                    <a:lnTo>
                      <a:pt x="5601" y="27969"/>
                    </a:lnTo>
                    <a:lnTo>
                      <a:pt x="3820" y="29819"/>
                    </a:lnTo>
                    <a:lnTo>
                      <a:pt x="2021" y="31669"/>
                    </a:lnTo>
                    <a:cubicBezTo>
                      <a:pt x="1525" y="32200"/>
                      <a:pt x="1028" y="32714"/>
                      <a:pt x="531" y="33245"/>
                    </a:cubicBezTo>
                    <a:cubicBezTo>
                      <a:pt x="1131" y="32285"/>
                      <a:pt x="1713" y="31326"/>
                      <a:pt x="2295" y="30367"/>
                    </a:cubicBezTo>
                    <a:cubicBezTo>
                      <a:pt x="2963" y="29305"/>
                      <a:pt x="3614" y="28209"/>
                      <a:pt x="4265" y="27130"/>
                    </a:cubicBezTo>
                    <a:lnTo>
                      <a:pt x="6200" y="23893"/>
                    </a:lnTo>
                    <a:lnTo>
                      <a:pt x="8119" y="20639"/>
                    </a:lnTo>
                    <a:lnTo>
                      <a:pt x="8273" y="20382"/>
                    </a:lnTo>
                    <a:lnTo>
                      <a:pt x="8050" y="20177"/>
                    </a:lnTo>
                    <a:lnTo>
                      <a:pt x="6320" y="18550"/>
                    </a:lnTo>
                    <a:cubicBezTo>
                      <a:pt x="5738" y="18001"/>
                      <a:pt x="5156" y="17453"/>
                      <a:pt x="4573" y="16922"/>
                    </a:cubicBezTo>
                    <a:lnTo>
                      <a:pt x="1526" y="14084"/>
                    </a:lnTo>
                    <a:lnTo>
                      <a:pt x="1526" y="14084"/>
                    </a:lnTo>
                    <a:lnTo>
                      <a:pt x="3648" y="12761"/>
                    </a:lnTo>
                    <a:cubicBezTo>
                      <a:pt x="4539" y="12213"/>
                      <a:pt x="5413" y="11664"/>
                      <a:pt x="6286" y="11116"/>
                    </a:cubicBezTo>
                    <a:lnTo>
                      <a:pt x="11561" y="7794"/>
                    </a:lnTo>
                    <a:cubicBezTo>
                      <a:pt x="13325" y="6698"/>
                      <a:pt x="15072" y="5567"/>
                      <a:pt x="16819" y="4454"/>
                    </a:cubicBezTo>
                    <a:lnTo>
                      <a:pt x="20888" y="1835"/>
                    </a:lnTo>
                    <a:close/>
                    <a:moveTo>
                      <a:pt x="23053" y="1"/>
                    </a:moveTo>
                    <a:lnTo>
                      <a:pt x="21837" y="720"/>
                    </a:lnTo>
                    <a:lnTo>
                      <a:pt x="16494" y="3906"/>
                    </a:lnTo>
                    <a:cubicBezTo>
                      <a:pt x="14713" y="4968"/>
                      <a:pt x="12914" y="6030"/>
                      <a:pt x="11150" y="7126"/>
                    </a:cubicBezTo>
                    <a:lnTo>
                      <a:pt x="5824" y="10363"/>
                    </a:lnTo>
                    <a:cubicBezTo>
                      <a:pt x="4933" y="10894"/>
                      <a:pt x="4059" y="11442"/>
                      <a:pt x="3169" y="11990"/>
                    </a:cubicBezTo>
                    <a:lnTo>
                      <a:pt x="514" y="13617"/>
                    </a:lnTo>
                    <a:lnTo>
                      <a:pt x="0" y="13942"/>
                    </a:lnTo>
                    <a:lnTo>
                      <a:pt x="446" y="14353"/>
                    </a:lnTo>
                    <a:lnTo>
                      <a:pt x="3991" y="17556"/>
                    </a:lnTo>
                    <a:cubicBezTo>
                      <a:pt x="4573" y="18087"/>
                      <a:pt x="5173" y="18618"/>
                      <a:pt x="5772" y="19149"/>
                    </a:cubicBezTo>
                    <a:lnTo>
                      <a:pt x="7324" y="20522"/>
                    </a:lnTo>
                    <a:lnTo>
                      <a:pt x="5635" y="23568"/>
                    </a:lnTo>
                    <a:lnTo>
                      <a:pt x="3820" y="26890"/>
                    </a:lnTo>
                    <a:cubicBezTo>
                      <a:pt x="3220" y="28004"/>
                      <a:pt x="2621" y="29100"/>
                      <a:pt x="2021" y="30213"/>
                    </a:cubicBezTo>
                    <a:cubicBezTo>
                      <a:pt x="1422" y="31326"/>
                      <a:pt x="822" y="32440"/>
                      <a:pt x="240" y="33553"/>
                    </a:cubicBezTo>
                    <a:lnTo>
                      <a:pt x="137" y="33758"/>
                    </a:lnTo>
                    <a:lnTo>
                      <a:pt x="309" y="33604"/>
                    </a:lnTo>
                    <a:cubicBezTo>
                      <a:pt x="959" y="33022"/>
                      <a:pt x="1576" y="32440"/>
                      <a:pt x="2210" y="31857"/>
                    </a:cubicBezTo>
                    <a:lnTo>
                      <a:pt x="4111" y="30110"/>
                    </a:lnTo>
                    <a:lnTo>
                      <a:pt x="5978" y="28346"/>
                    </a:lnTo>
                    <a:lnTo>
                      <a:pt x="7845" y="26565"/>
                    </a:lnTo>
                    <a:lnTo>
                      <a:pt x="11561" y="23003"/>
                    </a:lnTo>
                    <a:cubicBezTo>
                      <a:pt x="12794" y="21787"/>
                      <a:pt x="14027" y="20605"/>
                      <a:pt x="15243" y="19389"/>
                    </a:cubicBezTo>
                    <a:lnTo>
                      <a:pt x="15586" y="19046"/>
                    </a:lnTo>
                    <a:lnTo>
                      <a:pt x="15192" y="18806"/>
                    </a:lnTo>
                    <a:lnTo>
                      <a:pt x="13736" y="17882"/>
                    </a:lnTo>
                    <a:lnTo>
                      <a:pt x="12298" y="16974"/>
                    </a:lnTo>
                    <a:cubicBezTo>
                      <a:pt x="11801" y="16666"/>
                      <a:pt x="11321" y="16374"/>
                      <a:pt x="10825" y="16083"/>
                    </a:cubicBezTo>
                    <a:lnTo>
                      <a:pt x="9659" y="15356"/>
                    </a:lnTo>
                    <a:lnTo>
                      <a:pt x="9659" y="15356"/>
                    </a:lnTo>
                    <a:lnTo>
                      <a:pt x="12537" y="11921"/>
                    </a:lnTo>
                    <a:cubicBezTo>
                      <a:pt x="13068" y="11305"/>
                      <a:pt x="13582" y="10688"/>
                      <a:pt x="14113" y="10089"/>
                    </a:cubicBezTo>
                    <a:cubicBezTo>
                      <a:pt x="14627" y="9472"/>
                      <a:pt x="15158" y="8856"/>
                      <a:pt x="15689" y="8256"/>
                    </a:cubicBezTo>
                    <a:cubicBezTo>
                      <a:pt x="16220" y="7640"/>
                      <a:pt x="16734" y="7040"/>
                      <a:pt x="17282" y="6441"/>
                    </a:cubicBezTo>
                    <a:lnTo>
                      <a:pt x="18874" y="4625"/>
                    </a:lnTo>
                    <a:cubicBezTo>
                      <a:pt x="19953" y="3426"/>
                      <a:pt x="21032" y="2227"/>
                      <a:pt x="22111" y="1046"/>
                    </a:cubicBezTo>
                    <a:lnTo>
                      <a:pt x="2305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4" name="Google Shape;2344;p49"/>
            <p:cNvGrpSpPr/>
            <p:nvPr/>
          </p:nvGrpSpPr>
          <p:grpSpPr>
            <a:xfrm>
              <a:off x="7635393" y="4462339"/>
              <a:ext cx="566279" cy="587456"/>
              <a:chOff x="3039250" y="4546850"/>
              <a:chExt cx="458600" cy="475750"/>
            </a:xfrm>
          </p:grpSpPr>
          <p:sp>
            <p:nvSpPr>
              <p:cNvPr id="2345" name="Google Shape;2345;p49"/>
              <p:cNvSpPr/>
              <p:nvPr/>
            </p:nvSpPr>
            <p:spPr>
              <a:xfrm>
                <a:off x="3055950" y="4577700"/>
                <a:ext cx="438475" cy="441050"/>
              </a:xfrm>
              <a:custGeom>
                <a:avLst/>
                <a:gdLst/>
                <a:ahLst/>
                <a:cxnLst/>
                <a:rect l="l" t="t" r="r" b="b"/>
                <a:pathLst>
                  <a:path w="17539" h="17642" extrusionOk="0">
                    <a:moveTo>
                      <a:pt x="1" y="0"/>
                    </a:moveTo>
                    <a:lnTo>
                      <a:pt x="5892" y="14832"/>
                    </a:lnTo>
                    <a:lnTo>
                      <a:pt x="10260" y="10876"/>
                    </a:lnTo>
                    <a:lnTo>
                      <a:pt x="17539" y="17641"/>
                    </a:lnTo>
                    <a:lnTo>
                      <a:pt x="10876" y="6765"/>
                    </a:lnTo>
                    <a:lnTo>
                      <a:pt x="7451" y="955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6" name="Google Shape;2346;p49"/>
              <p:cNvSpPr/>
              <p:nvPr/>
            </p:nvSpPr>
            <p:spPr>
              <a:xfrm>
                <a:off x="3039250" y="4546850"/>
                <a:ext cx="458600" cy="475750"/>
              </a:xfrm>
              <a:custGeom>
                <a:avLst/>
                <a:gdLst/>
                <a:ahLst/>
                <a:cxnLst/>
                <a:rect l="l" t="t" r="r" b="b"/>
                <a:pathLst>
                  <a:path w="18344" h="19030" extrusionOk="0">
                    <a:moveTo>
                      <a:pt x="1401" y="2430"/>
                    </a:moveTo>
                    <a:lnTo>
                      <a:pt x="1474" y="2519"/>
                    </a:lnTo>
                    <a:lnTo>
                      <a:pt x="2416" y="3700"/>
                    </a:lnTo>
                    <a:lnTo>
                      <a:pt x="3358" y="4899"/>
                    </a:lnTo>
                    <a:cubicBezTo>
                      <a:pt x="3666" y="5293"/>
                      <a:pt x="3974" y="5687"/>
                      <a:pt x="4283" y="6098"/>
                    </a:cubicBezTo>
                    <a:cubicBezTo>
                      <a:pt x="4591" y="6492"/>
                      <a:pt x="4899" y="6903"/>
                      <a:pt x="5207" y="7297"/>
                    </a:cubicBezTo>
                    <a:cubicBezTo>
                      <a:pt x="5499" y="7708"/>
                      <a:pt x="5807" y="8119"/>
                      <a:pt x="6098" y="8530"/>
                    </a:cubicBezTo>
                    <a:lnTo>
                      <a:pt x="7879" y="10962"/>
                    </a:lnTo>
                    <a:lnTo>
                      <a:pt x="8068" y="11219"/>
                    </a:lnTo>
                    <a:lnTo>
                      <a:pt x="8307" y="11014"/>
                    </a:lnTo>
                    <a:cubicBezTo>
                      <a:pt x="8890" y="10568"/>
                      <a:pt x="9489" y="10123"/>
                      <a:pt x="10054" y="9678"/>
                    </a:cubicBezTo>
                    <a:lnTo>
                      <a:pt x="10928" y="8993"/>
                    </a:lnTo>
                    <a:lnTo>
                      <a:pt x="11446" y="8567"/>
                    </a:lnTo>
                    <a:lnTo>
                      <a:pt x="11446" y="8567"/>
                    </a:lnTo>
                    <a:cubicBezTo>
                      <a:pt x="11646" y="8896"/>
                      <a:pt x="11848" y="9218"/>
                      <a:pt x="12058" y="9541"/>
                    </a:cubicBezTo>
                    <a:lnTo>
                      <a:pt x="12897" y="10894"/>
                    </a:lnTo>
                    <a:lnTo>
                      <a:pt x="13754" y="12247"/>
                    </a:lnTo>
                    <a:cubicBezTo>
                      <a:pt x="14045" y="12692"/>
                      <a:pt x="14319" y="13137"/>
                      <a:pt x="14610" y="13583"/>
                    </a:cubicBezTo>
                    <a:cubicBezTo>
                      <a:pt x="15192" y="14490"/>
                      <a:pt x="15775" y="15364"/>
                      <a:pt x="16357" y="16255"/>
                    </a:cubicBezTo>
                    <a:lnTo>
                      <a:pt x="17265" y="17573"/>
                    </a:lnTo>
                    <a:cubicBezTo>
                      <a:pt x="17461" y="17873"/>
                      <a:pt x="17665" y="18165"/>
                      <a:pt x="17871" y="18460"/>
                    </a:cubicBezTo>
                    <a:lnTo>
                      <a:pt x="17871" y="18460"/>
                    </a:lnTo>
                    <a:cubicBezTo>
                      <a:pt x="17412" y="17988"/>
                      <a:pt x="16953" y="17519"/>
                      <a:pt x="16494" y="17060"/>
                    </a:cubicBezTo>
                    <a:cubicBezTo>
                      <a:pt x="15929" y="16460"/>
                      <a:pt x="15330" y="15895"/>
                      <a:pt x="14747" y="15295"/>
                    </a:cubicBezTo>
                    <a:cubicBezTo>
                      <a:pt x="14148" y="14713"/>
                      <a:pt x="13565" y="14131"/>
                      <a:pt x="12983" y="13548"/>
                    </a:cubicBezTo>
                    <a:lnTo>
                      <a:pt x="11185" y="11819"/>
                    </a:lnTo>
                    <a:lnTo>
                      <a:pt x="10945" y="11579"/>
                    </a:lnTo>
                    <a:lnTo>
                      <a:pt x="10671" y="11819"/>
                    </a:lnTo>
                    <a:cubicBezTo>
                      <a:pt x="9934" y="12469"/>
                      <a:pt x="9181" y="13120"/>
                      <a:pt x="8444" y="13771"/>
                    </a:cubicBezTo>
                    <a:lnTo>
                      <a:pt x="7348" y="14747"/>
                    </a:lnTo>
                    <a:cubicBezTo>
                      <a:pt x="7151" y="14926"/>
                      <a:pt x="6948" y="15105"/>
                      <a:pt x="6745" y="15284"/>
                    </a:cubicBezTo>
                    <a:lnTo>
                      <a:pt x="6745" y="15284"/>
                    </a:lnTo>
                    <a:lnTo>
                      <a:pt x="6252" y="14045"/>
                    </a:lnTo>
                    <a:cubicBezTo>
                      <a:pt x="5995" y="13429"/>
                      <a:pt x="5738" y="12812"/>
                      <a:pt x="5499" y="12195"/>
                    </a:cubicBezTo>
                    <a:lnTo>
                      <a:pt x="3974" y="8513"/>
                    </a:lnTo>
                    <a:lnTo>
                      <a:pt x="3221" y="6663"/>
                    </a:lnTo>
                    <a:lnTo>
                      <a:pt x="2433" y="4831"/>
                    </a:lnTo>
                    <a:lnTo>
                      <a:pt x="1401" y="2430"/>
                    </a:lnTo>
                    <a:close/>
                    <a:moveTo>
                      <a:pt x="1" y="1"/>
                    </a:moveTo>
                    <a:lnTo>
                      <a:pt x="480" y="1303"/>
                    </a:lnTo>
                    <a:lnTo>
                      <a:pt x="1850" y="5053"/>
                    </a:lnTo>
                    <a:lnTo>
                      <a:pt x="2536" y="6937"/>
                    </a:lnTo>
                    <a:lnTo>
                      <a:pt x="3255" y="8787"/>
                    </a:lnTo>
                    <a:lnTo>
                      <a:pt x="4676" y="12521"/>
                    </a:lnTo>
                    <a:cubicBezTo>
                      <a:pt x="4916" y="13137"/>
                      <a:pt x="5156" y="13771"/>
                      <a:pt x="5396" y="14388"/>
                    </a:cubicBezTo>
                    <a:lnTo>
                      <a:pt x="6132" y="16237"/>
                    </a:lnTo>
                    <a:lnTo>
                      <a:pt x="6372" y="16854"/>
                    </a:lnTo>
                    <a:lnTo>
                      <a:pt x="6869" y="16409"/>
                    </a:lnTo>
                    <a:cubicBezTo>
                      <a:pt x="7228" y="16083"/>
                      <a:pt x="7588" y="15741"/>
                      <a:pt x="7948" y="15415"/>
                    </a:cubicBezTo>
                    <a:lnTo>
                      <a:pt x="9027" y="14405"/>
                    </a:lnTo>
                    <a:cubicBezTo>
                      <a:pt x="9677" y="13830"/>
                      <a:pt x="10301" y="13228"/>
                      <a:pt x="10934" y="12635"/>
                    </a:cubicBezTo>
                    <a:lnTo>
                      <a:pt x="10934" y="12635"/>
                    </a:lnTo>
                    <a:lnTo>
                      <a:pt x="12521" y="14045"/>
                    </a:lnTo>
                    <a:cubicBezTo>
                      <a:pt x="13137" y="14593"/>
                      <a:pt x="13771" y="15124"/>
                      <a:pt x="14388" y="15672"/>
                    </a:cubicBezTo>
                    <a:cubicBezTo>
                      <a:pt x="15021" y="16220"/>
                      <a:pt x="15638" y="16768"/>
                      <a:pt x="16271" y="17299"/>
                    </a:cubicBezTo>
                    <a:cubicBezTo>
                      <a:pt x="16905" y="17830"/>
                      <a:pt x="17539" y="18378"/>
                      <a:pt x="18173" y="18892"/>
                    </a:cubicBezTo>
                    <a:lnTo>
                      <a:pt x="18344" y="19029"/>
                    </a:lnTo>
                    <a:lnTo>
                      <a:pt x="18241" y="18841"/>
                    </a:lnTo>
                    <a:cubicBezTo>
                      <a:pt x="18001" y="18378"/>
                      <a:pt x="17744" y="17899"/>
                      <a:pt x="17488" y="17436"/>
                    </a:cubicBezTo>
                    <a:lnTo>
                      <a:pt x="16717" y="16049"/>
                    </a:lnTo>
                    <a:cubicBezTo>
                      <a:pt x="16203" y="15107"/>
                      <a:pt x="15672" y="14182"/>
                      <a:pt x="15141" y="13274"/>
                    </a:cubicBezTo>
                    <a:cubicBezTo>
                      <a:pt x="14867" y="12812"/>
                      <a:pt x="14593" y="12350"/>
                      <a:pt x="14336" y="11887"/>
                    </a:cubicBezTo>
                    <a:lnTo>
                      <a:pt x="13514" y="10517"/>
                    </a:lnTo>
                    <a:lnTo>
                      <a:pt x="12692" y="9147"/>
                    </a:lnTo>
                    <a:cubicBezTo>
                      <a:pt x="12418" y="8702"/>
                      <a:pt x="12144" y="8239"/>
                      <a:pt x="11870" y="7794"/>
                    </a:cubicBezTo>
                    <a:lnTo>
                      <a:pt x="11630" y="7417"/>
                    </a:lnTo>
                    <a:lnTo>
                      <a:pt x="11305" y="7691"/>
                    </a:lnTo>
                    <a:lnTo>
                      <a:pt x="10448" y="8393"/>
                    </a:lnTo>
                    <a:lnTo>
                      <a:pt x="9609" y="9113"/>
                    </a:lnTo>
                    <a:cubicBezTo>
                      <a:pt x="9119" y="9513"/>
                      <a:pt x="8642" y="9940"/>
                      <a:pt x="8156" y="10359"/>
                    </a:cubicBezTo>
                    <a:lnTo>
                      <a:pt x="8156" y="10359"/>
                    </a:lnTo>
                    <a:lnTo>
                      <a:pt x="6423" y="8273"/>
                    </a:lnTo>
                    <a:cubicBezTo>
                      <a:pt x="6098" y="7879"/>
                      <a:pt x="5773" y="7503"/>
                      <a:pt x="5447" y="7109"/>
                    </a:cubicBezTo>
                    <a:cubicBezTo>
                      <a:pt x="5139" y="6715"/>
                      <a:pt x="4813" y="6321"/>
                      <a:pt x="4505" y="5927"/>
                    </a:cubicBezTo>
                    <a:cubicBezTo>
                      <a:pt x="4197" y="5533"/>
                      <a:pt x="3871" y="5139"/>
                      <a:pt x="3563" y="4728"/>
                    </a:cubicBezTo>
                    <a:lnTo>
                      <a:pt x="2638" y="3529"/>
                    </a:lnTo>
                    <a:lnTo>
                      <a:pt x="1731" y="2330"/>
                    </a:lnTo>
                    <a:lnTo>
                      <a:pt x="823" y="111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7" name="Google Shape;2347;p49"/>
            <p:cNvGrpSpPr/>
            <p:nvPr/>
          </p:nvGrpSpPr>
          <p:grpSpPr>
            <a:xfrm>
              <a:off x="7187907" y="369382"/>
              <a:ext cx="302464" cy="646665"/>
              <a:chOff x="7202182" y="1201057"/>
              <a:chExt cx="302464" cy="646665"/>
            </a:xfrm>
          </p:grpSpPr>
          <p:sp>
            <p:nvSpPr>
              <p:cNvPr id="2348" name="Google Shape;2348;p49"/>
              <p:cNvSpPr/>
              <p:nvPr/>
            </p:nvSpPr>
            <p:spPr>
              <a:xfrm>
                <a:off x="7203787" y="1258166"/>
                <a:ext cx="288171" cy="584770"/>
              </a:xfrm>
              <a:custGeom>
                <a:avLst/>
                <a:gdLst/>
                <a:ahLst/>
                <a:cxnLst/>
                <a:rect l="l" t="t" r="r" b="b"/>
                <a:pathLst>
                  <a:path w="9335" h="18943" extrusionOk="0">
                    <a:moveTo>
                      <a:pt x="9334" y="0"/>
                    </a:moveTo>
                    <a:lnTo>
                      <a:pt x="5857" y="9146"/>
                    </a:lnTo>
                    <a:lnTo>
                      <a:pt x="1644" y="6988"/>
                    </a:lnTo>
                    <a:lnTo>
                      <a:pt x="0" y="18943"/>
                    </a:lnTo>
                    <a:lnTo>
                      <a:pt x="4265" y="11493"/>
                    </a:lnTo>
                    <a:lnTo>
                      <a:pt x="7485" y="13137"/>
                    </a:lnTo>
                    <a:lnTo>
                      <a:pt x="93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9" name="Google Shape;2349;p49"/>
              <p:cNvSpPr/>
              <p:nvPr/>
            </p:nvSpPr>
            <p:spPr>
              <a:xfrm>
                <a:off x="7202182" y="1201057"/>
                <a:ext cx="302464" cy="646665"/>
              </a:xfrm>
              <a:custGeom>
                <a:avLst/>
                <a:gdLst/>
                <a:ahLst/>
                <a:cxnLst/>
                <a:rect l="l" t="t" r="r" b="b"/>
                <a:pathLst>
                  <a:path w="9798" h="20948" extrusionOk="0">
                    <a:moveTo>
                      <a:pt x="8828" y="3765"/>
                    </a:moveTo>
                    <a:lnTo>
                      <a:pt x="8598" y="5087"/>
                    </a:lnTo>
                    <a:cubicBezTo>
                      <a:pt x="8410" y="6184"/>
                      <a:pt x="8239" y="7280"/>
                      <a:pt x="8067" y="8376"/>
                    </a:cubicBezTo>
                    <a:lnTo>
                      <a:pt x="7571" y="11647"/>
                    </a:lnTo>
                    <a:lnTo>
                      <a:pt x="7331" y="13291"/>
                    </a:lnTo>
                    <a:lnTo>
                      <a:pt x="7183" y="14294"/>
                    </a:lnTo>
                    <a:lnTo>
                      <a:pt x="7183" y="14294"/>
                    </a:lnTo>
                    <a:cubicBezTo>
                      <a:pt x="7101" y="14255"/>
                      <a:pt x="7019" y="14218"/>
                      <a:pt x="6937" y="14182"/>
                    </a:cubicBezTo>
                    <a:lnTo>
                      <a:pt x="6132" y="13788"/>
                    </a:lnTo>
                    <a:cubicBezTo>
                      <a:pt x="5858" y="13651"/>
                      <a:pt x="5584" y="13514"/>
                      <a:pt x="5310" y="13394"/>
                    </a:cubicBezTo>
                    <a:lnTo>
                      <a:pt x="4488" y="13000"/>
                    </a:lnTo>
                    <a:lnTo>
                      <a:pt x="4145" y="12846"/>
                    </a:lnTo>
                    <a:lnTo>
                      <a:pt x="3991" y="13154"/>
                    </a:lnTo>
                    <a:lnTo>
                      <a:pt x="2964" y="15038"/>
                    </a:lnTo>
                    <a:lnTo>
                      <a:pt x="1970" y="16939"/>
                    </a:lnTo>
                    <a:cubicBezTo>
                      <a:pt x="1645" y="17573"/>
                      <a:pt x="1302" y="18207"/>
                      <a:pt x="977" y="18841"/>
                    </a:cubicBezTo>
                    <a:cubicBezTo>
                      <a:pt x="703" y="19389"/>
                      <a:pt x="429" y="19937"/>
                      <a:pt x="155" y="20485"/>
                    </a:cubicBezTo>
                    <a:cubicBezTo>
                      <a:pt x="343" y="19611"/>
                      <a:pt x="514" y="18721"/>
                      <a:pt x="669" y="17830"/>
                    </a:cubicBezTo>
                    <a:lnTo>
                      <a:pt x="925" y="16340"/>
                    </a:lnTo>
                    <a:lnTo>
                      <a:pt x="1182" y="14850"/>
                    </a:lnTo>
                    <a:cubicBezTo>
                      <a:pt x="1268" y="14353"/>
                      <a:pt x="1337" y="13857"/>
                      <a:pt x="1422" y="13360"/>
                    </a:cubicBezTo>
                    <a:lnTo>
                      <a:pt x="1645" y="11870"/>
                    </a:lnTo>
                    <a:cubicBezTo>
                      <a:pt x="1772" y="11053"/>
                      <a:pt x="1898" y="10237"/>
                      <a:pt x="2006" y="9421"/>
                    </a:cubicBezTo>
                    <a:lnTo>
                      <a:pt x="2006" y="9421"/>
                    </a:lnTo>
                    <a:cubicBezTo>
                      <a:pt x="2198" y="9519"/>
                      <a:pt x="2390" y="9618"/>
                      <a:pt x="2587" y="9712"/>
                    </a:cubicBezTo>
                    <a:lnTo>
                      <a:pt x="3649" y="10226"/>
                    </a:lnTo>
                    <a:cubicBezTo>
                      <a:pt x="4351" y="10568"/>
                      <a:pt x="5070" y="10911"/>
                      <a:pt x="5790" y="11236"/>
                    </a:cubicBezTo>
                    <a:lnTo>
                      <a:pt x="6064" y="11356"/>
                    </a:lnTo>
                    <a:lnTo>
                      <a:pt x="6149" y="11099"/>
                    </a:lnTo>
                    <a:cubicBezTo>
                      <a:pt x="6406" y="10328"/>
                      <a:pt x="6663" y="9541"/>
                      <a:pt x="6937" y="8770"/>
                    </a:cubicBezTo>
                    <a:lnTo>
                      <a:pt x="7348" y="7622"/>
                    </a:lnTo>
                    <a:lnTo>
                      <a:pt x="7759" y="6475"/>
                    </a:lnTo>
                    <a:cubicBezTo>
                      <a:pt x="7913" y="6098"/>
                      <a:pt x="8067" y="5721"/>
                      <a:pt x="8205" y="5327"/>
                    </a:cubicBezTo>
                    <a:cubicBezTo>
                      <a:pt x="8359" y="4950"/>
                      <a:pt x="8496" y="4574"/>
                      <a:pt x="8650" y="4197"/>
                    </a:cubicBezTo>
                    <a:cubicBezTo>
                      <a:pt x="8709" y="4053"/>
                      <a:pt x="8768" y="3909"/>
                      <a:pt x="8828" y="3765"/>
                    </a:cubicBezTo>
                    <a:close/>
                    <a:moveTo>
                      <a:pt x="9797" y="1"/>
                    </a:moveTo>
                    <a:lnTo>
                      <a:pt x="9181" y="1782"/>
                    </a:lnTo>
                    <a:cubicBezTo>
                      <a:pt x="8907" y="2553"/>
                      <a:pt x="8650" y="3323"/>
                      <a:pt x="8376" y="4094"/>
                    </a:cubicBezTo>
                    <a:cubicBezTo>
                      <a:pt x="8239" y="4471"/>
                      <a:pt x="8102" y="4865"/>
                      <a:pt x="7948" y="5242"/>
                    </a:cubicBezTo>
                    <a:cubicBezTo>
                      <a:pt x="7811" y="5618"/>
                      <a:pt x="7674" y="5995"/>
                      <a:pt x="7519" y="6389"/>
                    </a:cubicBezTo>
                    <a:lnTo>
                      <a:pt x="7074" y="7520"/>
                    </a:lnTo>
                    <a:lnTo>
                      <a:pt x="6612" y="8650"/>
                    </a:lnTo>
                    <a:cubicBezTo>
                      <a:pt x="6342" y="9309"/>
                      <a:pt x="6059" y="9968"/>
                      <a:pt x="5775" y="10627"/>
                    </a:cubicBezTo>
                    <a:lnTo>
                      <a:pt x="5775" y="10627"/>
                    </a:lnTo>
                    <a:cubicBezTo>
                      <a:pt x="5174" y="10282"/>
                      <a:pt x="4572" y="9939"/>
                      <a:pt x="3957" y="9609"/>
                    </a:cubicBezTo>
                    <a:lnTo>
                      <a:pt x="2929" y="9044"/>
                    </a:lnTo>
                    <a:cubicBezTo>
                      <a:pt x="2570" y="8855"/>
                      <a:pt x="2227" y="8684"/>
                      <a:pt x="1867" y="8496"/>
                    </a:cubicBezTo>
                    <a:lnTo>
                      <a:pt x="1405" y="8256"/>
                    </a:lnTo>
                    <a:lnTo>
                      <a:pt x="1319" y="8787"/>
                    </a:lnTo>
                    <a:cubicBezTo>
                      <a:pt x="1182" y="9780"/>
                      <a:pt x="1063" y="10774"/>
                      <a:pt x="925" y="11784"/>
                    </a:cubicBezTo>
                    <a:lnTo>
                      <a:pt x="754" y="13274"/>
                    </a:lnTo>
                    <a:cubicBezTo>
                      <a:pt x="686" y="13771"/>
                      <a:pt x="617" y="14268"/>
                      <a:pt x="566" y="14764"/>
                    </a:cubicBezTo>
                    <a:lnTo>
                      <a:pt x="412" y="16271"/>
                    </a:lnTo>
                    <a:lnTo>
                      <a:pt x="258" y="17779"/>
                    </a:lnTo>
                    <a:cubicBezTo>
                      <a:pt x="172" y="18772"/>
                      <a:pt x="69" y="19783"/>
                      <a:pt x="18" y="20776"/>
                    </a:cubicBezTo>
                    <a:lnTo>
                      <a:pt x="1" y="20947"/>
                    </a:lnTo>
                    <a:lnTo>
                      <a:pt x="86" y="20810"/>
                    </a:lnTo>
                    <a:cubicBezTo>
                      <a:pt x="480" y="20211"/>
                      <a:pt x="874" y="19611"/>
                      <a:pt x="1251" y="19012"/>
                    </a:cubicBezTo>
                    <a:cubicBezTo>
                      <a:pt x="1645" y="18395"/>
                      <a:pt x="2022" y="17796"/>
                      <a:pt x="2398" y="17196"/>
                    </a:cubicBezTo>
                    <a:lnTo>
                      <a:pt x="3529" y="15364"/>
                    </a:lnTo>
                    <a:lnTo>
                      <a:pt x="4448" y="13850"/>
                    </a:lnTo>
                    <a:lnTo>
                      <a:pt x="4448" y="13850"/>
                    </a:lnTo>
                    <a:lnTo>
                      <a:pt x="4933" y="14113"/>
                    </a:lnTo>
                    <a:cubicBezTo>
                      <a:pt x="5207" y="14268"/>
                      <a:pt x="5464" y="14405"/>
                      <a:pt x="5738" y="14559"/>
                    </a:cubicBezTo>
                    <a:lnTo>
                      <a:pt x="6526" y="14970"/>
                    </a:lnTo>
                    <a:cubicBezTo>
                      <a:pt x="6800" y="15124"/>
                      <a:pt x="7074" y="15261"/>
                      <a:pt x="7331" y="15398"/>
                    </a:cubicBezTo>
                    <a:lnTo>
                      <a:pt x="7913" y="15689"/>
                    </a:lnTo>
                    <a:lnTo>
                      <a:pt x="7999" y="15055"/>
                    </a:lnTo>
                    <a:lnTo>
                      <a:pt x="8222" y="13411"/>
                    </a:lnTo>
                    <a:lnTo>
                      <a:pt x="8444" y="11767"/>
                    </a:lnTo>
                    <a:lnTo>
                      <a:pt x="8855" y="8479"/>
                    </a:lnTo>
                    <a:cubicBezTo>
                      <a:pt x="8992" y="7382"/>
                      <a:pt x="9129" y="6286"/>
                      <a:pt x="9249" y="5190"/>
                    </a:cubicBezTo>
                    <a:lnTo>
                      <a:pt x="9609" y="1885"/>
                    </a:lnTo>
                    <a:lnTo>
                      <a:pt x="979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50" name="Google Shape;2350;p49"/>
            <p:cNvGrpSpPr/>
            <p:nvPr/>
          </p:nvGrpSpPr>
          <p:grpSpPr>
            <a:xfrm>
              <a:off x="6984198" y="4073474"/>
              <a:ext cx="262272" cy="709022"/>
              <a:chOff x="2482625" y="4592250"/>
              <a:chExt cx="212400" cy="574200"/>
            </a:xfrm>
          </p:grpSpPr>
          <p:sp>
            <p:nvSpPr>
              <p:cNvPr id="2351" name="Google Shape;2351;p49"/>
              <p:cNvSpPr/>
              <p:nvPr/>
            </p:nvSpPr>
            <p:spPr>
              <a:xfrm>
                <a:off x="2494200" y="4639775"/>
                <a:ext cx="186700" cy="522400"/>
              </a:xfrm>
              <a:custGeom>
                <a:avLst/>
                <a:gdLst/>
                <a:ahLst/>
                <a:cxnLst/>
                <a:rect l="l" t="t" r="r" b="b"/>
                <a:pathLst>
                  <a:path w="7468" h="20896" extrusionOk="0">
                    <a:moveTo>
                      <a:pt x="5121" y="1"/>
                    </a:moveTo>
                    <a:lnTo>
                      <a:pt x="4676" y="9780"/>
                    </a:lnTo>
                    <a:lnTo>
                      <a:pt x="0" y="9027"/>
                    </a:lnTo>
                    <a:lnTo>
                      <a:pt x="2158" y="20896"/>
                    </a:lnTo>
                    <a:lnTo>
                      <a:pt x="3888" y="12486"/>
                    </a:lnTo>
                    <a:lnTo>
                      <a:pt x="7467" y="13051"/>
                    </a:lnTo>
                    <a:lnTo>
                      <a:pt x="512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2" name="Google Shape;2352;p49"/>
              <p:cNvSpPr/>
              <p:nvPr/>
            </p:nvSpPr>
            <p:spPr>
              <a:xfrm>
                <a:off x="2482625" y="4592250"/>
                <a:ext cx="212400" cy="574200"/>
              </a:xfrm>
              <a:custGeom>
                <a:avLst/>
                <a:gdLst/>
                <a:ahLst/>
                <a:cxnLst/>
                <a:rect l="l" t="t" r="r" b="b"/>
                <a:pathLst>
                  <a:path w="8496" h="22968" extrusionOk="0">
                    <a:moveTo>
                      <a:pt x="5654" y="3822"/>
                    </a:moveTo>
                    <a:lnTo>
                      <a:pt x="5858" y="5224"/>
                    </a:lnTo>
                    <a:cubicBezTo>
                      <a:pt x="6012" y="6303"/>
                      <a:pt x="6183" y="7399"/>
                      <a:pt x="6372" y="8495"/>
                    </a:cubicBezTo>
                    <a:lnTo>
                      <a:pt x="6920" y="11767"/>
                    </a:lnTo>
                    <a:lnTo>
                      <a:pt x="7194" y="13394"/>
                    </a:lnTo>
                    <a:lnTo>
                      <a:pt x="7374" y="14401"/>
                    </a:lnTo>
                    <a:lnTo>
                      <a:pt x="7374" y="14401"/>
                    </a:lnTo>
                    <a:cubicBezTo>
                      <a:pt x="7285" y="14391"/>
                      <a:pt x="7196" y="14380"/>
                      <a:pt x="7108" y="14370"/>
                    </a:cubicBezTo>
                    <a:lnTo>
                      <a:pt x="6201" y="14250"/>
                    </a:lnTo>
                    <a:cubicBezTo>
                      <a:pt x="5909" y="14199"/>
                      <a:pt x="5601" y="14165"/>
                      <a:pt x="5310" y="14130"/>
                    </a:cubicBezTo>
                    <a:lnTo>
                      <a:pt x="4402" y="14028"/>
                    </a:lnTo>
                    <a:lnTo>
                      <a:pt x="4043" y="13976"/>
                    </a:lnTo>
                    <a:lnTo>
                      <a:pt x="3974" y="14319"/>
                    </a:lnTo>
                    <a:lnTo>
                      <a:pt x="3597" y="16425"/>
                    </a:lnTo>
                    <a:lnTo>
                      <a:pt x="3238" y="18549"/>
                    </a:lnTo>
                    <a:cubicBezTo>
                      <a:pt x="3135" y="19251"/>
                      <a:pt x="3015" y="19953"/>
                      <a:pt x="2895" y="20656"/>
                    </a:cubicBezTo>
                    <a:cubicBezTo>
                      <a:pt x="2809" y="21272"/>
                      <a:pt x="2724" y="21872"/>
                      <a:pt x="2638" y="22488"/>
                    </a:cubicBezTo>
                    <a:cubicBezTo>
                      <a:pt x="2535" y="21581"/>
                      <a:pt x="2415" y="20690"/>
                      <a:pt x="2296" y="19782"/>
                    </a:cubicBezTo>
                    <a:lnTo>
                      <a:pt x="2073" y="18292"/>
                    </a:lnTo>
                    <a:lnTo>
                      <a:pt x="1850" y="16802"/>
                    </a:lnTo>
                    <a:cubicBezTo>
                      <a:pt x="1765" y="16305"/>
                      <a:pt x="1696" y="15809"/>
                      <a:pt x="1611" y="15312"/>
                    </a:cubicBezTo>
                    <a:lnTo>
                      <a:pt x="1371" y="13822"/>
                    </a:lnTo>
                    <a:cubicBezTo>
                      <a:pt x="1216" y="13020"/>
                      <a:pt x="1084" y="12206"/>
                      <a:pt x="938" y="11390"/>
                    </a:cubicBezTo>
                    <a:lnTo>
                      <a:pt x="938" y="11390"/>
                    </a:lnTo>
                    <a:cubicBezTo>
                      <a:pt x="1150" y="11420"/>
                      <a:pt x="1363" y="11448"/>
                      <a:pt x="1576" y="11476"/>
                    </a:cubicBezTo>
                    <a:lnTo>
                      <a:pt x="2741" y="11647"/>
                    </a:lnTo>
                    <a:cubicBezTo>
                      <a:pt x="3529" y="11750"/>
                      <a:pt x="4299" y="11835"/>
                      <a:pt x="5087" y="11938"/>
                    </a:cubicBezTo>
                    <a:lnTo>
                      <a:pt x="5396" y="11972"/>
                    </a:lnTo>
                    <a:lnTo>
                      <a:pt x="5396" y="11681"/>
                    </a:lnTo>
                    <a:cubicBezTo>
                      <a:pt x="5396" y="10876"/>
                      <a:pt x="5396" y="10054"/>
                      <a:pt x="5413" y="9232"/>
                    </a:cubicBezTo>
                    <a:lnTo>
                      <a:pt x="5447" y="8016"/>
                    </a:lnTo>
                    <a:lnTo>
                      <a:pt x="5481" y="6783"/>
                    </a:lnTo>
                    <a:cubicBezTo>
                      <a:pt x="5498" y="6389"/>
                      <a:pt x="5533" y="5978"/>
                      <a:pt x="5550" y="5567"/>
                    </a:cubicBezTo>
                    <a:cubicBezTo>
                      <a:pt x="5567" y="5156"/>
                      <a:pt x="5601" y="4762"/>
                      <a:pt x="5618" y="4351"/>
                    </a:cubicBezTo>
                    <a:cubicBezTo>
                      <a:pt x="5629" y="4174"/>
                      <a:pt x="5641" y="3998"/>
                      <a:pt x="5654" y="3822"/>
                    </a:cubicBezTo>
                    <a:close/>
                    <a:moveTo>
                      <a:pt x="5413" y="0"/>
                    </a:moveTo>
                    <a:lnTo>
                      <a:pt x="5361" y="1884"/>
                    </a:lnTo>
                    <a:cubicBezTo>
                      <a:pt x="5344" y="2707"/>
                      <a:pt x="5344" y="3511"/>
                      <a:pt x="5327" y="4334"/>
                    </a:cubicBezTo>
                    <a:cubicBezTo>
                      <a:pt x="5310" y="4745"/>
                      <a:pt x="5293" y="5156"/>
                      <a:pt x="5276" y="5550"/>
                    </a:cubicBezTo>
                    <a:cubicBezTo>
                      <a:pt x="5259" y="5961"/>
                      <a:pt x="5259" y="6372"/>
                      <a:pt x="5224" y="6783"/>
                    </a:cubicBezTo>
                    <a:lnTo>
                      <a:pt x="5156" y="7999"/>
                    </a:lnTo>
                    <a:lnTo>
                      <a:pt x="5070" y="9215"/>
                    </a:lnTo>
                    <a:cubicBezTo>
                      <a:pt x="5025" y="9933"/>
                      <a:pt x="4967" y="10637"/>
                      <a:pt x="4896" y="11352"/>
                    </a:cubicBezTo>
                    <a:lnTo>
                      <a:pt x="4896" y="11352"/>
                    </a:lnTo>
                    <a:cubicBezTo>
                      <a:pt x="4218" y="11216"/>
                      <a:pt x="3537" y="11082"/>
                      <a:pt x="2844" y="10962"/>
                    </a:cubicBezTo>
                    <a:lnTo>
                      <a:pt x="1696" y="10739"/>
                    </a:lnTo>
                    <a:cubicBezTo>
                      <a:pt x="1302" y="10671"/>
                      <a:pt x="908" y="10619"/>
                      <a:pt x="514" y="10551"/>
                    </a:cubicBezTo>
                    <a:lnTo>
                      <a:pt x="1" y="10465"/>
                    </a:lnTo>
                    <a:lnTo>
                      <a:pt x="1" y="10465"/>
                    </a:lnTo>
                    <a:lnTo>
                      <a:pt x="86" y="10996"/>
                    </a:lnTo>
                    <a:cubicBezTo>
                      <a:pt x="257" y="11989"/>
                      <a:pt x="463" y="12966"/>
                      <a:pt x="651" y="13959"/>
                    </a:cubicBezTo>
                    <a:lnTo>
                      <a:pt x="943" y="15432"/>
                    </a:lnTo>
                    <a:cubicBezTo>
                      <a:pt x="1045" y="15929"/>
                      <a:pt x="1131" y="16425"/>
                      <a:pt x="1234" y="16922"/>
                    </a:cubicBezTo>
                    <a:lnTo>
                      <a:pt x="1559" y="18395"/>
                    </a:lnTo>
                    <a:lnTo>
                      <a:pt x="1885" y="19868"/>
                    </a:lnTo>
                    <a:cubicBezTo>
                      <a:pt x="2107" y="20844"/>
                      <a:pt x="2330" y="21820"/>
                      <a:pt x="2587" y="22797"/>
                    </a:cubicBezTo>
                    <a:lnTo>
                      <a:pt x="2621" y="22968"/>
                    </a:lnTo>
                    <a:lnTo>
                      <a:pt x="2672" y="22797"/>
                    </a:lnTo>
                    <a:cubicBezTo>
                      <a:pt x="2861" y="22112"/>
                      <a:pt x="3032" y="21426"/>
                      <a:pt x="3203" y="20724"/>
                    </a:cubicBezTo>
                    <a:cubicBezTo>
                      <a:pt x="3392" y="20039"/>
                      <a:pt x="3563" y="19337"/>
                      <a:pt x="3734" y="18652"/>
                    </a:cubicBezTo>
                    <a:lnTo>
                      <a:pt x="4231" y="16562"/>
                    </a:lnTo>
                    <a:lnTo>
                      <a:pt x="4628" y="14831"/>
                    </a:lnTo>
                    <a:lnTo>
                      <a:pt x="4628" y="14831"/>
                    </a:lnTo>
                    <a:lnTo>
                      <a:pt x="5173" y="14935"/>
                    </a:lnTo>
                    <a:cubicBezTo>
                      <a:pt x="5481" y="14987"/>
                      <a:pt x="5772" y="15055"/>
                      <a:pt x="6081" y="15107"/>
                    </a:cubicBezTo>
                    <a:lnTo>
                      <a:pt x="6971" y="15261"/>
                    </a:lnTo>
                    <a:cubicBezTo>
                      <a:pt x="7262" y="15312"/>
                      <a:pt x="7571" y="15363"/>
                      <a:pt x="7862" y="15398"/>
                    </a:cubicBezTo>
                    <a:lnTo>
                      <a:pt x="8496" y="15500"/>
                    </a:lnTo>
                    <a:lnTo>
                      <a:pt x="8376" y="14867"/>
                    </a:lnTo>
                    <a:lnTo>
                      <a:pt x="8085" y="13240"/>
                    </a:lnTo>
                    <a:lnTo>
                      <a:pt x="7776" y="11613"/>
                    </a:lnTo>
                    <a:lnTo>
                      <a:pt x="7143" y="8358"/>
                    </a:lnTo>
                    <a:cubicBezTo>
                      <a:pt x="6937" y="7262"/>
                      <a:pt x="6732" y="6183"/>
                      <a:pt x="6492" y="5104"/>
                    </a:cubicBezTo>
                    <a:lnTo>
                      <a:pt x="5807" y="1850"/>
                    </a:lnTo>
                    <a:lnTo>
                      <a:pt x="541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" name="Google Shape;2570;p52"/>
          <p:cNvSpPr/>
          <p:nvPr/>
        </p:nvSpPr>
        <p:spPr>
          <a:xfrm>
            <a:off x="4807147" y="638206"/>
            <a:ext cx="3736913" cy="2219294"/>
          </a:xfrm>
          <a:custGeom>
            <a:avLst/>
            <a:gdLst/>
            <a:ahLst/>
            <a:cxnLst/>
            <a:rect l="l" t="t" r="r" b="b"/>
            <a:pathLst>
              <a:path w="134697" h="54710" extrusionOk="0">
                <a:moveTo>
                  <a:pt x="2312" y="0"/>
                </a:moveTo>
                <a:lnTo>
                  <a:pt x="0" y="54710"/>
                </a:lnTo>
                <a:lnTo>
                  <a:pt x="134697" y="54482"/>
                </a:lnTo>
                <a:lnTo>
                  <a:pt x="132894" y="805"/>
                </a:lnTo>
                <a:close/>
              </a:path>
            </a:pathLst>
          </a:cu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2571" name="Google Shape;2571;p52"/>
          <p:cNvSpPr txBox="1">
            <a:spLocks noGrp="1"/>
          </p:cNvSpPr>
          <p:nvPr>
            <p:ph type="ctrTitle"/>
          </p:nvPr>
        </p:nvSpPr>
        <p:spPr>
          <a:xfrm>
            <a:off x="2945533" y="-216358"/>
            <a:ext cx="5992964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/>
              <a:t>PREGUNTAS DE ANALISIS</a:t>
            </a:r>
            <a:r>
              <a:rPr lang="en" dirty="0"/>
              <a:t>!</a:t>
            </a:r>
            <a:endParaRPr dirty="0"/>
          </a:p>
        </p:txBody>
      </p:sp>
      <p:sp>
        <p:nvSpPr>
          <p:cNvPr id="2572" name="Google Shape;2572;p52"/>
          <p:cNvSpPr txBox="1">
            <a:spLocks noGrp="1"/>
          </p:cNvSpPr>
          <p:nvPr>
            <p:ph type="subTitle" idx="1"/>
          </p:nvPr>
        </p:nvSpPr>
        <p:spPr>
          <a:xfrm>
            <a:off x="4885301" y="898390"/>
            <a:ext cx="3490603" cy="19773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s-CO" b="1" dirty="0"/>
              <a:t>1.</a:t>
            </a:r>
            <a:r>
              <a:rPr lang="es-CO" dirty="0"/>
              <a:t> ¿Cuál es la misión tecnológica de este trimestre según el documento?</a:t>
            </a:r>
          </a:p>
          <a:p>
            <a:pPr algn="l"/>
            <a:r>
              <a:rPr lang="es-CO" b="1" dirty="0"/>
              <a:t>2.</a:t>
            </a:r>
            <a:r>
              <a:rPr lang="es-CO" dirty="0"/>
              <a:t> Menciona dos actividades que se realizarán en informática y dos en tecnología.</a:t>
            </a:r>
          </a:p>
          <a:p>
            <a:pPr algn="l"/>
            <a:r>
              <a:rPr lang="es-CO" b="1" dirty="0"/>
              <a:t>3.</a:t>
            </a:r>
            <a:r>
              <a:rPr lang="es-CO" dirty="0"/>
              <a:t> ¿Qué tipos de fuerzas se estudiarán que actúan sobre las estructuras?</a:t>
            </a:r>
          </a:p>
          <a:p>
            <a:pPr algn="l"/>
            <a:r>
              <a:rPr lang="es-CO" b="1" dirty="0"/>
              <a:t>4.</a:t>
            </a:r>
            <a:r>
              <a:rPr lang="es-CO" dirty="0"/>
              <a:t> Según la propuesta, ¿cómo se evaluará si el trabajo está bien hecho?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dirty="0"/>
          </a:p>
        </p:txBody>
      </p:sp>
      <p:grpSp>
        <p:nvGrpSpPr>
          <p:cNvPr id="2573" name="Google Shape;2573;p52"/>
          <p:cNvGrpSpPr/>
          <p:nvPr/>
        </p:nvGrpSpPr>
        <p:grpSpPr>
          <a:xfrm>
            <a:off x="6654317" y="4135213"/>
            <a:ext cx="450065" cy="468775"/>
            <a:chOff x="6654317" y="4135213"/>
            <a:chExt cx="450065" cy="468775"/>
          </a:xfrm>
        </p:grpSpPr>
        <p:sp>
          <p:nvSpPr>
            <p:cNvPr id="2574" name="Google Shape;2574;p52"/>
            <p:cNvSpPr/>
            <p:nvPr/>
          </p:nvSpPr>
          <p:spPr>
            <a:xfrm>
              <a:off x="6654317" y="4135213"/>
              <a:ext cx="450065" cy="468775"/>
            </a:xfrm>
            <a:custGeom>
              <a:avLst/>
              <a:gdLst/>
              <a:ahLst/>
              <a:cxnLst/>
              <a:rect l="l" t="t" r="r" b="b"/>
              <a:pathLst>
                <a:path w="81166" h="18751" extrusionOk="0">
                  <a:moveTo>
                    <a:pt x="1932" y="16"/>
                  </a:moveTo>
                  <a:lnTo>
                    <a:pt x="0" y="18751"/>
                  </a:lnTo>
                  <a:lnTo>
                    <a:pt x="79625" y="18494"/>
                  </a:lnTo>
                  <a:lnTo>
                    <a:pt x="81166" y="0"/>
                  </a:lnTo>
                  <a:close/>
                </a:path>
              </a:pathLst>
            </a:custGeom>
            <a:solidFill>
              <a:schemeClr val="l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75" name="Google Shape;2575;p52"/>
            <p:cNvSpPr/>
            <p:nvPr/>
          </p:nvSpPr>
          <p:spPr>
            <a:xfrm>
              <a:off x="6759477" y="4272053"/>
              <a:ext cx="239752" cy="195087"/>
            </a:xfrm>
            <a:custGeom>
              <a:avLst/>
              <a:gdLst/>
              <a:ahLst/>
              <a:cxnLst/>
              <a:rect l="l" t="t" r="r" b="b"/>
              <a:pathLst>
                <a:path w="14144" h="11509" extrusionOk="0">
                  <a:moveTo>
                    <a:pt x="9774" y="0"/>
                  </a:moveTo>
                  <a:cubicBezTo>
                    <a:pt x="7906" y="0"/>
                    <a:pt x="6539" y="1735"/>
                    <a:pt x="6972" y="3569"/>
                  </a:cubicBezTo>
                  <a:cubicBezTo>
                    <a:pt x="4537" y="3436"/>
                    <a:pt x="2402" y="2302"/>
                    <a:pt x="968" y="534"/>
                  </a:cubicBezTo>
                  <a:lnTo>
                    <a:pt x="968" y="534"/>
                  </a:lnTo>
                  <a:cubicBezTo>
                    <a:pt x="234" y="1835"/>
                    <a:pt x="568" y="3536"/>
                    <a:pt x="1869" y="4403"/>
                  </a:cubicBezTo>
                  <a:cubicBezTo>
                    <a:pt x="1402" y="4403"/>
                    <a:pt x="968" y="4270"/>
                    <a:pt x="568" y="4036"/>
                  </a:cubicBezTo>
                  <a:lnTo>
                    <a:pt x="568" y="4036"/>
                  </a:lnTo>
                  <a:cubicBezTo>
                    <a:pt x="534" y="5404"/>
                    <a:pt x="1502" y="6638"/>
                    <a:pt x="2903" y="6939"/>
                  </a:cubicBezTo>
                  <a:cubicBezTo>
                    <a:pt x="2651" y="6997"/>
                    <a:pt x="2399" y="7032"/>
                    <a:pt x="2140" y="7032"/>
                  </a:cubicBezTo>
                  <a:cubicBezTo>
                    <a:pt x="1954" y="7032"/>
                    <a:pt x="1764" y="7014"/>
                    <a:pt x="1568" y="6972"/>
                  </a:cubicBezTo>
                  <a:lnTo>
                    <a:pt x="1568" y="6972"/>
                  </a:lnTo>
                  <a:cubicBezTo>
                    <a:pt x="1935" y="8139"/>
                    <a:pt x="3036" y="8973"/>
                    <a:pt x="4304" y="9007"/>
                  </a:cubicBezTo>
                  <a:cubicBezTo>
                    <a:pt x="3243" y="9809"/>
                    <a:pt x="1960" y="10243"/>
                    <a:pt x="647" y="10243"/>
                  </a:cubicBezTo>
                  <a:cubicBezTo>
                    <a:pt x="432" y="10243"/>
                    <a:pt x="216" y="10231"/>
                    <a:pt x="1" y="10208"/>
                  </a:cubicBezTo>
                  <a:lnTo>
                    <a:pt x="1" y="10208"/>
                  </a:lnTo>
                  <a:cubicBezTo>
                    <a:pt x="1268" y="11008"/>
                    <a:pt x="2803" y="11508"/>
                    <a:pt x="4437" y="11508"/>
                  </a:cubicBezTo>
                  <a:cubicBezTo>
                    <a:pt x="9841" y="11508"/>
                    <a:pt x="12876" y="6939"/>
                    <a:pt x="12710" y="2869"/>
                  </a:cubicBezTo>
                  <a:cubicBezTo>
                    <a:pt x="13277" y="2469"/>
                    <a:pt x="13744" y="1935"/>
                    <a:pt x="14144" y="1368"/>
                  </a:cubicBezTo>
                  <a:lnTo>
                    <a:pt x="14144" y="1368"/>
                  </a:lnTo>
                  <a:cubicBezTo>
                    <a:pt x="13610" y="1601"/>
                    <a:pt x="13077" y="1735"/>
                    <a:pt x="12476" y="1835"/>
                  </a:cubicBezTo>
                  <a:cubicBezTo>
                    <a:pt x="13077" y="1468"/>
                    <a:pt x="13544" y="901"/>
                    <a:pt x="13744" y="200"/>
                  </a:cubicBezTo>
                  <a:lnTo>
                    <a:pt x="13744" y="200"/>
                  </a:lnTo>
                  <a:cubicBezTo>
                    <a:pt x="13177" y="534"/>
                    <a:pt x="12576" y="801"/>
                    <a:pt x="11909" y="901"/>
                  </a:cubicBezTo>
                  <a:cubicBezTo>
                    <a:pt x="11375" y="367"/>
                    <a:pt x="10608" y="0"/>
                    <a:pt x="9774" y="0"/>
                  </a:cubicBez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6" name="Google Shape;2576;p52"/>
          <p:cNvGrpSpPr/>
          <p:nvPr/>
        </p:nvGrpSpPr>
        <p:grpSpPr>
          <a:xfrm>
            <a:off x="5101592" y="4135213"/>
            <a:ext cx="450065" cy="468775"/>
            <a:chOff x="5101592" y="4135213"/>
            <a:chExt cx="450065" cy="468775"/>
          </a:xfrm>
        </p:grpSpPr>
        <p:sp>
          <p:nvSpPr>
            <p:cNvPr id="2577" name="Google Shape;2577;p52"/>
            <p:cNvSpPr/>
            <p:nvPr/>
          </p:nvSpPr>
          <p:spPr>
            <a:xfrm>
              <a:off x="5101592" y="4135213"/>
              <a:ext cx="450065" cy="468775"/>
            </a:xfrm>
            <a:custGeom>
              <a:avLst/>
              <a:gdLst/>
              <a:ahLst/>
              <a:cxnLst/>
              <a:rect l="l" t="t" r="r" b="b"/>
              <a:pathLst>
                <a:path w="81166" h="18751" extrusionOk="0">
                  <a:moveTo>
                    <a:pt x="1932" y="16"/>
                  </a:moveTo>
                  <a:lnTo>
                    <a:pt x="0" y="18751"/>
                  </a:lnTo>
                  <a:lnTo>
                    <a:pt x="79625" y="18494"/>
                  </a:lnTo>
                  <a:lnTo>
                    <a:pt x="81166" y="0"/>
                  </a:ln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78" name="Google Shape;2578;p52"/>
            <p:cNvSpPr/>
            <p:nvPr/>
          </p:nvSpPr>
          <p:spPr>
            <a:xfrm>
              <a:off x="5262957" y="4233301"/>
              <a:ext cx="125538" cy="271993"/>
            </a:xfrm>
            <a:custGeom>
              <a:avLst/>
              <a:gdLst/>
              <a:ahLst/>
              <a:cxnLst/>
              <a:rect l="l" t="t" r="r" b="b"/>
              <a:pathLst>
                <a:path w="7406" h="16046" extrusionOk="0">
                  <a:moveTo>
                    <a:pt x="5171" y="1"/>
                  </a:moveTo>
                  <a:cubicBezTo>
                    <a:pt x="2769" y="1"/>
                    <a:pt x="1668" y="1035"/>
                    <a:pt x="1668" y="3070"/>
                  </a:cubicBezTo>
                  <a:lnTo>
                    <a:pt x="1668" y="5238"/>
                  </a:lnTo>
                  <a:lnTo>
                    <a:pt x="0" y="5238"/>
                  </a:lnTo>
                  <a:lnTo>
                    <a:pt x="0" y="7973"/>
                  </a:lnTo>
                  <a:lnTo>
                    <a:pt x="1668" y="7973"/>
                  </a:lnTo>
                  <a:lnTo>
                    <a:pt x="1668" y="16046"/>
                  </a:lnTo>
                  <a:lnTo>
                    <a:pt x="4904" y="16046"/>
                  </a:lnTo>
                  <a:lnTo>
                    <a:pt x="4904" y="7940"/>
                  </a:lnTo>
                  <a:lnTo>
                    <a:pt x="7172" y="7940"/>
                  </a:lnTo>
                  <a:lnTo>
                    <a:pt x="7406" y="5238"/>
                  </a:lnTo>
                  <a:lnTo>
                    <a:pt x="4904" y="5238"/>
                  </a:lnTo>
                  <a:lnTo>
                    <a:pt x="4904" y="3704"/>
                  </a:lnTo>
                  <a:cubicBezTo>
                    <a:pt x="4904" y="3070"/>
                    <a:pt x="5037" y="2803"/>
                    <a:pt x="5638" y="2803"/>
                  </a:cubicBezTo>
                  <a:lnTo>
                    <a:pt x="7406" y="2803"/>
                  </a:lnTo>
                  <a:lnTo>
                    <a:pt x="7406" y="1"/>
                  </a:lnTo>
                  <a:close/>
                </a:path>
              </a:pathLst>
            </a:cu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9" name="Google Shape;2579;p52"/>
          <p:cNvGrpSpPr/>
          <p:nvPr/>
        </p:nvGrpSpPr>
        <p:grpSpPr>
          <a:xfrm>
            <a:off x="5877942" y="4135213"/>
            <a:ext cx="450065" cy="468775"/>
            <a:chOff x="5877942" y="4135213"/>
            <a:chExt cx="450065" cy="468775"/>
          </a:xfrm>
        </p:grpSpPr>
        <p:sp>
          <p:nvSpPr>
            <p:cNvPr id="2580" name="Google Shape;2580;p52"/>
            <p:cNvSpPr/>
            <p:nvPr/>
          </p:nvSpPr>
          <p:spPr>
            <a:xfrm>
              <a:off x="5877942" y="4135213"/>
              <a:ext cx="450065" cy="468775"/>
            </a:xfrm>
            <a:custGeom>
              <a:avLst/>
              <a:gdLst/>
              <a:ahLst/>
              <a:cxnLst/>
              <a:rect l="l" t="t" r="r" b="b"/>
              <a:pathLst>
                <a:path w="81166" h="18751" extrusionOk="0">
                  <a:moveTo>
                    <a:pt x="1932" y="16"/>
                  </a:moveTo>
                  <a:lnTo>
                    <a:pt x="0" y="18751"/>
                  </a:lnTo>
                  <a:lnTo>
                    <a:pt x="79625" y="18494"/>
                  </a:lnTo>
                  <a:lnTo>
                    <a:pt x="81166" y="0"/>
                  </a:lnTo>
                  <a:close/>
                </a:path>
              </a:pathLst>
            </a:custGeom>
            <a:solidFill>
              <a:schemeClr val="accent5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2581" name="Google Shape;2581;p52"/>
            <p:cNvGrpSpPr/>
            <p:nvPr/>
          </p:nvGrpSpPr>
          <p:grpSpPr>
            <a:xfrm>
              <a:off x="5979270" y="4245743"/>
              <a:ext cx="246550" cy="246550"/>
              <a:chOff x="5979270" y="4245743"/>
              <a:chExt cx="246550" cy="246550"/>
            </a:xfrm>
          </p:grpSpPr>
          <p:sp>
            <p:nvSpPr>
              <p:cNvPr id="2582" name="Google Shape;2582;p52"/>
              <p:cNvSpPr/>
              <p:nvPr/>
            </p:nvSpPr>
            <p:spPr>
              <a:xfrm>
                <a:off x="5979270" y="4245743"/>
                <a:ext cx="246550" cy="246550"/>
              </a:xfrm>
              <a:custGeom>
                <a:avLst/>
                <a:gdLst/>
                <a:ahLst/>
                <a:cxnLst/>
                <a:rect l="l" t="t" r="r" b="b"/>
                <a:pathLst>
                  <a:path w="14545" h="14545" extrusionOk="0">
                    <a:moveTo>
                      <a:pt x="7272" y="1302"/>
                    </a:moveTo>
                    <a:cubicBezTo>
                      <a:pt x="9207" y="1302"/>
                      <a:pt x="9441" y="1335"/>
                      <a:pt x="10208" y="1368"/>
                    </a:cubicBezTo>
                    <a:cubicBezTo>
                      <a:pt x="10942" y="1402"/>
                      <a:pt x="11309" y="1502"/>
                      <a:pt x="11575" y="1602"/>
                    </a:cubicBezTo>
                    <a:cubicBezTo>
                      <a:pt x="11909" y="1735"/>
                      <a:pt x="12142" y="1902"/>
                      <a:pt x="12409" y="2169"/>
                    </a:cubicBezTo>
                    <a:cubicBezTo>
                      <a:pt x="12676" y="2403"/>
                      <a:pt x="12810" y="2636"/>
                      <a:pt x="12943" y="3003"/>
                    </a:cubicBezTo>
                    <a:cubicBezTo>
                      <a:pt x="13043" y="3236"/>
                      <a:pt x="13177" y="3637"/>
                      <a:pt x="13210" y="4337"/>
                    </a:cubicBezTo>
                    <a:cubicBezTo>
                      <a:pt x="13243" y="5104"/>
                      <a:pt x="13243" y="5338"/>
                      <a:pt x="13243" y="7273"/>
                    </a:cubicBezTo>
                    <a:cubicBezTo>
                      <a:pt x="13243" y="9241"/>
                      <a:pt x="13243" y="9474"/>
                      <a:pt x="13210" y="10241"/>
                    </a:cubicBezTo>
                    <a:cubicBezTo>
                      <a:pt x="13177" y="10942"/>
                      <a:pt x="13043" y="11342"/>
                      <a:pt x="12943" y="11576"/>
                    </a:cubicBezTo>
                    <a:cubicBezTo>
                      <a:pt x="12810" y="11909"/>
                      <a:pt x="12676" y="12176"/>
                      <a:pt x="12409" y="12410"/>
                    </a:cubicBezTo>
                    <a:cubicBezTo>
                      <a:pt x="12142" y="12677"/>
                      <a:pt x="11909" y="12843"/>
                      <a:pt x="11575" y="12977"/>
                    </a:cubicBezTo>
                    <a:cubicBezTo>
                      <a:pt x="11309" y="13077"/>
                      <a:pt x="10942" y="13177"/>
                      <a:pt x="10208" y="13210"/>
                    </a:cubicBezTo>
                    <a:cubicBezTo>
                      <a:pt x="9441" y="13244"/>
                      <a:pt x="9207" y="13244"/>
                      <a:pt x="7272" y="13244"/>
                    </a:cubicBezTo>
                    <a:cubicBezTo>
                      <a:pt x="5338" y="13244"/>
                      <a:pt x="5104" y="13244"/>
                      <a:pt x="4337" y="13210"/>
                    </a:cubicBezTo>
                    <a:cubicBezTo>
                      <a:pt x="3636" y="13177"/>
                      <a:pt x="3236" y="13077"/>
                      <a:pt x="2969" y="12977"/>
                    </a:cubicBezTo>
                    <a:cubicBezTo>
                      <a:pt x="2636" y="12843"/>
                      <a:pt x="2402" y="12677"/>
                      <a:pt x="2135" y="12410"/>
                    </a:cubicBezTo>
                    <a:cubicBezTo>
                      <a:pt x="1902" y="12176"/>
                      <a:pt x="1735" y="11909"/>
                      <a:pt x="1602" y="11576"/>
                    </a:cubicBezTo>
                    <a:cubicBezTo>
                      <a:pt x="1502" y="11309"/>
                      <a:pt x="1368" y="10942"/>
                      <a:pt x="1335" y="10241"/>
                    </a:cubicBezTo>
                    <a:cubicBezTo>
                      <a:pt x="1301" y="9474"/>
                      <a:pt x="1301" y="9241"/>
                      <a:pt x="1301" y="7273"/>
                    </a:cubicBezTo>
                    <a:cubicBezTo>
                      <a:pt x="1301" y="5338"/>
                      <a:pt x="1301" y="5104"/>
                      <a:pt x="1335" y="4337"/>
                    </a:cubicBezTo>
                    <a:cubicBezTo>
                      <a:pt x="1368" y="3637"/>
                      <a:pt x="1502" y="3236"/>
                      <a:pt x="1602" y="3003"/>
                    </a:cubicBezTo>
                    <a:cubicBezTo>
                      <a:pt x="1735" y="2669"/>
                      <a:pt x="1902" y="2403"/>
                      <a:pt x="2135" y="2169"/>
                    </a:cubicBezTo>
                    <a:cubicBezTo>
                      <a:pt x="2402" y="1902"/>
                      <a:pt x="2636" y="1735"/>
                      <a:pt x="2969" y="1602"/>
                    </a:cubicBezTo>
                    <a:cubicBezTo>
                      <a:pt x="3236" y="1502"/>
                      <a:pt x="3636" y="1402"/>
                      <a:pt x="4337" y="1368"/>
                    </a:cubicBezTo>
                    <a:cubicBezTo>
                      <a:pt x="5104" y="1335"/>
                      <a:pt x="5338" y="1302"/>
                      <a:pt x="7272" y="1302"/>
                    </a:cubicBezTo>
                    <a:close/>
                    <a:moveTo>
                      <a:pt x="7272" y="1"/>
                    </a:moveTo>
                    <a:cubicBezTo>
                      <a:pt x="5304" y="1"/>
                      <a:pt x="5037" y="1"/>
                      <a:pt x="4270" y="34"/>
                    </a:cubicBezTo>
                    <a:cubicBezTo>
                      <a:pt x="3503" y="68"/>
                      <a:pt x="2969" y="201"/>
                      <a:pt x="2502" y="368"/>
                    </a:cubicBezTo>
                    <a:cubicBezTo>
                      <a:pt x="2035" y="568"/>
                      <a:pt x="1635" y="801"/>
                      <a:pt x="1201" y="1235"/>
                    </a:cubicBezTo>
                    <a:cubicBezTo>
                      <a:pt x="801" y="1635"/>
                      <a:pt x="568" y="2036"/>
                      <a:pt x="367" y="2503"/>
                    </a:cubicBezTo>
                    <a:cubicBezTo>
                      <a:pt x="201" y="2970"/>
                      <a:pt x="67" y="3503"/>
                      <a:pt x="34" y="4271"/>
                    </a:cubicBezTo>
                    <a:cubicBezTo>
                      <a:pt x="0" y="5038"/>
                      <a:pt x="0" y="5305"/>
                      <a:pt x="0" y="7273"/>
                    </a:cubicBezTo>
                    <a:cubicBezTo>
                      <a:pt x="0" y="9241"/>
                      <a:pt x="0" y="9508"/>
                      <a:pt x="34" y="10275"/>
                    </a:cubicBezTo>
                    <a:cubicBezTo>
                      <a:pt x="67" y="11042"/>
                      <a:pt x="201" y="11576"/>
                      <a:pt x="367" y="12043"/>
                    </a:cubicBezTo>
                    <a:cubicBezTo>
                      <a:pt x="568" y="12543"/>
                      <a:pt x="801" y="12943"/>
                      <a:pt x="1201" y="13344"/>
                    </a:cubicBezTo>
                    <a:cubicBezTo>
                      <a:pt x="1635" y="13744"/>
                      <a:pt x="2035" y="13977"/>
                      <a:pt x="2502" y="14178"/>
                    </a:cubicBezTo>
                    <a:cubicBezTo>
                      <a:pt x="2969" y="14344"/>
                      <a:pt x="3503" y="14478"/>
                      <a:pt x="4270" y="14511"/>
                    </a:cubicBezTo>
                    <a:cubicBezTo>
                      <a:pt x="5037" y="14545"/>
                      <a:pt x="5304" y="14545"/>
                      <a:pt x="7272" y="14545"/>
                    </a:cubicBezTo>
                    <a:cubicBezTo>
                      <a:pt x="9240" y="14545"/>
                      <a:pt x="9507" y="14545"/>
                      <a:pt x="10274" y="14511"/>
                    </a:cubicBezTo>
                    <a:cubicBezTo>
                      <a:pt x="11042" y="14478"/>
                      <a:pt x="11575" y="14344"/>
                      <a:pt x="12042" y="14178"/>
                    </a:cubicBezTo>
                    <a:cubicBezTo>
                      <a:pt x="12509" y="13977"/>
                      <a:pt x="12943" y="13744"/>
                      <a:pt x="13343" y="13344"/>
                    </a:cubicBezTo>
                    <a:cubicBezTo>
                      <a:pt x="13744" y="12943"/>
                      <a:pt x="13977" y="12543"/>
                      <a:pt x="14177" y="12043"/>
                    </a:cubicBezTo>
                    <a:cubicBezTo>
                      <a:pt x="14344" y="11576"/>
                      <a:pt x="14477" y="11042"/>
                      <a:pt x="14511" y="10275"/>
                    </a:cubicBezTo>
                    <a:cubicBezTo>
                      <a:pt x="14544" y="9508"/>
                      <a:pt x="14544" y="9241"/>
                      <a:pt x="14544" y="7273"/>
                    </a:cubicBezTo>
                    <a:cubicBezTo>
                      <a:pt x="14544" y="5305"/>
                      <a:pt x="14544" y="5038"/>
                      <a:pt x="14511" y="4271"/>
                    </a:cubicBezTo>
                    <a:cubicBezTo>
                      <a:pt x="14477" y="3503"/>
                      <a:pt x="14344" y="2970"/>
                      <a:pt x="14177" y="2503"/>
                    </a:cubicBezTo>
                    <a:cubicBezTo>
                      <a:pt x="13977" y="2036"/>
                      <a:pt x="13744" y="1635"/>
                      <a:pt x="13343" y="1235"/>
                    </a:cubicBezTo>
                    <a:cubicBezTo>
                      <a:pt x="12943" y="801"/>
                      <a:pt x="12509" y="568"/>
                      <a:pt x="12042" y="368"/>
                    </a:cubicBezTo>
                    <a:cubicBezTo>
                      <a:pt x="11575" y="201"/>
                      <a:pt x="11042" y="68"/>
                      <a:pt x="10274" y="34"/>
                    </a:cubicBezTo>
                    <a:cubicBezTo>
                      <a:pt x="9507" y="1"/>
                      <a:pt x="9240" y="1"/>
                      <a:pt x="72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3" name="Google Shape;2583;p52"/>
              <p:cNvSpPr/>
              <p:nvPr/>
            </p:nvSpPr>
            <p:spPr>
              <a:xfrm>
                <a:off x="6039213" y="4305686"/>
                <a:ext cx="126673" cy="127233"/>
              </a:xfrm>
              <a:custGeom>
                <a:avLst/>
                <a:gdLst/>
                <a:ahLst/>
                <a:cxnLst/>
                <a:rect l="l" t="t" r="r" b="b"/>
                <a:pathLst>
                  <a:path w="7473" h="7506" extrusionOk="0">
                    <a:moveTo>
                      <a:pt x="3736" y="1335"/>
                    </a:moveTo>
                    <a:cubicBezTo>
                      <a:pt x="5071" y="1335"/>
                      <a:pt x="6171" y="2402"/>
                      <a:pt x="6171" y="3737"/>
                    </a:cubicBezTo>
                    <a:cubicBezTo>
                      <a:pt x="6171" y="5104"/>
                      <a:pt x="5071" y="6172"/>
                      <a:pt x="3736" y="6172"/>
                    </a:cubicBezTo>
                    <a:cubicBezTo>
                      <a:pt x="2402" y="6172"/>
                      <a:pt x="1301" y="5071"/>
                      <a:pt x="1301" y="3737"/>
                    </a:cubicBezTo>
                    <a:cubicBezTo>
                      <a:pt x="1301" y="2402"/>
                      <a:pt x="2402" y="1335"/>
                      <a:pt x="3736" y="1335"/>
                    </a:cubicBezTo>
                    <a:close/>
                    <a:moveTo>
                      <a:pt x="3736" y="1"/>
                    </a:moveTo>
                    <a:cubicBezTo>
                      <a:pt x="1668" y="1"/>
                      <a:pt x="0" y="1669"/>
                      <a:pt x="0" y="3737"/>
                    </a:cubicBezTo>
                    <a:cubicBezTo>
                      <a:pt x="0" y="5805"/>
                      <a:pt x="1668" y="7506"/>
                      <a:pt x="3736" y="7506"/>
                    </a:cubicBezTo>
                    <a:cubicBezTo>
                      <a:pt x="5804" y="7506"/>
                      <a:pt x="7472" y="5805"/>
                      <a:pt x="7472" y="3737"/>
                    </a:cubicBezTo>
                    <a:cubicBezTo>
                      <a:pt x="7472" y="1669"/>
                      <a:pt x="5804" y="1"/>
                      <a:pt x="37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584" name="Google Shape;2584;p52"/>
          <p:cNvGrpSpPr/>
          <p:nvPr/>
        </p:nvGrpSpPr>
        <p:grpSpPr>
          <a:xfrm>
            <a:off x="7430692" y="4134613"/>
            <a:ext cx="450065" cy="468775"/>
            <a:chOff x="7430692" y="4134613"/>
            <a:chExt cx="450065" cy="468775"/>
          </a:xfrm>
        </p:grpSpPr>
        <p:sp>
          <p:nvSpPr>
            <p:cNvPr id="2585" name="Google Shape;2585;p52"/>
            <p:cNvSpPr/>
            <p:nvPr/>
          </p:nvSpPr>
          <p:spPr>
            <a:xfrm>
              <a:off x="7430692" y="4134613"/>
              <a:ext cx="450065" cy="468775"/>
            </a:xfrm>
            <a:custGeom>
              <a:avLst/>
              <a:gdLst/>
              <a:ahLst/>
              <a:cxnLst/>
              <a:rect l="l" t="t" r="r" b="b"/>
              <a:pathLst>
                <a:path w="81166" h="18751" extrusionOk="0">
                  <a:moveTo>
                    <a:pt x="1932" y="16"/>
                  </a:moveTo>
                  <a:lnTo>
                    <a:pt x="0" y="18751"/>
                  </a:lnTo>
                  <a:lnTo>
                    <a:pt x="79625" y="18494"/>
                  </a:lnTo>
                  <a:lnTo>
                    <a:pt x="81166" y="0"/>
                  </a:ln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2586" name="Google Shape;2586;p52"/>
            <p:cNvGrpSpPr/>
            <p:nvPr/>
          </p:nvGrpSpPr>
          <p:grpSpPr>
            <a:xfrm>
              <a:off x="7549295" y="4243760"/>
              <a:ext cx="225639" cy="225638"/>
              <a:chOff x="7549295" y="4243760"/>
              <a:chExt cx="225639" cy="225638"/>
            </a:xfrm>
          </p:grpSpPr>
          <p:sp>
            <p:nvSpPr>
              <p:cNvPr id="2587" name="Google Shape;2587;p52"/>
              <p:cNvSpPr/>
              <p:nvPr/>
            </p:nvSpPr>
            <p:spPr>
              <a:xfrm>
                <a:off x="7553821" y="4318977"/>
                <a:ext cx="46954" cy="150422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8874" extrusionOk="0">
                    <a:moveTo>
                      <a:pt x="1" y="0"/>
                    </a:moveTo>
                    <a:lnTo>
                      <a:pt x="1" y="8873"/>
                    </a:lnTo>
                    <a:lnTo>
                      <a:pt x="2769" y="8873"/>
                    </a:lnTo>
                    <a:lnTo>
                      <a:pt x="2769" y="0"/>
                    </a:ln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8" name="Google Shape;2588;p52"/>
              <p:cNvSpPr/>
              <p:nvPr/>
            </p:nvSpPr>
            <p:spPr>
              <a:xfrm>
                <a:off x="7549295" y="4243760"/>
                <a:ext cx="55429" cy="55429"/>
              </a:xfrm>
              <a:custGeom>
                <a:avLst/>
                <a:gdLst/>
                <a:ahLst/>
                <a:cxnLst/>
                <a:rect l="l" t="t" r="r" b="b"/>
                <a:pathLst>
                  <a:path w="3270" h="3270" extrusionOk="0">
                    <a:moveTo>
                      <a:pt x="1635" y="1"/>
                    </a:moveTo>
                    <a:cubicBezTo>
                      <a:pt x="735" y="1"/>
                      <a:pt x="1" y="735"/>
                      <a:pt x="1" y="1635"/>
                    </a:cubicBezTo>
                    <a:cubicBezTo>
                      <a:pt x="1" y="2536"/>
                      <a:pt x="735" y="3270"/>
                      <a:pt x="1635" y="3270"/>
                    </a:cubicBezTo>
                    <a:cubicBezTo>
                      <a:pt x="2536" y="3270"/>
                      <a:pt x="3270" y="2536"/>
                      <a:pt x="3270" y="1635"/>
                    </a:cubicBezTo>
                    <a:cubicBezTo>
                      <a:pt x="3270" y="735"/>
                      <a:pt x="2536" y="1"/>
                      <a:pt x="16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9" name="Google Shape;2589;p52"/>
              <p:cNvSpPr/>
              <p:nvPr/>
            </p:nvSpPr>
            <p:spPr>
              <a:xfrm>
                <a:off x="7630157" y="4314451"/>
                <a:ext cx="144777" cy="154947"/>
              </a:xfrm>
              <a:custGeom>
                <a:avLst/>
                <a:gdLst/>
                <a:ahLst/>
                <a:cxnLst/>
                <a:rect l="l" t="t" r="r" b="b"/>
                <a:pathLst>
                  <a:path w="8541" h="9141" extrusionOk="0">
                    <a:moveTo>
                      <a:pt x="5338" y="1"/>
                    </a:moveTo>
                    <a:cubicBezTo>
                      <a:pt x="3437" y="1"/>
                      <a:pt x="2636" y="1468"/>
                      <a:pt x="2636" y="1468"/>
                    </a:cubicBezTo>
                    <a:lnTo>
                      <a:pt x="2636" y="267"/>
                    </a:lnTo>
                    <a:lnTo>
                      <a:pt x="1" y="267"/>
                    </a:lnTo>
                    <a:lnTo>
                      <a:pt x="1" y="9140"/>
                    </a:lnTo>
                    <a:lnTo>
                      <a:pt x="2636" y="9140"/>
                    </a:lnTo>
                    <a:lnTo>
                      <a:pt x="2636" y="4470"/>
                    </a:lnTo>
                    <a:cubicBezTo>
                      <a:pt x="2636" y="3236"/>
                      <a:pt x="3237" y="2469"/>
                      <a:pt x="4337" y="2469"/>
                    </a:cubicBezTo>
                    <a:cubicBezTo>
                      <a:pt x="5338" y="2469"/>
                      <a:pt x="5805" y="3203"/>
                      <a:pt x="5805" y="4470"/>
                    </a:cubicBezTo>
                    <a:lnTo>
                      <a:pt x="5805" y="9140"/>
                    </a:lnTo>
                    <a:lnTo>
                      <a:pt x="8540" y="9140"/>
                    </a:lnTo>
                    <a:lnTo>
                      <a:pt x="8540" y="3503"/>
                    </a:lnTo>
                    <a:cubicBezTo>
                      <a:pt x="8540" y="1135"/>
                      <a:pt x="7206" y="1"/>
                      <a:pt x="53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5E049360-CC37-E1C7-AE09-D203780B0CE8}"/>
              </a:ext>
            </a:extLst>
          </p:cNvPr>
          <p:cNvGrpSpPr/>
          <p:nvPr/>
        </p:nvGrpSpPr>
        <p:grpSpPr>
          <a:xfrm>
            <a:off x="-2487007" y="775376"/>
            <a:ext cx="7126572" cy="5493334"/>
            <a:chOff x="-2487007" y="775376"/>
            <a:chExt cx="7126572" cy="5493334"/>
          </a:xfrm>
        </p:grpSpPr>
        <p:sp>
          <p:nvSpPr>
            <p:cNvPr id="2569" name="Google Shape;2569;p52"/>
            <p:cNvSpPr/>
            <p:nvPr/>
          </p:nvSpPr>
          <p:spPr>
            <a:xfrm flipH="1">
              <a:off x="-2487007" y="775376"/>
              <a:ext cx="7126572" cy="5493334"/>
            </a:xfrm>
            <a:custGeom>
              <a:avLst/>
              <a:gdLst/>
              <a:ahLst/>
              <a:cxnLst/>
              <a:rect l="l" t="t" r="r" b="b"/>
              <a:pathLst>
                <a:path w="222410" h="171439" extrusionOk="0">
                  <a:moveTo>
                    <a:pt x="222409" y="44625"/>
                  </a:moveTo>
                  <a:cubicBezTo>
                    <a:pt x="222064" y="44839"/>
                    <a:pt x="221742" y="45054"/>
                    <a:pt x="221409" y="45280"/>
                  </a:cubicBezTo>
                  <a:cubicBezTo>
                    <a:pt x="221742" y="45065"/>
                    <a:pt x="222076" y="44851"/>
                    <a:pt x="222409" y="44625"/>
                  </a:cubicBezTo>
                  <a:close/>
                  <a:moveTo>
                    <a:pt x="100930" y="0"/>
                  </a:moveTo>
                  <a:cubicBezTo>
                    <a:pt x="101156" y="13597"/>
                    <a:pt x="87952" y="25611"/>
                    <a:pt x="73593" y="27861"/>
                  </a:cubicBezTo>
                  <a:cubicBezTo>
                    <a:pt x="71509" y="28187"/>
                    <a:pt x="69423" y="28343"/>
                    <a:pt x="67346" y="28343"/>
                  </a:cubicBezTo>
                  <a:cubicBezTo>
                    <a:pt x="55110" y="28343"/>
                    <a:pt x="43200" y="22944"/>
                    <a:pt x="34100" y="15300"/>
                  </a:cubicBezTo>
                  <a:lnTo>
                    <a:pt x="34100" y="15300"/>
                  </a:lnTo>
                  <a:cubicBezTo>
                    <a:pt x="44196" y="38672"/>
                    <a:pt x="26647" y="69414"/>
                    <a:pt x="0" y="75021"/>
                  </a:cubicBezTo>
                  <a:cubicBezTo>
                    <a:pt x="14502" y="81272"/>
                    <a:pt x="25492" y="94012"/>
                    <a:pt x="29052" y="108680"/>
                  </a:cubicBezTo>
                  <a:cubicBezTo>
                    <a:pt x="32612" y="123349"/>
                    <a:pt x="28671" y="139660"/>
                    <a:pt x="18646" y="151793"/>
                  </a:cubicBezTo>
                  <a:cubicBezTo>
                    <a:pt x="23170" y="148959"/>
                    <a:pt x="26909" y="147352"/>
                    <a:pt x="32064" y="145804"/>
                  </a:cubicBezTo>
                  <a:cubicBezTo>
                    <a:pt x="41968" y="142828"/>
                    <a:pt x="52287" y="140184"/>
                    <a:pt x="62510" y="140184"/>
                  </a:cubicBezTo>
                  <a:cubicBezTo>
                    <a:pt x="65130" y="140184"/>
                    <a:pt x="67744" y="140358"/>
                    <a:pt x="70343" y="140744"/>
                  </a:cubicBezTo>
                  <a:cubicBezTo>
                    <a:pt x="83082" y="142637"/>
                    <a:pt x="102847" y="159496"/>
                    <a:pt x="105002" y="171438"/>
                  </a:cubicBezTo>
                  <a:cubicBezTo>
                    <a:pt x="109324" y="159830"/>
                    <a:pt x="117610" y="148757"/>
                    <a:pt x="129671" y="143911"/>
                  </a:cubicBezTo>
                  <a:cubicBezTo>
                    <a:pt x="133320" y="142441"/>
                    <a:pt x="137319" y="141716"/>
                    <a:pt x="141285" y="141716"/>
                  </a:cubicBezTo>
                  <a:cubicBezTo>
                    <a:pt x="150428" y="141716"/>
                    <a:pt x="159392" y="145572"/>
                    <a:pt x="163461" y="153055"/>
                  </a:cubicBezTo>
                  <a:cubicBezTo>
                    <a:pt x="159568" y="141411"/>
                    <a:pt x="163473" y="127599"/>
                    <a:pt x="173105" y="118979"/>
                  </a:cubicBezTo>
                  <a:cubicBezTo>
                    <a:pt x="179819" y="112971"/>
                    <a:pt x="189078" y="109699"/>
                    <a:pt x="198197" y="109699"/>
                  </a:cubicBezTo>
                  <a:cubicBezTo>
                    <a:pt x="202161" y="109699"/>
                    <a:pt x="206098" y="110317"/>
                    <a:pt x="209789" y="111597"/>
                  </a:cubicBezTo>
                  <a:cubicBezTo>
                    <a:pt x="191739" y="97453"/>
                    <a:pt x="200776" y="59401"/>
                    <a:pt x="221409" y="45280"/>
                  </a:cubicBezTo>
                  <a:lnTo>
                    <a:pt x="221409" y="45280"/>
                  </a:lnTo>
                  <a:cubicBezTo>
                    <a:pt x="215174" y="49214"/>
                    <a:pt x="206561" y="51147"/>
                    <a:pt x="198564" y="51147"/>
                  </a:cubicBezTo>
                  <a:cubicBezTo>
                    <a:pt x="190054" y="51147"/>
                    <a:pt x="182242" y="48957"/>
                    <a:pt x="178737" y="44661"/>
                  </a:cubicBezTo>
                  <a:cubicBezTo>
                    <a:pt x="171748" y="36124"/>
                    <a:pt x="170284" y="24599"/>
                    <a:pt x="170665" y="13669"/>
                  </a:cubicBezTo>
                  <a:lnTo>
                    <a:pt x="170665" y="13669"/>
                  </a:lnTo>
                  <a:cubicBezTo>
                    <a:pt x="165613" y="22869"/>
                    <a:pt x="154411" y="27577"/>
                    <a:pt x="143357" y="27577"/>
                  </a:cubicBezTo>
                  <a:cubicBezTo>
                    <a:pt x="139691" y="27577"/>
                    <a:pt x="136040" y="27059"/>
                    <a:pt x="132636" y="26015"/>
                  </a:cubicBezTo>
                  <a:cubicBezTo>
                    <a:pt x="118968" y="21836"/>
                    <a:pt x="108800" y="11228"/>
                    <a:pt x="100930" y="0"/>
                  </a:cubicBezTo>
                  <a:close/>
                </a:path>
              </a:pathLst>
            </a:custGeom>
            <a:solidFill>
              <a:schemeClr val="accent4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91" name="Google Shape;2591;p52"/>
            <p:cNvGrpSpPr/>
            <p:nvPr/>
          </p:nvGrpSpPr>
          <p:grpSpPr>
            <a:xfrm>
              <a:off x="-37" y="1497206"/>
              <a:ext cx="3351062" cy="3646194"/>
              <a:chOff x="1740075" y="3341725"/>
              <a:chExt cx="1407950" cy="1531950"/>
            </a:xfrm>
          </p:grpSpPr>
          <p:sp>
            <p:nvSpPr>
              <p:cNvPr id="2592" name="Google Shape;2592;p52"/>
              <p:cNvSpPr/>
              <p:nvPr/>
            </p:nvSpPr>
            <p:spPr>
              <a:xfrm>
                <a:off x="1785325" y="4070575"/>
                <a:ext cx="913825" cy="509300"/>
              </a:xfrm>
              <a:custGeom>
                <a:avLst/>
                <a:gdLst/>
                <a:ahLst/>
                <a:cxnLst/>
                <a:rect l="l" t="t" r="r" b="b"/>
                <a:pathLst>
                  <a:path w="36553" h="20372" extrusionOk="0">
                    <a:moveTo>
                      <a:pt x="12574" y="0"/>
                    </a:moveTo>
                    <a:cubicBezTo>
                      <a:pt x="12574" y="0"/>
                      <a:pt x="5787" y="1572"/>
                      <a:pt x="2608" y="2322"/>
                    </a:cubicBezTo>
                    <a:cubicBezTo>
                      <a:pt x="1596" y="2560"/>
                      <a:pt x="727" y="3013"/>
                      <a:pt x="1" y="3525"/>
                    </a:cubicBezTo>
                    <a:cubicBezTo>
                      <a:pt x="7240" y="8311"/>
                      <a:pt x="15098" y="11799"/>
                      <a:pt x="22956" y="15907"/>
                    </a:cubicBezTo>
                    <a:cubicBezTo>
                      <a:pt x="25040" y="16955"/>
                      <a:pt x="26825" y="18443"/>
                      <a:pt x="28909" y="19634"/>
                    </a:cubicBezTo>
                    <a:cubicBezTo>
                      <a:pt x="29504" y="19931"/>
                      <a:pt x="30100" y="20074"/>
                      <a:pt x="30695" y="20372"/>
                    </a:cubicBezTo>
                    <a:cubicBezTo>
                      <a:pt x="32564" y="15383"/>
                      <a:pt x="34648" y="10394"/>
                      <a:pt x="36553" y="5358"/>
                    </a:cubicBezTo>
                    <a:cubicBezTo>
                      <a:pt x="35446" y="4965"/>
                      <a:pt x="34303" y="4691"/>
                      <a:pt x="33314" y="4513"/>
                    </a:cubicBezTo>
                    <a:cubicBezTo>
                      <a:pt x="30147" y="3929"/>
                      <a:pt x="28885" y="2405"/>
                      <a:pt x="28885" y="2405"/>
                    </a:cubicBezTo>
                    <a:lnTo>
                      <a:pt x="1257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3" name="Google Shape;2593;p52"/>
              <p:cNvSpPr/>
              <p:nvPr/>
            </p:nvSpPr>
            <p:spPr>
              <a:xfrm>
                <a:off x="1740075" y="4158675"/>
                <a:ext cx="1160600" cy="715000"/>
              </a:xfrm>
              <a:custGeom>
                <a:avLst/>
                <a:gdLst/>
                <a:ahLst/>
                <a:cxnLst/>
                <a:rect l="l" t="t" r="r" b="b"/>
                <a:pathLst>
                  <a:path w="46424" h="28600" extrusionOk="0">
                    <a:moveTo>
                      <a:pt x="1811" y="1"/>
                    </a:moveTo>
                    <a:cubicBezTo>
                      <a:pt x="1025" y="548"/>
                      <a:pt x="418" y="1167"/>
                      <a:pt x="1" y="1644"/>
                    </a:cubicBezTo>
                    <a:lnTo>
                      <a:pt x="1" y="28599"/>
                    </a:lnTo>
                    <a:lnTo>
                      <a:pt x="46423" y="28599"/>
                    </a:lnTo>
                    <a:cubicBezTo>
                      <a:pt x="46114" y="27754"/>
                      <a:pt x="45697" y="26516"/>
                      <a:pt x="45590" y="25980"/>
                    </a:cubicBezTo>
                    <a:cubicBezTo>
                      <a:pt x="45435" y="25111"/>
                      <a:pt x="44542" y="22063"/>
                      <a:pt x="43590" y="18896"/>
                    </a:cubicBezTo>
                    <a:cubicBezTo>
                      <a:pt x="42637" y="15741"/>
                      <a:pt x="43054" y="10371"/>
                      <a:pt x="43006" y="6692"/>
                    </a:cubicBezTo>
                    <a:cubicBezTo>
                      <a:pt x="42983" y="4168"/>
                      <a:pt x="40768" y="2691"/>
                      <a:pt x="38363" y="1834"/>
                    </a:cubicBezTo>
                    <a:cubicBezTo>
                      <a:pt x="36458" y="6870"/>
                      <a:pt x="34374" y="11859"/>
                      <a:pt x="32505" y="16848"/>
                    </a:cubicBezTo>
                    <a:cubicBezTo>
                      <a:pt x="31910" y="16550"/>
                      <a:pt x="31314" y="16407"/>
                      <a:pt x="30719" y="16110"/>
                    </a:cubicBezTo>
                    <a:cubicBezTo>
                      <a:pt x="28635" y="14919"/>
                      <a:pt x="26850" y="13431"/>
                      <a:pt x="24766" y="12383"/>
                    </a:cubicBezTo>
                    <a:cubicBezTo>
                      <a:pt x="16908" y="8275"/>
                      <a:pt x="9050" y="4787"/>
                      <a:pt x="18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4" name="Google Shape;2594;p52"/>
              <p:cNvSpPr/>
              <p:nvPr/>
            </p:nvSpPr>
            <p:spPr>
              <a:xfrm>
                <a:off x="1740075" y="4158675"/>
                <a:ext cx="1160600" cy="715000"/>
              </a:xfrm>
              <a:custGeom>
                <a:avLst/>
                <a:gdLst/>
                <a:ahLst/>
                <a:cxnLst/>
                <a:rect l="l" t="t" r="r" b="b"/>
                <a:pathLst>
                  <a:path w="46424" h="28600" extrusionOk="0">
                    <a:moveTo>
                      <a:pt x="1" y="28599"/>
                    </a:moveTo>
                    <a:lnTo>
                      <a:pt x="46423" y="28599"/>
                    </a:lnTo>
                    <a:cubicBezTo>
                      <a:pt x="46114" y="27754"/>
                      <a:pt x="45697" y="26516"/>
                      <a:pt x="45590" y="25980"/>
                    </a:cubicBezTo>
                    <a:cubicBezTo>
                      <a:pt x="45435" y="25111"/>
                      <a:pt x="44542" y="22063"/>
                      <a:pt x="43590" y="18896"/>
                    </a:cubicBezTo>
                    <a:cubicBezTo>
                      <a:pt x="42637" y="15741"/>
                      <a:pt x="43054" y="10371"/>
                      <a:pt x="43006" y="6692"/>
                    </a:cubicBezTo>
                    <a:cubicBezTo>
                      <a:pt x="42983" y="4168"/>
                      <a:pt x="40768" y="2691"/>
                      <a:pt x="38363" y="1834"/>
                    </a:cubicBezTo>
                    <a:cubicBezTo>
                      <a:pt x="36458" y="6870"/>
                      <a:pt x="34374" y="11859"/>
                      <a:pt x="32505" y="16848"/>
                    </a:cubicBezTo>
                    <a:cubicBezTo>
                      <a:pt x="31910" y="16550"/>
                      <a:pt x="31314" y="16407"/>
                      <a:pt x="30719" y="16110"/>
                    </a:cubicBezTo>
                    <a:cubicBezTo>
                      <a:pt x="28635" y="14919"/>
                      <a:pt x="26850" y="13431"/>
                      <a:pt x="24766" y="12383"/>
                    </a:cubicBezTo>
                    <a:cubicBezTo>
                      <a:pt x="16908" y="8275"/>
                      <a:pt x="9050" y="4787"/>
                      <a:pt x="1811" y="1"/>
                    </a:cubicBezTo>
                    <a:cubicBezTo>
                      <a:pt x="1025" y="548"/>
                      <a:pt x="418" y="1167"/>
                      <a:pt x="1" y="1644"/>
                    </a:cubicBezTo>
                    <a:lnTo>
                      <a:pt x="1" y="2859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5" name="Google Shape;2595;p52"/>
              <p:cNvSpPr/>
              <p:nvPr/>
            </p:nvSpPr>
            <p:spPr>
              <a:xfrm>
                <a:off x="2067800" y="4011475"/>
                <a:ext cx="442950" cy="368675"/>
              </a:xfrm>
              <a:custGeom>
                <a:avLst/>
                <a:gdLst/>
                <a:ahLst/>
                <a:cxnLst/>
                <a:rect l="l" t="t" r="r" b="b"/>
                <a:pathLst>
                  <a:path w="17718" h="14747" extrusionOk="0">
                    <a:moveTo>
                      <a:pt x="7389" y="0"/>
                    </a:moveTo>
                    <a:cubicBezTo>
                      <a:pt x="7187" y="0"/>
                      <a:pt x="6998" y="18"/>
                      <a:pt x="6823" y="55"/>
                    </a:cubicBezTo>
                    <a:cubicBezTo>
                      <a:pt x="3715" y="697"/>
                      <a:pt x="1" y="2412"/>
                      <a:pt x="1" y="2412"/>
                    </a:cubicBezTo>
                    <a:cubicBezTo>
                      <a:pt x="1" y="2412"/>
                      <a:pt x="2680" y="7079"/>
                      <a:pt x="4287" y="8163"/>
                    </a:cubicBezTo>
                    <a:cubicBezTo>
                      <a:pt x="5882" y="9258"/>
                      <a:pt x="15038" y="14747"/>
                      <a:pt x="15038" y="14747"/>
                    </a:cubicBezTo>
                    <a:cubicBezTo>
                      <a:pt x="15038" y="14747"/>
                      <a:pt x="16824" y="10353"/>
                      <a:pt x="17265" y="8520"/>
                    </a:cubicBezTo>
                    <a:cubicBezTo>
                      <a:pt x="17717" y="6686"/>
                      <a:pt x="17717" y="4912"/>
                      <a:pt x="17717" y="4912"/>
                    </a:cubicBezTo>
                    <a:cubicBezTo>
                      <a:pt x="17717" y="4912"/>
                      <a:pt x="10790" y="0"/>
                      <a:pt x="738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6" name="Google Shape;2596;p52"/>
              <p:cNvSpPr/>
              <p:nvPr/>
            </p:nvSpPr>
            <p:spPr>
              <a:xfrm>
                <a:off x="1846650" y="4084850"/>
                <a:ext cx="186950" cy="115775"/>
              </a:xfrm>
              <a:custGeom>
                <a:avLst/>
                <a:gdLst/>
                <a:ahLst/>
                <a:cxnLst/>
                <a:rect l="l" t="t" r="r" b="b"/>
                <a:pathLst>
                  <a:path w="7478" h="4631" extrusionOk="0">
                    <a:moveTo>
                      <a:pt x="6454" y="1"/>
                    </a:moveTo>
                    <a:lnTo>
                      <a:pt x="0" y="1477"/>
                    </a:lnTo>
                    <a:cubicBezTo>
                      <a:pt x="0" y="1477"/>
                      <a:pt x="1763" y="1858"/>
                      <a:pt x="2572" y="2692"/>
                    </a:cubicBezTo>
                    <a:cubicBezTo>
                      <a:pt x="3322" y="3463"/>
                      <a:pt x="5488" y="4630"/>
                      <a:pt x="6305" y="4630"/>
                    </a:cubicBezTo>
                    <a:cubicBezTo>
                      <a:pt x="6384" y="4630"/>
                      <a:pt x="6450" y="4620"/>
                      <a:pt x="6501" y="4597"/>
                    </a:cubicBezTo>
                    <a:cubicBezTo>
                      <a:pt x="7085" y="4335"/>
                      <a:pt x="7478" y="3489"/>
                      <a:pt x="7418" y="2346"/>
                    </a:cubicBezTo>
                    <a:cubicBezTo>
                      <a:pt x="7358" y="1203"/>
                      <a:pt x="6454" y="1"/>
                      <a:pt x="645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7" name="Google Shape;2597;p52"/>
              <p:cNvSpPr/>
              <p:nvPr/>
            </p:nvSpPr>
            <p:spPr>
              <a:xfrm>
                <a:off x="2592275" y="4178925"/>
                <a:ext cx="144675" cy="111750"/>
              </a:xfrm>
              <a:custGeom>
                <a:avLst/>
                <a:gdLst/>
                <a:ahLst/>
                <a:cxnLst/>
                <a:rect l="l" t="t" r="r" b="b"/>
                <a:pathLst>
                  <a:path w="5787" h="4470" extrusionOk="0">
                    <a:moveTo>
                      <a:pt x="1" y="0"/>
                    </a:moveTo>
                    <a:cubicBezTo>
                      <a:pt x="1" y="0"/>
                      <a:pt x="2465" y="1905"/>
                      <a:pt x="2656" y="2346"/>
                    </a:cubicBezTo>
                    <a:cubicBezTo>
                      <a:pt x="2852" y="2762"/>
                      <a:pt x="4408" y="4470"/>
                      <a:pt x="5086" y="4470"/>
                    </a:cubicBezTo>
                    <a:cubicBezTo>
                      <a:pt x="5106" y="4470"/>
                      <a:pt x="5125" y="4468"/>
                      <a:pt x="5144" y="4465"/>
                    </a:cubicBezTo>
                    <a:cubicBezTo>
                      <a:pt x="5787" y="4346"/>
                      <a:pt x="5716" y="3251"/>
                      <a:pt x="5716" y="3251"/>
                    </a:cubicBezTo>
                    <a:lnTo>
                      <a:pt x="5477" y="152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8" name="Google Shape;2598;p52"/>
              <p:cNvSpPr/>
              <p:nvPr/>
            </p:nvSpPr>
            <p:spPr>
              <a:xfrm>
                <a:off x="2094600" y="3595500"/>
                <a:ext cx="665875" cy="730475"/>
              </a:xfrm>
              <a:custGeom>
                <a:avLst/>
                <a:gdLst/>
                <a:ahLst/>
                <a:cxnLst/>
                <a:rect l="l" t="t" r="r" b="b"/>
                <a:pathLst>
                  <a:path w="26635" h="29219" extrusionOk="0">
                    <a:moveTo>
                      <a:pt x="21372" y="1"/>
                    </a:moveTo>
                    <a:cubicBezTo>
                      <a:pt x="21372" y="1"/>
                      <a:pt x="19872" y="644"/>
                      <a:pt x="17919" y="2096"/>
                    </a:cubicBezTo>
                    <a:cubicBezTo>
                      <a:pt x="15967" y="3537"/>
                      <a:pt x="14502" y="4442"/>
                      <a:pt x="13431" y="4799"/>
                    </a:cubicBezTo>
                    <a:cubicBezTo>
                      <a:pt x="12359" y="5156"/>
                      <a:pt x="8275" y="6668"/>
                      <a:pt x="6906" y="7466"/>
                    </a:cubicBezTo>
                    <a:cubicBezTo>
                      <a:pt x="5537" y="8276"/>
                      <a:pt x="4846" y="9633"/>
                      <a:pt x="4846" y="9633"/>
                    </a:cubicBezTo>
                    <a:lnTo>
                      <a:pt x="6477" y="11717"/>
                    </a:lnTo>
                    <a:cubicBezTo>
                      <a:pt x="6477" y="11717"/>
                      <a:pt x="6144" y="13074"/>
                      <a:pt x="5953" y="13693"/>
                    </a:cubicBezTo>
                    <a:cubicBezTo>
                      <a:pt x="5763" y="14300"/>
                      <a:pt x="5620" y="14669"/>
                      <a:pt x="4418" y="16479"/>
                    </a:cubicBezTo>
                    <a:cubicBezTo>
                      <a:pt x="3203" y="18289"/>
                      <a:pt x="0" y="18884"/>
                      <a:pt x="0" y="18884"/>
                    </a:cubicBezTo>
                    <a:cubicBezTo>
                      <a:pt x="0" y="18884"/>
                      <a:pt x="2465" y="22028"/>
                      <a:pt x="3917" y="23611"/>
                    </a:cubicBezTo>
                    <a:cubicBezTo>
                      <a:pt x="5370" y="25206"/>
                      <a:pt x="12764" y="29219"/>
                      <a:pt x="12764" y="29219"/>
                    </a:cubicBezTo>
                    <a:cubicBezTo>
                      <a:pt x="12764" y="29219"/>
                      <a:pt x="13478" y="27945"/>
                      <a:pt x="14669" y="25683"/>
                    </a:cubicBezTo>
                    <a:cubicBezTo>
                      <a:pt x="15859" y="23409"/>
                      <a:pt x="15967" y="21420"/>
                      <a:pt x="15967" y="21420"/>
                    </a:cubicBezTo>
                    <a:lnTo>
                      <a:pt x="15871" y="21099"/>
                    </a:lnTo>
                    <a:lnTo>
                      <a:pt x="16514" y="21408"/>
                    </a:lnTo>
                    <a:cubicBezTo>
                      <a:pt x="16514" y="21408"/>
                      <a:pt x="18312" y="21920"/>
                      <a:pt x="18896" y="22099"/>
                    </a:cubicBezTo>
                    <a:cubicBezTo>
                      <a:pt x="19187" y="22194"/>
                      <a:pt x="19452" y="22218"/>
                      <a:pt x="19644" y="22218"/>
                    </a:cubicBezTo>
                    <a:cubicBezTo>
                      <a:pt x="19836" y="22218"/>
                      <a:pt x="19955" y="22194"/>
                      <a:pt x="19955" y="22194"/>
                    </a:cubicBezTo>
                    <a:cubicBezTo>
                      <a:pt x="19955" y="22194"/>
                      <a:pt x="20053" y="22221"/>
                      <a:pt x="20207" y="22221"/>
                    </a:cubicBezTo>
                    <a:cubicBezTo>
                      <a:pt x="20407" y="22221"/>
                      <a:pt x="20701" y="22176"/>
                      <a:pt x="21003" y="21968"/>
                    </a:cubicBezTo>
                    <a:cubicBezTo>
                      <a:pt x="21527" y="21611"/>
                      <a:pt x="21432" y="20861"/>
                      <a:pt x="21384" y="19956"/>
                    </a:cubicBezTo>
                    <a:cubicBezTo>
                      <a:pt x="21336" y="19063"/>
                      <a:pt x="21920" y="19039"/>
                      <a:pt x="21920" y="19039"/>
                    </a:cubicBezTo>
                    <a:cubicBezTo>
                      <a:pt x="21920" y="19039"/>
                      <a:pt x="22503" y="18813"/>
                      <a:pt x="22729" y="18622"/>
                    </a:cubicBezTo>
                    <a:cubicBezTo>
                      <a:pt x="22967" y="18432"/>
                      <a:pt x="22860" y="18408"/>
                      <a:pt x="22896" y="18003"/>
                    </a:cubicBezTo>
                    <a:cubicBezTo>
                      <a:pt x="22926" y="17658"/>
                      <a:pt x="22818" y="17434"/>
                      <a:pt x="22786" y="17376"/>
                    </a:cubicBezTo>
                    <a:lnTo>
                      <a:pt x="22786" y="17376"/>
                    </a:lnTo>
                    <a:cubicBezTo>
                      <a:pt x="22790" y="17376"/>
                      <a:pt x="22795" y="17376"/>
                      <a:pt x="22802" y="17376"/>
                    </a:cubicBezTo>
                    <a:cubicBezTo>
                      <a:pt x="22830" y="17376"/>
                      <a:pt x="22880" y="17372"/>
                      <a:pt x="22967" y="17360"/>
                    </a:cubicBezTo>
                    <a:cubicBezTo>
                      <a:pt x="23229" y="17313"/>
                      <a:pt x="23920" y="16336"/>
                      <a:pt x="23920" y="16336"/>
                    </a:cubicBezTo>
                    <a:cubicBezTo>
                      <a:pt x="23920" y="16336"/>
                      <a:pt x="23456" y="15729"/>
                      <a:pt x="23277" y="15479"/>
                    </a:cubicBezTo>
                    <a:cubicBezTo>
                      <a:pt x="23098" y="15217"/>
                      <a:pt x="23575" y="14610"/>
                      <a:pt x="23575" y="14610"/>
                    </a:cubicBezTo>
                    <a:cubicBezTo>
                      <a:pt x="23575" y="14610"/>
                      <a:pt x="23631" y="14613"/>
                      <a:pt x="23719" y="14613"/>
                    </a:cubicBezTo>
                    <a:cubicBezTo>
                      <a:pt x="23872" y="14613"/>
                      <a:pt x="24120" y="14603"/>
                      <a:pt x="24325" y="14550"/>
                    </a:cubicBezTo>
                    <a:cubicBezTo>
                      <a:pt x="24646" y="14467"/>
                      <a:pt x="24944" y="13824"/>
                      <a:pt x="24920" y="13443"/>
                    </a:cubicBezTo>
                    <a:cubicBezTo>
                      <a:pt x="24896" y="13062"/>
                      <a:pt x="24599" y="12586"/>
                      <a:pt x="24468" y="12050"/>
                    </a:cubicBezTo>
                    <a:cubicBezTo>
                      <a:pt x="24325" y="11502"/>
                      <a:pt x="25313" y="8788"/>
                      <a:pt x="25396" y="8585"/>
                    </a:cubicBezTo>
                    <a:cubicBezTo>
                      <a:pt x="25480" y="8383"/>
                      <a:pt x="25837" y="7692"/>
                      <a:pt x="26242" y="4061"/>
                    </a:cubicBezTo>
                    <a:cubicBezTo>
                      <a:pt x="26635" y="430"/>
                      <a:pt x="23670" y="203"/>
                      <a:pt x="23670" y="203"/>
                    </a:cubicBezTo>
                    <a:lnTo>
                      <a:pt x="22789" y="477"/>
                    </a:lnTo>
                    <a:lnTo>
                      <a:pt x="2137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9" name="Google Shape;2599;p52"/>
              <p:cNvSpPr/>
              <p:nvPr/>
            </p:nvSpPr>
            <p:spPr>
              <a:xfrm>
                <a:off x="2549425" y="3815475"/>
                <a:ext cx="85750" cy="37975"/>
              </a:xfrm>
              <a:custGeom>
                <a:avLst/>
                <a:gdLst/>
                <a:ahLst/>
                <a:cxnLst/>
                <a:rect l="l" t="t" r="r" b="b"/>
                <a:pathLst>
                  <a:path w="3430" h="1519" extrusionOk="0">
                    <a:moveTo>
                      <a:pt x="2012" y="0"/>
                    </a:moveTo>
                    <a:cubicBezTo>
                      <a:pt x="1224" y="0"/>
                      <a:pt x="0" y="536"/>
                      <a:pt x="0" y="536"/>
                    </a:cubicBezTo>
                    <a:cubicBezTo>
                      <a:pt x="0" y="536"/>
                      <a:pt x="214" y="798"/>
                      <a:pt x="786" y="1120"/>
                    </a:cubicBezTo>
                    <a:cubicBezTo>
                      <a:pt x="1232" y="1375"/>
                      <a:pt x="1790" y="1519"/>
                      <a:pt x="2294" y="1519"/>
                    </a:cubicBezTo>
                    <a:cubicBezTo>
                      <a:pt x="2449" y="1519"/>
                      <a:pt x="2599" y="1505"/>
                      <a:pt x="2738" y="1477"/>
                    </a:cubicBezTo>
                    <a:cubicBezTo>
                      <a:pt x="3322" y="1370"/>
                      <a:pt x="3429" y="477"/>
                      <a:pt x="3429" y="477"/>
                    </a:cubicBezTo>
                    <a:cubicBezTo>
                      <a:pt x="3429" y="477"/>
                      <a:pt x="2953" y="108"/>
                      <a:pt x="2203" y="13"/>
                    </a:cubicBezTo>
                    <a:cubicBezTo>
                      <a:pt x="2143" y="4"/>
                      <a:pt x="2079" y="0"/>
                      <a:pt x="20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0" name="Google Shape;2600;p52"/>
              <p:cNvSpPr/>
              <p:nvPr/>
            </p:nvSpPr>
            <p:spPr>
              <a:xfrm>
                <a:off x="2690500" y="3809975"/>
                <a:ext cx="32000" cy="35000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400" extrusionOk="0">
                    <a:moveTo>
                      <a:pt x="818" y="0"/>
                    </a:moveTo>
                    <a:cubicBezTo>
                      <a:pt x="793" y="0"/>
                      <a:pt x="767" y="2"/>
                      <a:pt x="739" y="6"/>
                    </a:cubicBezTo>
                    <a:cubicBezTo>
                      <a:pt x="203" y="102"/>
                      <a:pt x="1" y="697"/>
                      <a:pt x="1" y="697"/>
                    </a:cubicBezTo>
                    <a:cubicBezTo>
                      <a:pt x="1" y="697"/>
                      <a:pt x="155" y="1268"/>
                      <a:pt x="620" y="1388"/>
                    </a:cubicBezTo>
                    <a:cubicBezTo>
                      <a:pt x="652" y="1396"/>
                      <a:pt x="682" y="1399"/>
                      <a:pt x="711" y="1399"/>
                    </a:cubicBezTo>
                    <a:cubicBezTo>
                      <a:pt x="1101" y="1399"/>
                      <a:pt x="1215" y="697"/>
                      <a:pt x="1215" y="697"/>
                    </a:cubicBezTo>
                    <a:cubicBezTo>
                      <a:pt x="1215" y="697"/>
                      <a:pt x="1279" y="0"/>
                      <a:pt x="81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1" name="Google Shape;2601;p52"/>
              <p:cNvSpPr/>
              <p:nvPr/>
            </p:nvSpPr>
            <p:spPr>
              <a:xfrm>
                <a:off x="2603300" y="3824950"/>
                <a:ext cx="29475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179" h="1098" extrusionOk="0">
                    <a:moveTo>
                      <a:pt x="896" y="1"/>
                    </a:moveTo>
                    <a:cubicBezTo>
                      <a:pt x="866" y="1"/>
                      <a:pt x="845" y="3"/>
                      <a:pt x="845" y="3"/>
                    </a:cubicBezTo>
                    <a:cubicBezTo>
                      <a:pt x="845" y="3"/>
                      <a:pt x="417" y="3"/>
                      <a:pt x="214" y="277"/>
                    </a:cubicBezTo>
                    <a:cubicBezTo>
                      <a:pt x="0" y="550"/>
                      <a:pt x="83" y="919"/>
                      <a:pt x="250" y="1039"/>
                    </a:cubicBezTo>
                    <a:cubicBezTo>
                      <a:pt x="305" y="1079"/>
                      <a:pt x="373" y="1098"/>
                      <a:pt x="446" y="1098"/>
                    </a:cubicBezTo>
                    <a:cubicBezTo>
                      <a:pt x="609" y="1098"/>
                      <a:pt x="797" y="1004"/>
                      <a:pt x="929" y="848"/>
                    </a:cubicBezTo>
                    <a:cubicBezTo>
                      <a:pt x="1119" y="622"/>
                      <a:pt x="1179" y="205"/>
                      <a:pt x="1131" y="98"/>
                    </a:cubicBezTo>
                    <a:cubicBezTo>
                      <a:pt x="1106" y="13"/>
                      <a:pt x="971" y="1"/>
                      <a:pt x="8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2" name="Google Shape;2602;p52"/>
              <p:cNvSpPr/>
              <p:nvPr/>
            </p:nvSpPr>
            <p:spPr>
              <a:xfrm>
                <a:off x="2698825" y="3813250"/>
                <a:ext cx="21475" cy="24650"/>
              </a:xfrm>
              <a:custGeom>
                <a:avLst/>
                <a:gdLst/>
                <a:ahLst/>
                <a:cxnLst/>
                <a:rect l="l" t="t" r="r" b="b"/>
                <a:pathLst>
                  <a:path w="859" h="986" extrusionOk="0">
                    <a:moveTo>
                      <a:pt x="545" y="1"/>
                    </a:moveTo>
                    <a:cubicBezTo>
                      <a:pt x="489" y="1"/>
                      <a:pt x="426" y="15"/>
                      <a:pt x="358" y="54"/>
                    </a:cubicBezTo>
                    <a:cubicBezTo>
                      <a:pt x="96" y="209"/>
                      <a:pt x="1" y="745"/>
                      <a:pt x="191" y="923"/>
                    </a:cubicBezTo>
                    <a:cubicBezTo>
                      <a:pt x="238" y="967"/>
                      <a:pt x="287" y="985"/>
                      <a:pt x="336" y="985"/>
                    </a:cubicBezTo>
                    <a:cubicBezTo>
                      <a:pt x="485" y="985"/>
                      <a:pt x="632" y="817"/>
                      <a:pt x="703" y="709"/>
                    </a:cubicBezTo>
                    <a:cubicBezTo>
                      <a:pt x="787" y="578"/>
                      <a:pt x="858" y="316"/>
                      <a:pt x="858" y="221"/>
                    </a:cubicBezTo>
                    <a:cubicBezTo>
                      <a:pt x="858" y="125"/>
                      <a:pt x="787" y="102"/>
                      <a:pt x="787" y="102"/>
                    </a:cubicBezTo>
                    <a:cubicBezTo>
                      <a:pt x="787" y="102"/>
                      <a:pt x="692" y="1"/>
                      <a:pt x="5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3" name="Google Shape;2603;p52"/>
              <p:cNvSpPr/>
              <p:nvPr/>
            </p:nvSpPr>
            <p:spPr>
              <a:xfrm>
                <a:off x="2587525" y="3993550"/>
                <a:ext cx="105375" cy="77075"/>
              </a:xfrm>
              <a:custGeom>
                <a:avLst/>
                <a:gdLst/>
                <a:ahLst/>
                <a:cxnLst/>
                <a:rect l="l" t="t" r="r" b="b"/>
                <a:pathLst>
                  <a:path w="4215" h="3083" extrusionOk="0">
                    <a:moveTo>
                      <a:pt x="3377" y="0"/>
                    </a:moveTo>
                    <a:cubicBezTo>
                      <a:pt x="2856" y="0"/>
                      <a:pt x="1887" y="519"/>
                      <a:pt x="1417" y="807"/>
                    </a:cubicBezTo>
                    <a:cubicBezTo>
                      <a:pt x="938" y="1084"/>
                      <a:pt x="745" y="1218"/>
                      <a:pt x="463" y="1218"/>
                    </a:cubicBezTo>
                    <a:cubicBezTo>
                      <a:pt x="429" y="1218"/>
                      <a:pt x="394" y="1216"/>
                      <a:pt x="357" y="1212"/>
                    </a:cubicBezTo>
                    <a:cubicBezTo>
                      <a:pt x="316" y="1208"/>
                      <a:pt x="279" y="1206"/>
                      <a:pt x="247" y="1206"/>
                    </a:cubicBezTo>
                    <a:cubicBezTo>
                      <a:pt x="9" y="1206"/>
                      <a:pt x="0" y="1307"/>
                      <a:pt x="0" y="1307"/>
                    </a:cubicBezTo>
                    <a:lnTo>
                      <a:pt x="179" y="1403"/>
                    </a:lnTo>
                    <a:lnTo>
                      <a:pt x="274" y="1510"/>
                    </a:lnTo>
                    <a:lnTo>
                      <a:pt x="619" y="2081"/>
                    </a:lnTo>
                    <a:cubicBezTo>
                      <a:pt x="619" y="2081"/>
                      <a:pt x="691" y="2319"/>
                      <a:pt x="953" y="2593"/>
                    </a:cubicBezTo>
                    <a:cubicBezTo>
                      <a:pt x="1214" y="2867"/>
                      <a:pt x="1726" y="3058"/>
                      <a:pt x="2119" y="3081"/>
                    </a:cubicBezTo>
                    <a:cubicBezTo>
                      <a:pt x="2137" y="3082"/>
                      <a:pt x="2155" y="3083"/>
                      <a:pt x="2172" y="3083"/>
                    </a:cubicBezTo>
                    <a:cubicBezTo>
                      <a:pt x="2530" y="3083"/>
                      <a:pt x="2833" y="2857"/>
                      <a:pt x="3072" y="2653"/>
                    </a:cubicBezTo>
                    <a:cubicBezTo>
                      <a:pt x="3322" y="2438"/>
                      <a:pt x="3179" y="2462"/>
                      <a:pt x="3167" y="1950"/>
                    </a:cubicBezTo>
                    <a:cubicBezTo>
                      <a:pt x="3155" y="1438"/>
                      <a:pt x="3012" y="1379"/>
                      <a:pt x="3012" y="1379"/>
                    </a:cubicBezTo>
                    <a:cubicBezTo>
                      <a:pt x="3346" y="1355"/>
                      <a:pt x="4036" y="641"/>
                      <a:pt x="4120" y="474"/>
                    </a:cubicBezTo>
                    <a:cubicBezTo>
                      <a:pt x="4215" y="319"/>
                      <a:pt x="3977" y="164"/>
                      <a:pt x="3536" y="21"/>
                    </a:cubicBezTo>
                    <a:cubicBezTo>
                      <a:pt x="3490" y="7"/>
                      <a:pt x="3436" y="0"/>
                      <a:pt x="33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4" name="Google Shape;2604;p52"/>
              <p:cNvSpPr/>
              <p:nvPr/>
            </p:nvSpPr>
            <p:spPr>
              <a:xfrm>
                <a:off x="1905275" y="3344075"/>
                <a:ext cx="1218925" cy="1529600"/>
              </a:xfrm>
              <a:custGeom>
                <a:avLst/>
                <a:gdLst/>
                <a:ahLst/>
                <a:cxnLst/>
                <a:rect l="l" t="t" r="r" b="b"/>
                <a:pathLst>
                  <a:path w="48757" h="61184" extrusionOk="0">
                    <a:moveTo>
                      <a:pt x="21731" y="0"/>
                    </a:moveTo>
                    <a:cubicBezTo>
                      <a:pt x="20837" y="0"/>
                      <a:pt x="19941" y="172"/>
                      <a:pt x="19039" y="724"/>
                    </a:cubicBezTo>
                    <a:cubicBezTo>
                      <a:pt x="17801" y="1474"/>
                      <a:pt x="17860" y="1414"/>
                      <a:pt x="16860" y="2390"/>
                    </a:cubicBezTo>
                    <a:cubicBezTo>
                      <a:pt x="16860" y="2390"/>
                      <a:pt x="16511" y="2188"/>
                      <a:pt x="15913" y="2188"/>
                    </a:cubicBezTo>
                    <a:cubicBezTo>
                      <a:pt x="15678" y="2188"/>
                      <a:pt x="15404" y="2220"/>
                      <a:pt x="15098" y="2307"/>
                    </a:cubicBezTo>
                    <a:cubicBezTo>
                      <a:pt x="14003" y="2605"/>
                      <a:pt x="12883" y="3117"/>
                      <a:pt x="12288" y="3533"/>
                    </a:cubicBezTo>
                    <a:cubicBezTo>
                      <a:pt x="11705" y="3950"/>
                      <a:pt x="9050" y="7331"/>
                      <a:pt x="8478" y="8772"/>
                    </a:cubicBezTo>
                    <a:cubicBezTo>
                      <a:pt x="7907" y="10213"/>
                      <a:pt x="6418" y="12546"/>
                      <a:pt x="5954" y="14856"/>
                    </a:cubicBezTo>
                    <a:cubicBezTo>
                      <a:pt x="5478" y="17154"/>
                      <a:pt x="5323" y="17702"/>
                      <a:pt x="5323" y="17702"/>
                    </a:cubicBezTo>
                    <a:cubicBezTo>
                      <a:pt x="5323" y="17702"/>
                      <a:pt x="4037" y="22726"/>
                      <a:pt x="3870" y="23381"/>
                    </a:cubicBezTo>
                    <a:cubicBezTo>
                      <a:pt x="3716" y="24036"/>
                      <a:pt x="3394" y="25619"/>
                      <a:pt x="3394" y="25619"/>
                    </a:cubicBezTo>
                    <a:cubicBezTo>
                      <a:pt x="3394" y="25619"/>
                      <a:pt x="513" y="29263"/>
                      <a:pt x="1" y="30930"/>
                    </a:cubicBezTo>
                    <a:cubicBezTo>
                      <a:pt x="1" y="30930"/>
                      <a:pt x="8800" y="28894"/>
                      <a:pt x="10228" y="28001"/>
                    </a:cubicBezTo>
                    <a:cubicBezTo>
                      <a:pt x="11657" y="27108"/>
                      <a:pt x="12872" y="25822"/>
                      <a:pt x="13384" y="24155"/>
                    </a:cubicBezTo>
                    <a:cubicBezTo>
                      <a:pt x="13896" y="22488"/>
                      <a:pt x="14050" y="21774"/>
                      <a:pt x="14050" y="21774"/>
                    </a:cubicBezTo>
                    <a:lnTo>
                      <a:pt x="12312" y="19690"/>
                    </a:lnTo>
                    <a:cubicBezTo>
                      <a:pt x="12312" y="19690"/>
                      <a:pt x="12622" y="18892"/>
                      <a:pt x="13800" y="18083"/>
                    </a:cubicBezTo>
                    <a:cubicBezTo>
                      <a:pt x="14991" y="17261"/>
                      <a:pt x="15836" y="16916"/>
                      <a:pt x="15836" y="16916"/>
                    </a:cubicBezTo>
                    <a:cubicBezTo>
                      <a:pt x="15836" y="16916"/>
                      <a:pt x="16217" y="18190"/>
                      <a:pt x="16860" y="18857"/>
                    </a:cubicBezTo>
                    <a:cubicBezTo>
                      <a:pt x="17503" y="19512"/>
                      <a:pt x="17515" y="19476"/>
                      <a:pt x="17694" y="20178"/>
                    </a:cubicBezTo>
                    <a:cubicBezTo>
                      <a:pt x="17860" y="20893"/>
                      <a:pt x="17944" y="21857"/>
                      <a:pt x="17944" y="21857"/>
                    </a:cubicBezTo>
                    <a:cubicBezTo>
                      <a:pt x="17944" y="21857"/>
                      <a:pt x="18515" y="19702"/>
                      <a:pt x="18932" y="18881"/>
                    </a:cubicBezTo>
                    <a:cubicBezTo>
                      <a:pt x="19356" y="18067"/>
                      <a:pt x="20576" y="16213"/>
                      <a:pt x="20679" y="16213"/>
                    </a:cubicBezTo>
                    <a:cubicBezTo>
                      <a:pt x="20680" y="16213"/>
                      <a:pt x="20681" y="16213"/>
                      <a:pt x="20682" y="16214"/>
                    </a:cubicBezTo>
                    <a:cubicBezTo>
                      <a:pt x="20683" y="16214"/>
                      <a:pt x="20684" y="16214"/>
                      <a:pt x="20685" y="16214"/>
                    </a:cubicBezTo>
                    <a:cubicBezTo>
                      <a:pt x="20793" y="16214"/>
                      <a:pt x="22295" y="14957"/>
                      <a:pt x="22920" y="14309"/>
                    </a:cubicBezTo>
                    <a:cubicBezTo>
                      <a:pt x="23540" y="13654"/>
                      <a:pt x="23682" y="13582"/>
                      <a:pt x="23682" y="13582"/>
                    </a:cubicBezTo>
                    <a:cubicBezTo>
                      <a:pt x="23682" y="13582"/>
                      <a:pt x="24492" y="12999"/>
                      <a:pt x="25933" y="11844"/>
                    </a:cubicBezTo>
                    <a:cubicBezTo>
                      <a:pt x="27385" y="10701"/>
                      <a:pt x="28016" y="10284"/>
                      <a:pt x="28254" y="10225"/>
                    </a:cubicBezTo>
                    <a:cubicBezTo>
                      <a:pt x="28481" y="10165"/>
                      <a:pt x="29207" y="10010"/>
                      <a:pt x="29207" y="10010"/>
                    </a:cubicBezTo>
                    <a:lnTo>
                      <a:pt x="30362" y="10534"/>
                    </a:lnTo>
                    <a:lnTo>
                      <a:pt x="31243" y="10260"/>
                    </a:lnTo>
                    <a:cubicBezTo>
                      <a:pt x="31243" y="10260"/>
                      <a:pt x="33350" y="10737"/>
                      <a:pt x="33505" y="11927"/>
                    </a:cubicBezTo>
                    <a:cubicBezTo>
                      <a:pt x="33660" y="13118"/>
                      <a:pt x="33577" y="16499"/>
                      <a:pt x="33231" y="17654"/>
                    </a:cubicBezTo>
                    <a:cubicBezTo>
                      <a:pt x="32898" y="18809"/>
                      <a:pt x="31743" y="21809"/>
                      <a:pt x="32029" y="22393"/>
                    </a:cubicBezTo>
                    <a:cubicBezTo>
                      <a:pt x="32314" y="22988"/>
                      <a:pt x="32874" y="23452"/>
                      <a:pt x="32493" y="23976"/>
                    </a:cubicBezTo>
                    <a:cubicBezTo>
                      <a:pt x="32131" y="24474"/>
                      <a:pt x="31833" y="24693"/>
                      <a:pt x="31559" y="24693"/>
                    </a:cubicBezTo>
                    <a:cubicBezTo>
                      <a:pt x="31545" y="24693"/>
                      <a:pt x="31531" y="24692"/>
                      <a:pt x="31517" y="24691"/>
                    </a:cubicBezTo>
                    <a:cubicBezTo>
                      <a:pt x="31219" y="24679"/>
                      <a:pt x="31160" y="24643"/>
                      <a:pt x="31160" y="24643"/>
                    </a:cubicBezTo>
                    <a:cubicBezTo>
                      <a:pt x="31160" y="24643"/>
                      <a:pt x="30767" y="25262"/>
                      <a:pt x="30838" y="25429"/>
                    </a:cubicBezTo>
                    <a:cubicBezTo>
                      <a:pt x="30921" y="25608"/>
                      <a:pt x="31505" y="26358"/>
                      <a:pt x="31481" y="26429"/>
                    </a:cubicBezTo>
                    <a:cubicBezTo>
                      <a:pt x="31457" y="26489"/>
                      <a:pt x="31112" y="26965"/>
                      <a:pt x="30779" y="27167"/>
                    </a:cubicBezTo>
                    <a:cubicBezTo>
                      <a:pt x="30564" y="27298"/>
                      <a:pt x="30445" y="27370"/>
                      <a:pt x="30374" y="27405"/>
                    </a:cubicBezTo>
                    <a:cubicBezTo>
                      <a:pt x="30398" y="27417"/>
                      <a:pt x="30433" y="27501"/>
                      <a:pt x="30433" y="27715"/>
                    </a:cubicBezTo>
                    <a:cubicBezTo>
                      <a:pt x="30457" y="28179"/>
                      <a:pt x="30636" y="28417"/>
                      <a:pt x="30326" y="28656"/>
                    </a:cubicBezTo>
                    <a:cubicBezTo>
                      <a:pt x="30005" y="28906"/>
                      <a:pt x="29457" y="29048"/>
                      <a:pt x="29457" y="29048"/>
                    </a:cubicBezTo>
                    <a:cubicBezTo>
                      <a:pt x="29457" y="29048"/>
                      <a:pt x="28969" y="29108"/>
                      <a:pt x="29016" y="29965"/>
                    </a:cubicBezTo>
                    <a:cubicBezTo>
                      <a:pt x="29064" y="30811"/>
                      <a:pt x="29159" y="31596"/>
                      <a:pt x="28743" y="31942"/>
                    </a:cubicBezTo>
                    <a:cubicBezTo>
                      <a:pt x="28356" y="32242"/>
                      <a:pt x="28019" y="32301"/>
                      <a:pt x="27747" y="32301"/>
                    </a:cubicBezTo>
                    <a:cubicBezTo>
                      <a:pt x="27717" y="32301"/>
                      <a:pt x="27687" y="32300"/>
                      <a:pt x="27659" y="32299"/>
                    </a:cubicBezTo>
                    <a:cubicBezTo>
                      <a:pt x="27373" y="32287"/>
                      <a:pt x="26338" y="32192"/>
                      <a:pt x="26040" y="32073"/>
                    </a:cubicBezTo>
                    <a:cubicBezTo>
                      <a:pt x="25754" y="31965"/>
                      <a:pt x="24218" y="31608"/>
                      <a:pt x="24218" y="31608"/>
                    </a:cubicBezTo>
                    <a:lnTo>
                      <a:pt x="24218" y="31608"/>
                    </a:lnTo>
                    <a:cubicBezTo>
                      <a:pt x="24218" y="31608"/>
                      <a:pt x="25135" y="32835"/>
                      <a:pt x="26230" y="33144"/>
                    </a:cubicBezTo>
                    <a:cubicBezTo>
                      <a:pt x="27314" y="33454"/>
                      <a:pt x="32041" y="33918"/>
                      <a:pt x="33577" y="35216"/>
                    </a:cubicBezTo>
                    <a:cubicBezTo>
                      <a:pt x="35124" y="36514"/>
                      <a:pt x="36458" y="38097"/>
                      <a:pt x="36482" y="40062"/>
                    </a:cubicBezTo>
                    <a:cubicBezTo>
                      <a:pt x="36505" y="42014"/>
                      <a:pt x="36505" y="48944"/>
                      <a:pt x="36803" y="50480"/>
                    </a:cubicBezTo>
                    <a:cubicBezTo>
                      <a:pt x="37101" y="52016"/>
                      <a:pt x="37327" y="54528"/>
                      <a:pt x="38565" y="57504"/>
                    </a:cubicBezTo>
                    <a:cubicBezTo>
                      <a:pt x="39280" y="59195"/>
                      <a:pt x="39684" y="60433"/>
                      <a:pt x="39899" y="61183"/>
                    </a:cubicBezTo>
                    <a:lnTo>
                      <a:pt x="42971" y="61183"/>
                    </a:lnTo>
                    <a:lnTo>
                      <a:pt x="41220" y="54944"/>
                    </a:lnTo>
                    <a:cubicBezTo>
                      <a:pt x="41220" y="54944"/>
                      <a:pt x="44125" y="53730"/>
                      <a:pt x="44614" y="50003"/>
                    </a:cubicBezTo>
                    <a:cubicBezTo>
                      <a:pt x="45114" y="46289"/>
                      <a:pt x="46257" y="44741"/>
                      <a:pt x="45828" y="43288"/>
                    </a:cubicBezTo>
                    <a:cubicBezTo>
                      <a:pt x="45388" y="41848"/>
                      <a:pt x="44876" y="40824"/>
                      <a:pt x="44876" y="40824"/>
                    </a:cubicBezTo>
                    <a:cubicBezTo>
                      <a:pt x="44876" y="40824"/>
                      <a:pt x="47495" y="38323"/>
                      <a:pt x="48102" y="36418"/>
                    </a:cubicBezTo>
                    <a:cubicBezTo>
                      <a:pt x="48709" y="34525"/>
                      <a:pt x="48757" y="31394"/>
                      <a:pt x="48102" y="29001"/>
                    </a:cubicBezTo>
                    <a:cubicBezTo>
                      <a:pt x="47447" y="26596"/>
                      <a:pt x="45078" y="20274"/>
                      <a:pt x="43685" y="18500"/>
                    </a:cubicBezTo>
                    <a:cubicBezTo>
                      <a:pt x="42292" y="16714"/>
                      <a:pt x="42340" y="16214"/>
                      <a:pt x="42340" y="16214"/>
                    </a:cubicBezTo>
                    <a:cubicBezTo>
                      <a:pt x="42340" y="16214"/>
                      <a:pt x="42721" y="13999"/>
                      <a:pt x="40947" y="10987"/>
                    </a:cubicBezTo>
                    <a:cubicBezTo>
                      <a:pt x="39161" y="7986"/>
                      <a:pt x="35482" y="4938"/>
                      <a:pt x="35482" y="4938"/>
                    </a:cubicBezTo>
                    <a:lnTo>
                      <a:pt x="35017" y="4605"/>
                    </a:lnTo>
                    <a:cubicBezTo>
                      <a:pt x="35017" y="4605"/>
                      <a:pt x="34029" y="4033"/>
                      <a:pt x="33755" y="3962"/>
                    </a:cubicBezTo>
                    <a:cubicBezTo>
                      <a:pt x="33469" y="3879"/>
                      <a:pt x="31100" y="3105"/>
                      <a:pt x="30457" y="2986"/>
                    </a:cubicBezTo>
                    <a:cubicBezTo>
                      <a:pt x="29814" y="2879"/>
                      <a:pt x="27516" y="2557"/>
                      <a:pt x="27004" y="2069"/>
                    </a:cubicBezTo>
                    <a:cubicBezTo>
                      <a:pt x="26492" y="1581"/>
                      <a:pt x="23909" y="176"/>
                      <a:pt x="22694" y="57"/>
                    </a:cubicBezTo>
                    <a:cubicBezTo>
                      <a:pt x="22373" y="22"/>
                      <a:pt x="22052" y="0"/>
                      <a:pt x="217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5" name="Google Shape;2605;p52"/>
              <p:cNvSpPr/>
              <p:nvPr/>
            </p:nvSpPr>
            <p:spPr>
              <a:xfrm>
                <a:off x="2704786" y="3757721"/>
                <a:ext cx="48250" cy="31950"/>
              </a:xfrm>
              <a:custGeom>
                <a:avLst/>
                <a:gdLst/>
                <a:ahLst/>
                <a:cxnLst/>
                <a:rect l="l" t="t" r="r" b="b"/>
                <a:pathLst>
                  <a:path w="1930" h="1278" extrusionOk="0">
                    <a:moveTo>
                      <a:pt x="1929" y="1"/>
                    </a:moveTo>
                    <a:lnTo>
                      <a:pt x="1929" y="1"/>
                    </a:lnTo>
                    <a:cubicBezTo>
                      <a:pt x="1929" y="1"/>
                      <a:pt x="846" y="156"/>
                      <a:pt x="524" y="358"/>
                    </a:cubicBezTo>
                    <a:cubicBezTo>
                      <a:pt x="215" y="548"/>
                      <a:pt x="0" y="1275"/>
                      <a:pt x="0" y="1275"/>
                    </a:cubicBezTo>
                    <a:cubicBezTo>
                      <a:pt x="0" y="1275"/>
                      <a:pt x="10" y="1277"/>
                      <a:pt x="29" y="1277"/>
                    </a:cubicBezTo>
                    <a:cubicBezTo>
                      <a:pt x="95" y="1277"/>
                      <a:pt x="278" y="1248"/>
                      <a:pt x="584" y="989"/>
                    </a:cubicBezTo>
                    <a:cubicBezTo>
                      <a:pt x="977" y="656"/>
                      <a:pt x="1286" y="251"/>
                      <a:pt x="19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6" name="Google Shape;2606;p52"/>
              <p:cNvSpPr/>
              <p:nvPr/>
            </p:nvSpPr>
            <p:spPr>
              <a:xfrm>
                <a:off x="2691700" y="3806400"/>
                <a:ext cx="30075" cy="1862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745" extrusionOk="0">
                    <a:moveTo>
                      <a:pt x="912" y="0"/>
                    </a:moveTo>
                    <a:cubicBezTo>
                      <a:pt x="644" y="0"/>
                      <a:pt x="22" y="367"/>
                      <a:pt x="0" y="745"/>
                    </a:cubicBezTo>
                    <a:cubicBezTo>
                      <a:pt x="0" y="745"/>
                      <a:pt x="238" y="280"/>
                      <a:pt x="643" y="233"/>
                    </a:cubicBezTo>
                    <a:cubicBezTo>
                      <a:pt x="672" y="229"/>
                      <a:pt x="699" y="227"/>
                      <a:pt x="724" y="227"/>
                    </a:cubicBezTo>
                    <a:cubicBezTo>
                      <a:pt x="1069" y="227"/>
                      <a:pt x="1131" y="578"/>
                      <a:pt x="1131" y="578"/>
                    </a:cubicBezTo>
                    <a:cubicBezTo>
                      <a:pt x="1131" y="578"/>
                      <a:pt x="1203" y="78"/>
                      <a:pt x="965" y="7"/>
                    </a:cubicBezTo>
                    <a:cubicBezTo>
                      <a:pt x="949" y="2"/>
                      <a:pt x="932" y="0"/>
                      <a:pt x="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7" name="Google Shape;2607;p52"/>
              <p:cNvSpPr/>
              <p:nvPr/>
            </p:nvSpPr>
            <p:spPr>
              <a:xfrm>
                <a:off x="2703300" y="3816425"/>
                <a:ext cx="17225" cy="19950"/>
              </a:xfrm>
              <a:custGeom>
                <a:avLst/>
                <a:gdLst/>
                <a:ahLst/>
                <a:cxnLst/>
                <a:rect l="l" t="t" r="r" b="b"/>
                <a:pathLst>
                  <a:path w="689" h="798" extrusionOk="0">
                    <a:moveTo>
                      <a:pt x="435" y="1"/>
                    </a:moveTo>
                    <a:cubicBezTo>
                      <a:pt x="388" y="1"/>
                      <a:pt x="335" y="17"/>
                      <a:pt x="274" y="58"/>
                    </a:cubicBezTo>
                    <a:cubicBezTo>
                      <a:pt x="24" y="248"/>
                      <a:pt x="1" y="629"/>
                      <a:pt x="179" y="772"/>
                    </a:cubicBezTo>
                    <a:cubicBezTo>
                      <a:pt x="201" y="790"/>
                      <a:pt x="225" y="798"/>
                      <a:pt x="250" y="798"/>
                    </a:cubicBezTo>
                    <a:cubicBezTo>
                      <a:pt x="433" y="798"/>
                      <a:pt x="688" y="386"/>
                      <a:pt x="667" y="177"/>
                    </a:cubicBezTo>
                    <a:cubicBezTo>
                      <a:pt x="667" y="177"/>
                      <a:pt x="590" y="1"/>
                      <a:pt x="4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8" name="Google Shape;2608;p52"/>
              <p:cNvSpPr/>
              <p:nvPr/>
            </p:nvSpPr>
            <p:spPr>
              <a:xfrm>
                <a:off x="2549425" y="3812200"/>
                <a:ext cx="92000" cy="19775"/>
              </a:xfrm>
              <a:custGeom>
                <a:avLst/>
                <a:gdLst/>
                <a:ahLst/>
                <a:cxnLst/>
                <a:rect l="l" t="t" r="r" b="b"/>
                <a:pathLst>
                  <a:path w="3680" h="791" extrusionOk="0">
                    <a:moveTo>
                      <a:pt x="169" y="619"/>
                    </a:moveTo>
                    <a:cubicBezTo>
                      <a:pt x="63" y="649"/>
                      <a:pt x="0" y="667"/>
                      <a:pt x="0" y="667"/>
                    </a:cubicBezTo>
                    <a:cubicBezTo>
                      <a:pt x="28" y="667"/>
                      <a:pt x="87" y="649"/>
                      <a:pt x="169" y="619"/>
                    </a:cubicBezTo>
                    <a:close/>
                    <a:moveTo>
                      <a:pt x="2191" y="1"/>
                    </a:moveTo>
                    <a:cubicBezTo>
                      <a:pt x="2131" y="1"/>
                      <a:pt x="2072" y="5"/>
                      <a:pt x="2012" y="13"/>
                    </a:cubicBezTo>
                    <a:cubicBezTo>
                      <a:pt x="1370" y="100"/>
                      <a:pt x="536" y="483"/>
                      <a:pt x="169" y="619"/>
                    </a:cubicBezTo>
                    <a:lnTo>
                      <a:pt x="169" y="619"/>
                    </a:lnTo>
                    <a:cubicBezTo>
                      <a:pt x="554" y="511"/>
                      <a:pt x="1505" y="260"/>
                      <a:pt x="2035" y="260"/>
                    </a:cubicBezTo>
                    <a:cubicBezTo>
                      <a:pt x="2108" y="260"/>
                      <a:pt x="2172" y="264"/>
                      <a:pt x="2227" y="275"/>
                    </a:cubicBezTo>
                    <a:cubicBezTo>
                      <a:pt x="2786" y="394"/>
                      <a:pt x="3060" y="739"/>
                      <a:pt x="3298" y="787"/>
                    </a:cubicBezTo>
                    <a:cubicBezTo>
                      <a:pt x="3315" y="789"/>
                      <a:pt x="3331" y="790"/>
                      <a:pt x="3346" y="790"/>
                    </a:cubicBezTo>
                    <a:cubicBezTo>
                      <a:pt x="3565" y="790"/>
                      <a:pt x="3679" y="572"/>
                      <a:pt x="3679" y="572"/>
                    </a:cubicBezTo>
                    <a:cubicBezTo>
                      <a:pt x="3679" y="572"/>
                      <a:pt x="2934" y="1"/>
                      <a:pt x="21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9" name="Google Shape;2609;p52"/>
              <p:cNvSpPr/>
              <p:nvPr/>
            </p:nvSpPr>
            <p:spPr>
              <a:xfrm>
                <a:off x="2605375" y="3827225"/>
                <a:ext cx="23675" cy="22875"/>
              </a:xfrm>
              <a:custGeom>
                <a:avLst/>
                <a:gdLst/>
                <a:ahLst/>
                <a:cxnLst/>
                <a:rect l="l" t="t" r="r" b="b"/>
                <a:pathLst>
                  <a:path w="947" h="915" extrusionOk="0">
                    <a:moveTo>
                      <a:pt x="874" y="0"/>
                    </a:moveTo>
                    <a:cubicBezTo>
                      <a:pt x="827" y="0"/>
                      <a:pt x="774" y="43"/>
                      <a:pt x="774" y="43"/>
                    </a:cubicBezTo>
                    <a:cubicBezTo>
                      <a:pt x="774" y="43"/>
                      <a:pt x="761" y="41"/>
                      <a:pt x="738" y="41"/>
                    </a:cubicBezTo>
                    <a:cubicBezTo>
                      <a:pt x="658" y="41"/>
                      <a:pt x="466" y="56"/>
                      <a:pt x="346" y="186"/>
                    </a:cubicBezTo>
                    <a:cubicBezTo>
                      <a:pt x="191" y="352"/>
                      <a:pt x="0" y="876"/>
                      <a:pt x="441" y="912"/>
                    </a:cubicBezTo>
                    <a:cubicBezTo>
                      <a:pt x="458" y="914"/>
                      <a:pt x="475" y="915"/>
                      <a:pt x="491" y="915"/>
                    </a:cubicBezTo>
                    <a:cubicBezTo>
                      <a:pt x="885" y="915"/>
                      <a:pt x="930" y="367"/>
                      <a:pt x="941" y="138"/>
                    </a:cubicBezTo>
                    <a:cubicBezTo>
                      <a:pt x="946" y="30"/>
                      <a:pt x="912" y="0"/>
                      <a:pt x="8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0" name="Google Shape;2610;p52"/>
              <p:cNvSpPr/>
              <p:nvPr/>
            </p:nvSpPr>
            <p:spPr>
              <a:xfrm>
                <a:off x="2486300" y="3748475"/>
                <a:ext cx="199475" cy="37000"/>
              </a:xfrm>
              <a:custGeom>
                <a:avLst/>
                <a:gdLst/>
                <a:ahLst/>
                <a:cxnLst/>
                <a:rect l="l" t="t" r="r" b="b"/>
                <a:pathLst>
                  <a:path w="7979" h="1480" extrusionOk="0">
                    <a:moveTo>
                      <a:pt x="4846" y="0"/>
                    </a:moveTo>
                    <a:cubicBezTo>
                      <a:pt x="3916" y="0"/>
                      <a:pt x="820" y="526"/>
                      <a:pt x="1" y="1252"/>
                    </a:cubicBezTo>
                    <a:cubicBezTo>
                      <a:pt x="1" y="1252"/>
                      <a:pt x="1802" y="473"/>
                      <a:pt x="3581" y="473"/>
                    </a:cubicBezTo>
                    <a:cubicBezTo>
                      <a:pt x="3806" y="473"/>
                      <a:pt x="4031" y="486"/>
                      <a:pt x="4251" y="514"/>
                    </a:cubicBezTo>
                    <a:cubicBezTo>
                      <a:pt x="6204" y="764"/>
                      <a:pt x="6847" y="1431"/>
                      <a:pt x="7323" y="1478"/>
                    </a:cubicBezTo>
                    <a:cubicBezTo>
                      <a:pt x="7335" y="1479"/>
                      <a:pt x="7346" y="1479"/>
                      <a:pt x="7357" y="1479"/>
                    </a:cubicBezTo>
                    <a:cubicBezTo>
                      <a:pt x="7813" y="1479"/>
                      <a:pt x="7837" y="762"/>
                      <a:pt x="7907" y="669"/>
                    </a:cubicBezTo>
                    <a:cubicBezTo>
                      <a:pt x="7978" y="573"/>
                      <a:pt x="5752" y="38"/>
                      <a:pt x="4930" y="2"/>
                    </a:cubicBezTo>
                    <a:cubicBezTo>
                      <a:pt x="4905" y="1"/>
                      <a:pt x="4877" y="0"/>
                      <a:pt x="48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1" name="Google Shape;2611;p52"/>
              <p:cNvSpPr/>
              <p:nvPr/>
            </p:nvSpPr>
            <p:spPr>
              <a:xfrm>
                <a:off x="2683950" y="3600575"/>
                <a:ext cx="72050" cy="297675"/>
              </a:xfrm>
              <a:custGeom>
                <a:avLst/>
                <a:gdLst/>
                <a:ahLst/>
                <a:cxnLst/>
                <a:rect l="l" t="t" r="r" b="b"/>
                <a:pathLst>
                  <a:path w="2882" h="11907" extrusionOk="0">
                    <a:moveTo>
                      <a:pt x="1" y="0"/>
                    </a:moveTo>
                    <a:cubicBezTo>
                      <a:pt x="63" y="17"/>
                      <a:pt x="220" y="51"/>
                      <a:pt x="429" y="108"/>
                    </a:cubicBezTo>
                    <a:lnTo>
                      <a:pt x="429" y="108"/>
                    </a:lnTo>
                    <a:cubicBezTo>
                      <a:pt x="229" y="32"/>
                      <a:pt x="96" y="0"/>
                      <a:pt x="96" y="0"/>
                    </a:cubicBezTo>
                    <a:close/>
                    <a:moveTo>
                      <a:pt x="429" y="108"/>
                    </a:moveTo>
                    <a:cubicBezTo>
                      <a:pt x="998" y="325"/>
                      <a:pt x="2107" y="905"/>
                      <a:pt x="2239" y="2155"/>
                    </a:cubicBezTo>
                    <a:cubicBezTo>
                      <a:pt x="2430" y="3846"/>
                      <a:pt x="2203" y="6716"/>
                      <a:pt x="1965" y="7644"/>
                    </a:cubicBezTo>
                    <a:cubicBezTo>
                      <a:pt x="1727" y="8561"/>
                      <a:pt x="810" y="10978"/>
                      <a:pt x="882" y="11907"/>
                    </a:cubicBezTo>
                    <a:cubicBezTo>
                      <a:pt x="882" y="11907"/>
                      <a:pt x="1132" y="9990"/>
                      <a:pt x="1858" y="8740"/>
                    </a:cubicBezTo>
                    <a:cubicBezTo>
                      <a:pt x="2572" y="7489"/>
                      <a:pt x="2882" y="2810"/>
                      <a:pt x="2561" y="1632"/>
                    </a:cubicBezTo>
                    <a:cubicBezTo>
                      <a:pt x="2306" y="723"/>
                      <a:pt x="1102" y="293"/>
                      <a:pt x="429" y="10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2" name="Google Shape;2612;p52"/>
              <p:cNvSpPr/>
              <p:nvPr/>
            </p:nvSpPr>
            <p:spPr>
              <a:xfrm>
                <a:off x="2662825" y="3822025"/>
                <a:ext cx="60450" cy="143500"/>
              </a:xfrm>
              <a:custGeom>
                <a:avLst/>
                <a:gdLst/>
                <a:ahLst/>
                <a:cxnLst/>
                <a:rect l="l" t="t" r="r" b="b"/>
                <a:pathLst>
                  <a:path w="2418" h="5740" extrusionOk="0">
                    <a:moveTo>
                      <a:pt x="929" y="1"/>
                    </a:moveTo>
                    <a:cubicBezTo>
                      <a:pt x="940" y="181"/>
                      <a:pt x="958" y="359"/>
                      <a:pt x="983" y="533"/>
                    </a:cubicBezTo>
                    <a:lnTo>
                      <a:pt x="983" y="533"/>
                    </a:lnTo>
                    <a:cubicBezTo>
                      <a:pt x="946" y="214"/>
                      <a:pt x="929" y="1"/>
                      <a:pt x="929" y="1"/>
                    </a:cubicBezTo>
                    <a:close/>
                    <a:moveTo>
                      <a:pt x="983" y="533"/>
                    </a:moveTo>
                    <a:cubicBezTo>
                      <a:pt x="1062" y="1237"/>
                      <a:pt x="1234" y="2459"/>
                      <a:pt x="1512" y="3049"/>
                    </a:cubicBezTo>
                    <a:cubicBezTo>
                      <a:pt x="1905" y="3906"/>
                      <a:pt x="2132" y="4108"/>
                      <a:pt x="2048" y="4525"/>
                    </a:cubicBezTo>
                    <a:cubicBezTo>
                      <a:pt x="1977" y="4942"/>
                      <a:pt x="1834" y="5406"/>
                      <a:pt x="1155" y="5466"/>
                    </a:cubicBezTo>
                    <a:cubicBezTo>
                      <a:pt x="488" y="5513"/>
                      <a:pt x="215" y="5537"/>
                      <a:pt x="0" y="5739"/>
                    </a:cubicBezTo>
                    <a:cubicBezTo>
                      <a:pt x="0" y="5739"/>
                      <a:pt x="442" y="5551"/>
                      <a:pt x="875" y="5551"/>
                    </a:cubicBezTo>
                    <a:cubicBezTo>
                      <a:pt x="929" y="5551"/>
                      <a:pt x="983" y="5554"/>
                      <a:pt x="1036" y="5561"/>
                    </a:cubicBezTo>
                    <a:cubicBezTo>
                      <a:pt x="1086" y="5568"/>
                      <a:pt x="1136" y="5572"/>
                      <a:pt x="1185" y="5572"/>
                    </a:cubicBezTo>
                    <a:cubicBezTo>
                      <a:pt x="1605" y="5572"/>
                      <a:pt x="1989" y="5313"/>
                      <a:pt x="2191" y="5025"/>
                    </a:cubicBezTo>
                    <a:cubicBezTo>
                      <a:pt x="2417" y="4704"/>
                      <a:pt x="2322" y="4192"/>
                      <a:pt x="2120" y="3775"/>
                    </a:cubicBezTo>
                    <a:cubicBezTo>
                      <a:pt x="1948" y="3399"/>
                      <a:pt x="1206" y="2116"/>
                      <a:pt x="983" y="53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3" name="Google Shape;2613;p52"/>
              <p:cNvSpPr/>
              <p:nvPr/>
            </p:nvSpPr>
            <p:spPr>
              <a:xfrm>
                <a:off x="2657475" y="3943325"/>
                <a:ext cx="23225" cy="9025"/>
              </a:xfrm>
              <a:custGeom>
                <a:avLst/>
                <a:gdLst/>
                <a:ahLst/>
                <a:cxnLst/>
                <a:rect l="l" t="t" r="r" b="b"/>
                <a:pathLst>
                  <a:path w="929" h="361" extrusionOk="0">
                    <a:moveTo>
                      <a:pt x="426" y="0"/>
                    </a:moveTo>
                    <a:cubicBezTo>
                      <a:pt x="404" y="0"/>
                      <a:pt x="381" y="2"/>
                      <a:pt x="357" y="6"/>
                    </a:cubicBezTo>
                    <a:cubicBezTo>
                      <a:pt x="0" y="78"/>
                      <a:pt x="0" y="185"/>
                      <a:pt x="119" y="256"/>
                    </a:cubicBezTo>
                    <a:cubicBezTo>
                      <a:pt x="119" y="256"/>
                      <a:pt x="291" y="150"/>
                      <a:pt x="472" y="150"/>
                    </a:cubicBezTo>
                    <a:cubicBezTo>
                      <a:pt x="547" y="150"/>
                      <a:pt x="624" y="168"/>
                      <a:pt x="691" y="221"/>
                    </a:cubicBezTo>
                    <a:cubicBezTo>
                      <a:pt x="822" y="338"/>
                      <a:pt x="882" y="360"/>
                      <a:pt x="909" y="360"/>
                    </a:cubicBezTo>
                    <a:cubicBezTo>
                      <a:pt x="925" y="360"/>
                      <a:pt x="929" y="352"/>
                      <a:pt x="929" y="352"/>
                    </a:cubicBezTo>
                    <a:cubicBezTo>
                      <a:pt x="929" y="352"/>
                      <a:pt x="732" y="0"/>
                      <a:pt x="4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4" name="Google Shape;2614;p52"/>
              <p:cNvSpPr/>
              <p:nvPr/>
            </p:nvSpPr>
            <p:spPr>
              <a:xfrm>
                <a:off x="2665475" y="3931575"/>
                <a:ext cx="6600" cy="8950"/>
              </a:xfrm>
              <a:custGeom>
                <a:avLst/>
                <a:gdLst/>
                <a:ahLst/>
                <a:cxnLst/>
                <a:rect l="l" t="t" r="r" b="b"/>
                <a:pathLst>
                  <a:path w="264" h="358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0" y="3"/>
                      <a:pt x="2" y="9"/>
                      <a:pt x="5" y="17"/>
                    </a:cubicBezTo>
                    <a:lnTo>
                      <a:pt x="5" y="17"/>
                    </a:lnTo>
                    <a:cubicBezTo>
                      <a:pt x="3" y="6"/>
                      <a:pt x="1" y="0"/>
                      <a:pt x="1" y="0"/>
                    </a:cubicBezTo>
                    <a:close/>
                    <a:moveTo>
                      <a:pt x="5" y="17"/>
                    </a:moveTo>
                    <a:cubicBezTo>
                      <a:pt x="21" y="84"/>
                      <a:pt x="89" y="327"/>
                      <a:pt x="263" y="357"/>
                    </a:cubicBezTo>
                    <a:cubicBezTo>
                      <a:pt x="263" y="357"/>
                      <a:pt x="38" y="93"/>
                      <a:pt x="5" y="1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5" name="Google Shape;2615;p52"/>
              <p:cNvSpPr/>
              <p:nvPr/>
            </p:nvSpPr>
            <p:spPr>
              <a:xfrm>
                <a:off x="2641675" y="3913100"/>
                <a:ext cx="14025" cy="36350"/>
              </a:xfrm>
              <a:custGeom>
                <a:avLst/>
                <a:gdLst/>
                <a:ahLst/>
                <a:cxnLst/>
                <a:rect l="l" t="t" r="r" b="b"/>
                <a:pathLst>
                  <a:path w="561" h="1454" extrusionOk="0">
                    <a:moveTo>
                      <a:pt x="561" y="1"/>
                    </a:moveTo>
                    <a:cubicBezTo>
                      <a:pt x="560" y="1"/>
                      <a:pt x="251" y="215"/>
                      <a:pt x="144" y="370"/>
                    </a:cubicBezTo>
                    <a:cubicBezTo>
                      <a:pt x="37" y="537"/>
                      <a:pt x="1" y="858"/>
                      <a:pt x="96" y="1037"/>
                    </a:cubicBezTo>
                    <a:cubicBezTo>
                      <a:pt x="180" y="1227"/>
                      <a:pt x="561" y="1453"/>
                      <a:pt x="561" y="1453"/>
                    </a:cubicBezTo>
                    <a:cubicBezTo>
                      <a:pt x="561" y="1453"/>
                      <a:pt x="477" y="1382"/>
                      <a:pt x="346" y="1215"/>
                    </a:cubicBezTo>
                    <a:cubicBezTo>
                      <a:pt x="203" y="1037"/>
                      <a:pt x="203" y="715"/>
                      <a:pt x="227" y="525"/>
                    </a:cubicBezTo>
                    <a:cubicBezTo>
                      <a:pt x="251" y="322"/>
                      <a:pt x="560" y="1"/>
                      <a:pt x="5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6" name="Google Shape;2616;p52"/>
              <p:cNvSpPr/>
              <p:nvPr/>
            </p:nvSpPr>
            <p:spPr>
              <a:xfrm>
                <a:off x="2656875" y="3967275"/>
                <a:ext cx="15200" cy="21475"/>
              </a:xfrm>
              <a:custGeom>
                <a:avLst/>
                <a:gdLst/>
                <a:ahLst/>
                <a:cxnLst/>
                <a:rect l="l" t="t" r="r" b="b"/>
                <a:pathLst>
                  <a:path w="608" h="859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143" y="715"/>
                      <a:pt x="238" y="763"/>
                    </a:cubicBezTo>
                    <a:cubicBezTo>
                      <a:pt x="345" y="822"/>
                      <a:pt x="607" y="858"/>
                      <a:pt x="607" y="858"/>
                    </a:cubicBezTo>
                    <a:cubicBezTo>
                      <a:pt x="607" y="858"/>
                      <a:pt x="405" y="751"/>
                      <a:pt x="298" y="584"/>
                    </a:cubicBezTo>
                    <a:cubicBezTo>
                      <a:pt x="203" y="43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7" name="Google Shape;2617;p52"/>
              <p:cNvSpPr/>
              <p:nvPr/>
            </p:nvSpPr>
            <p:spPr>
              <a:xfrm>
                <a:off x="2673525" y="3960725"/>
                <a:ext cx="13425" cy="35750"/>
              </a:xfrm>
              <a:custGeom>
                <a:avLst/>
                <a:gdLst/>
                <a:ahLst/>
                <a:cxnLst/>
                <a:rect l="l" t="t" r="r" b="b"/>
                <a:pathLst>
                  <a:path w="537" h="1430" extrusionOk="0">
                    <a:moveTo>
                      <a:pt x="418" y="1"/>
                    </a:moveTo>
                    <a:cubicBezTo>
                      <a:pt x="418" y="1"/>
                      <a:pt x="1" y="561"/>
                      <a:pt x="49" y="739"/>
                    </a:cubicBezTo>
                    <a:cubicBezTo>
                      <a:pt x="103" y="890"/>
                      <a:pt x="460" y="1334"/>
                      <a:pt x="526" y="1417"/>
                    </a:cubicBezTo>
                    <a:lnTo>
                      <a:pt x="526" y="1417"/>
                    </a:lnTo>
                    <a:cubicBezTo>
                      <a:pt x="458" y="1332"/>
                      <a:pt x="90" y="865"/>
                      <a:pt x="144" y="691"/>
                    </a:cubicBezTo>
                    <a:cubicBezTo>
                      <a:pt x="191" y="501"/>
                      <a:pt x="418" y="1"/>
                      <a:pt x="418" y="1"/>
                    </a:cubicBezTo>
                    <a:close/>
                    <a:moveTo>
                      <a:pt x="526" y="1417"/>
                    </a:moveTo>
                    <a:cubicBezTo>
                      <a:pt x="533" y="1425"/>
                      <a:pt x="537" y="1430"/>
                      <a:pt x="537" y="1430"/>
                    </a:cubicBezTo>
                    <a:cubicBezTo>
                      <a:pt x="537" y="1430"/>
                      <a:pt x="533" y="1425"/>
                      <a:pt x="526" y="141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8" name="Google Shape;2618;p52"/>
              <p:cNvSpPr/>
              <p:nvPr/>
            </p:nvSpPr>
            <p:spPr>
              <a:xfrm>
                <a:off x="2587525" y="3992575"/>
                <a:ext cx="106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4251" h="1622" extrusionOk="0">
                    <a:moveTo>
                      <a:pt x="3489" y="1"/>
                    </a:moveTo>
                    <a:cubicBezTo>
                      <a:pt x="3155" y="1"/>
                      <a:pt x="1965" y="465"/>
                      <a:pt x="1572" y="727"/>
                    </a:cubicBezTo>
                    <a:cubicBezTo>
                      <a:pt x="1191" y="1001"/>
                      <a:pt x="822" y="1227"/>
                      <a:pt x="667" y="1227"/>
                    </a:cubicBezTo>
                    <a:cubicBezTo>
                      <a:pt x="512" y="1227"/>
                      <a:pt x="0" y="1299"/>
                      <a:pt x="0" y="1299"/>
                    </a:cubicBezTo>
                    <a:cubicBezTo>
                      <a:pt x="0" y="1299"/>
                      <a:pt x="161" y="1317"/>
                      <a:pt x="357" y="1317"/>
                    </a:cubicBezTo>
                    <a:cubicBezTo>
                      <a:pt x="554" y="1317"/>
                      <a:pt x="786" y="1299"/>
                      <a:pt x="929" y="1227"/>
                    </a:cubicBezTo>
                    <a:cubicBezTo>
                      <a:pt x="1214" y="1096"/>
                      <a:pt x="2167" y="441"/>
                      <a:pt x="2774" y="310"/>
                    </a:cubicBezTo>
                    <a:cubicBezTo>
                      <a:pt x="3370" y="179"/>
                      <a:pt x="3655" y="156"/>
                      <a:pt x="3655" y="156"/>
                    </a:cubicBezTo>
                    <a:cubicBezTo>
                      <a:pt x="3655" y="156"/>
                      <a:pt x="4048" y="370"/>
                      <a:pt x="4048" y="501"/>
                    </a:cubicBezTo>
                    <a:cubicBezTo>
                      <a:pt x="4048" y="644"/>
                      <a:pt x="3143" y="1418"/>
                      <a:pt x="3012" y="1418"/>
                    </a:cubicBezTo>
                    <a:cubicBezTo>
                      <a:pt x="2923" y="1418"/>
                      <a:pt x="2552" y="1277"/>
                      <a:pt x="2152" y="1277"/>
                    </a:cubicBezTo>
                    <a:cubicBezTo>
                      <a:pt x="2018" y="1277"/>
                      <a:pt x="1881" y="1293"/>
                      <a:pt x="1750" y="1334"/>
                    </a:cubicBezTo>
                    <a:cubicBezTo>
                      <a:pt x="1359" y="1471"/>
                      <a:pt x="857" y="1566"/>
                      <a:pt x="567" y="1566"/>
                    </a:cubicBezTo>
                    <a:cubicBezTo>
                      <a:pt x="478" y="1566"/>
                      <a:pt x="408" y="1556"/>
                      <a:pt x="369" y="1537"/>
                    </a:cubicBezTo>
                    <a:cubicBezTo>
                      <a:pt x="214" y="1453"/>
                      <a:pt x="0" y="1346"/>
                      <a:pt x="0" y="1346"/>
                    </a:cubicBezTo>
                    <a:lnTo>
                      <a:pt x="0" y="1346"/>
                    </a:lnTo>
                    <a:cubicBezTo>
                      <a:pt x="0" y="1346"/>
                      <a:pt x="209" y="1621"/>
                      <a:pt x="564" y="1621"/>
                    </a:cubicBezTo>
                    <a:cubicBezTo>
                      <a:pt x="578" y="1621"/>
                      <a:pt x="593" y="1621"/>
                      <a:pt x="607" y="1620"/>
                    </a:cubicBezTo>
                    <a:cubicBezTo>
                      <a:pt x="976" y="1584"/>
                      <a:pt x="1655" y="1537"/>
                      <a:pt x="2203" y="1513"/>
                    </a:cubicBezTo>
                    <a:cubicBezTo>
                      <a:pt x="2312" y="1506"/>
                      <a:pt x="2411" y="1504"/>
                      <a:pt x="2501" y="1504"/>
                    </a:cubicBezTo>
                    <a:cubicBezTo>
                      <a:pt x="2702" y="1504"/>
                      <a:pt x="2856" y="1516"/>
                      <a:pt x="2983" y="1516"/>
                    </a:cubicBezTo>
                    <a:cubicBezTo>
                      <a:pt x="3087" y="1516"/>
                      <a:pt x="3173" y="1508"/>
                      <a:pt x="3250" y="1477"/>
                    </a:cubicBezTo>
                    <a:cubicBezTo>
                      <a:pt x="3465" y="1382"/>
                      <a:pt x="4203" y="644"/>
                      <a:pt x="4227" y="525"/>
                    </a:cubicBezTo>
                    <a:cubicBezTo>
                      <a:pt x="4251" y="406"/>
                      <a:pt x="3822" y="1"/>
                      <a:pt x="34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9" name="Google Shape;2619;p52"/>
              <p:cNvSpPr/>
              <p:nvPr/>
            </p:nvSpPr>
            <p:spPr>
              <a:xfrm>
                <a:off x="2595550" y="4027700"/>
                <a:ext cx="76825" cy="44200"/>
              </a:xfrm>
              <a:custGeom>
                <a:avLst/>
                <a:gdLst/>
                <a:ahLst/>
                <a:cxnLst/>
                <a:rect l="l" t="t" r="r" b="b"/>
                <a:pathLst>
                  <a:path w="3073" h="1768" extrusionOk="0">
                    <a:moveTo>
                      <a:pt x="2620" y="1"/>
                    </a:moveTo>
                    <a:cubicBezTo>
                      <a:pt x="2620" y="1"/>
                      <a:pt x="2679" y="156"/>
                      <a:pt x="2751" y="275"/>
                    </a:cubicBezTo>
                    <a:cubicBezTo>
                      <a:pt x="2822" y="394"/>
                      <a:pt x="2775" y="941"/>
                      <a:pt x="2644" y="1215"/>
                    </a:cubicBezTo>
                    <a:cubicBezTo>
                      <a:pt x="2543" y="1408"/>
                      <a:pt x="2230" y="1613"/>
                      <a:pt x="1812" y="1613"/>
                    </a:cubicBezTo>
                    <a:cubicBezTo>
                      <a:pt x="1636" y="1613"/>
                      <a:pt x="1443" y="1577"/>
                      <a:pt x="1239" y="1489"/>
                    </a:cubicBezTo>
                    <a:cubicBezTo>
                      <a:pt x="548" y="1180"/>
                      <a:pt x="1" y="215"/>
                      <a:pt x="1" y="215"/>
                    </a:cubicBezTo>
                    <a:lnTo>
                      <a:pt x="1" y="215"/>
                    </a:lnTo>
                    <a:cubicBezTo>
                      <a:pt x="1" y="215"/>
                      <a:pt x="215" y="715"/>
                      <a:pt x="370" y="953"/>
                    </a:cubicBezTo>
                    <a:cubicBezTo>
                      <a:pt x="512" y="1180"/>
                      <a:pt x="1036" y="1572"/>
                      <a:pt x="1465" y="1715"/>
                    </a:cubicBezTo>
                    <a:cubicBezTo>
                      <a:pt x="1569" y="1752"/>
                      <a:pt x="1665" y="1768"/>
                      <a:pt x="1758" y="1768"/>
                    </a:cubicBezTo>
                    <a:cubicBezTo>
                      <a:pt x="2058" y="1768"/>
                      <a:pt x="2316" y="1600"/>
                      <a:pt x="2644" y="1418"/>
                    </a:cubicBezTo>
                    <a:cubicBezTo>
                      <a:pt x="3072" y="1191"/>
                      <a:pt x="2918" y="930"/>
                      <a:pt x="2918" y="501"/>
                    </a:cubicBezTo>
                    <a:cubicBezTo>
                      <a:pt x="2918" y="84"/>
                      <a:pt x="2620" y="1"/>
                      <a:pt x="26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0" name="Google Shape;2620;p52"/>
              <p:cNvSpPr/>
              <p:nvPr/>
            </p:nvSpPr>
            <p:spPr>
              <a:xfrm>
                <a:off x="2587525" y="4067000"/>
                <a:ext cx="61025" cy="852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408" extrusionOk="0">
                    <a:moveTo>
                      <a:pt x="2441" y="0"/>
                    </a:moveTo>
                    <a:cubicBezTo>
                      <a:pt x="2441" y="0"/>
                      <a:pt x="1631" y="227"/>
                      <a:pt x="1655" y="810"/>
                    </a:cubicBezTo>
                    <a:cubicBezTo>
                      <a:pt x="1679" y="1393"/>
                      <a:pt x="1786" y="3096"/>
                      <a:pt x="1060" y="3227"/>
                    </a:cubicBezTo>
                    <a:cubicBezTo>
                      <a:pt x="333" y="3346"/>
                      <a:pt x="0" y="3346"/>
                      <a:pt x="0" y="3346"/>
                    </a:cubicBezTo>
                    <a:cubicBezTo>
                      <a:pt x="0" y="3346"/>
                      <a:pt x="243" y="3408"/>
                      <a:pt x="561" y="3408"/>
                    </a:cubicBezTo>
                    <a:cubicBezTo>
                      <a:pt x="766" y="3408"/>
                      <a:pt x="1003" y="3382"/>
                      <a:pt x="1226" y="3298"/>
                    </a:cubicBezTo>
                    <a:cubicBezTo>
                      <a:pt x="1798" y="3072"/>
                      <a:pt x="1929" y="1667"/>
                      <a:pt x="1905" y="1227"/>
                    </a:cubicBezTo>
                    <a:cubicBezTo>
                      <a:pt x="1893" y="786"/>
                      <a:pt x="1893" y="608"/>
                      <a:pt x="2119" y="381"/>
                    </a:cubicBezTo>
                    <a:cubicBezTo>
                      <a:pt x="2346" y="143"/>
                      <a:pt x="2441" y="0"/>
                      <a:pt x="24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1" name="Google Shape;2621;p52"/>
              <p:cNvSpPr/>
              <p:nvPr/>
            </p:nvSpPr>
            <p:spPr>
              <a:xfrm>
                <a:off x="2317825" y="3936025"/>
                <a:ext cx="263450" cy="216125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8645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5" y="798"/>
                      <a:pt x="1001" y="3073"/>
                      <a:pt x="1001" y="3073"/>
                    </a:cubicBezTo>
                    <a:cubicBezTo>
                      <a:pt x="2299" y="5013"/>
                      <a:pt x="6287" y="7609"/>
                      <a:pt x="7323" y="7906"/>
                    </a:cubicBezTo>
                    <a:cubicBezTo>
                      <a:pt x="8359" y="8192"/>
                      <a:pt x="10538" y="8645"/>
                      <a:pt x="10538" y="8645"/>
                    </a:cubicBezTo>
                    <a:cubicBezTo>
                      <a:pt x="10538" y="8645"/>
                      <a:pt x="10157" y="8561"/>
                      <a:pt x="7526" y="7704"/>
                    </a:cubicBezTo>
                    <a:cubicBezTo>
                      <a:pt x="4883" y="6835"/>
                      <a:pt x="2037" y="3656"/>
                      <a:pt x="1346" y="2906"/>
                    </a:cubicBezTo>
                    <a:cubicBezTo>
                      <a:pt x="656" y="2156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2" name="Google Shape;2622;p52"/>
              <p:cNvSpPr/>
              <p:nvPr/>
            </p:nvSpPr>
            <p:spPr>
              <a:xfrm>
                <a:off x="2306225" y="4109575"/>
                <a:ext cx="173550" cy="114900"/>
              </a:xfrm>
              <a:custGeom>
                <a:avLst/>
                <a:gdLst/>
                <a:ahLst/>
                <a:cxnLst/>
                <a:rect l="l" t="t" r="r" b="b"/>
                <a:pathLst>
                  <a:path w="6942" h="4596" extrusionOk="0">
                    <a:moveTo>
                      <a:pt x="6394" y="0"/>
                    </a:moveTo>
                    <a:cubicBezTo>
                      <a:pt x="6394" y="0"/>
                      <a:pt x="4894" y="1250"/>
                      <a:pt x="2489" y="2357"/>
                    </a:cubicBezTo>
                    <a:cubicBezTo>
                      <a:pt x="268" y="3374"/>
                      <a:pt x="33" y="4540"/>
                      <a:pt x="2" y="4594"/>
                    </a:cubicBezTo>
                    <a:lnTo>
                      <a:pt x="2" y="4594"/>
                    </a:lnTo>
                    <a:cubicBezTo>
                      <a:pt x="538" y="3940"/>
                      <a:pt x="1407" y="3226"/>
                      <a:pt x="2644" y="2762"/>
                    </a:cubicBezTo>
                    <a:cubicBezTo>
                      <a:pt x="3894" y="2286"/>
                      <a:pt x="6942" y="583"/>
                      <a:pt x="6942" y="583"/>
                    </a:cubicBezTo>
                    <a:lnTo>
                      <a:pt x="6394" y="0"/>
                    </a:lnTo>
                    <a:close/>
                    <a:moveTo>
                      <a:pt x="2" y="4594"/>
                    </a:moveTo>
                    <a:cubicBezTo>
                      <a:pt x="2" y="4595"/>
                      <a:pt x="1" y="4595"/>
                      <a:pt x="1" y="4596"/>
                    </a:cubicBezTo>
                    <a:cubicBezTo>
                      <a:pt x="1" y="4596"/>
                      <a:pt x="2" y="4595"/>
                      <a:pt x="2" y="459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3" name="Google Shape;2623;p52"/>
              <p:cNvSpPr/>
              <p:nvPr/>
            </p:nvSpPr>
            <p:spPr>
              <a:xfrm>
                <a:off x="2237475" y="3782200"/>
                <a:ext cx="65800" cy="67825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713" extrusionOk="0">
                    <a:moveTo>
                      <a:pt x="1922" y="1"/>
                    </a:moveTo>
                    <a:cubicBezTo>
                      <a:pt x="1855" y="1"/>
                      <a:pt x="1810" y="34"/>
                      <a:pt x="1810" y="34"/>
                    </a:cubicBezTo>
                    <a:lnTo>
                      <a:pt x="1989" y="177"/>
                    </a:lnTo>
                    <a:cubicBezTo>
                      <a:pt x="2167" y="308"/>
                      <a:pt x="2417" y="2499"/>
                      <a:pt x="2417" y="2499"/>
                    </a:cubicBezTo>
                    <a:cubicBezTo>
                      <a:pt x="2417" y="2499"/>
                      <a:pt x="2286" y="2225"/>
                      <a:pt x="1917" y="1808"/>
                    </a:cubicBezTo>
                    <a:cubicBezTo>
                      <a:pt x="1828" y="1704"/>
                      <a:pt x="1744" y="1667"/>
                      <a:pt x="1659" y="1667"/>
                    </a:cubicBezTo>
                    <a:cubicBezTo>
                      <a:pt x="1458" y="1667"/>
                      <a:pt x="1255" y="1878"/>
                      <a:pt x="972" y="1878"/>
                    </a:cubicBezTo>
                    <a:cubicBezTo>
                      <a:pt x="887" y="1878"/>
                      <a:pt x="794" y="1858"/>
                      <a:pt x="691" y="1808"/>
                    </a:cubicBezTo>
                    <a:cubicBezTo>
                      <a:pt x="96" y="1510"/>
                      <a:pt x="524" y="761"/>
                      <a:pt x="524" y="760"/>
                    </a:cubicBezTo>
                    <a:lnTo>
                      <a:pt x="524" y="760"/>
                    </a:lnTo>
                    <a:cubicBezTo>
                      <a:pt x="524" y="761"/>
                      <a:pt x="0" y="1570"/>
                      <a:pt x="369" y="1987"/>
                    </a:cubicBezTo>
                    <a:cubicBezTo>
                      <a:pt x="488" y="2116"/>
                      <a:pt x="631" y="2159"/>
                      <a:pt x="782" y="2159"/>
                    </a:cubicBezTo>
                    <a:cubicBezTo>
                      <a:pt x="1087" y="2159"/>
                      <a:pt x="1421" y="1981"/>
                      <a:pt x="1633" y="1981"/>
                    </a:cubicBezTo>
                    <a:cubicBezTo>
                      <a:pt x="1654" y="1981"/>
                      <a:pt x="1673" y="1983"/>
                      <a:pt x="1691" y="1987"/>
                    </a:cubicBezTo>
                    <a:cubicBezTo>
                      <a:pt x="1989" y="2046"/>
                      <a:pt x="2632" y="2713"/>
                      <a:pt x="2632" y="2713"/>
                    </a:cubicBezTo>
                    <a:cubicBezTo>
                      <a:pt x="2632" y="2713"/>
                      <a:pt x="2632" y="2118"/>
                      <a:pt x="2417" y="927"/>
                    </a:cubicBezTo>
                    <a:cubicBezTo>
                      <a:pt x="2282" y="133"/>
                      <a:pt x="2057" y="1"/>
                      <a:pt x="19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4" name="Google Shape;2624;p52"/>
              <p:cNvSpPr/>
              <p:nvPr/>
            </p:nvSpPr>
            <p:spPr>
              <a:xfrm>
                <a:off x="1740075" y="3906275"/>
                <a:ext cx="512600" cy="300350"/>
              </a:xfrm>
              <a:custGeom>
                <a:avLst/>
                <a:gdLst/>
                <a:ahLst/>
                <a:cxnLst/>
                <a:rect l="l" t="t" r="r" b="b"/>
                <a:pathLst>
                  <a:path w="20504" h="12014" extrusionOk="0">
                    <a:moveTo>
                      <a:pt x="20504" y="0"/>
                    </a:moveTo>
                    <a:lnTo>
                      <a:pt x="20504" y="0"/>
                    </a:lnTo>
                    <a:cubicBezTo>
                      <a:pt x="20087" y="1560"/>
                      <a:pt x="18741" y="5215"/>
                      <a:pt x="15074" y="5953"/>
                    </a:cubicBezTo>
                    <a:cubicBezTo>
                      <a:pt x="10395" y="6894"/>
                      <a:pt x="3632" y="8739"/>
                      <a:pt x="2870" y="9061"/>
                    </a:cubicBezTo>
                    <a:cubicBezTo>
                      <a:pt x="2382" y="9263"/>
                      <a:pt x="977" y="10418"/>
                      <a:pt x="1" y="11240"/>
                    </a:cubicBezTo>
                    <a:lnTo>
                      <a:pt x="1" y="12013"/>
                    </a:lnTo>
                    <a:cubicBezTo>
                      <a:pt x="858" y="11001"/>
                      <a:pt x="2168" y="9692"/>
                      <a:pt x="3370" y="9370"/>
                    </a:cubicBezTo>
                    <a:cubicBezTo>
                      <a:pt x="5394" y="8835"/>
                      <a:pt x="14538" y="6834"/>
                      <a:pt x="16789" y="5739"/>
                    </a:cubicBezTo>
                    <a:cubicBezTo>
                      <a:pt x="18825" y="4751"/>
                      <a:pt x="19944" y="2262"/>
                      <a:pt x="2050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5" name="Google Shape;2625;p52"/>
              <p:cNvSpPr/>
              <p:nvPr/>
            </p:nvSpPr>
            <p:spPr>
              <a:xfrm>
                <a:off x="2252650" y="3888400"/>
                <a:ext cx="39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156" h="716" extrusionOk="0">
                    <a:moveTo>
                      <a:pt x="155" y="1"/>
                    </a:moveTo>
                    <a:lnTo>
                      <a:pt x="155" y="1"/>
                    </a:lnTo>
                    <a:cubicBezTo>
                      <a:pt x="108" y="227"/>
                      <a:pt x="60" y="465"/>
                      <a:pt x="1" y="715"/>
                    </a:cubicBezTo>
                    <a:cubicBezTo>
                      <a:pt x="120" y="275"/>
                      <a:pt x="155" y="1"/>
                      <a:pt x="1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6" name="Google Shape;2626;p52"/>
              <p:cNvSpPr/>
              <p:nvPr/>
            </p:nvSpPr>
            <p:spPr>
              <a:xfrm>
                <a:off x="2514600" y="4137250"/>
                <a:ext cx="389650" cy="736425"/>
              </a:xfrm>
              <a:custGeom>
                <a:avLst/>
                <a:gdLst/>
                <a:ahLst/>
                <a:cxnLst/>
                <a:rect l="l" t="t" r="r" b="b"/>
                <a:pathLst>
                  <a:path w="15586" h="29457" extrusionOk="0">
                    <a:moveTo>
                      <a:pt x="0" y="0"/>
                    </a:moveTo>
                    <a:cubicBezTo>
                      <a:pt x="0" y="1"/>
                      <a:pt x="774" y="1536"/>
                      <a:pt x="3369" y="1929"/>
                    </a:cubicBezTo>
                    <a:cubicBezTo>
                      <a:pt x="5965" y="2334"/>
                      <a:pt x="9489" y="3525"/>
                      <a:pt x="10870" y="5453"/>
                    </a:cubicBezTo>
                    <a:cubicBezTo>
                      <a:pt x="12252" y="7382"/>
                      <a:pt x="11882" y="10966"/>
                      <a:pt x="11704" y="13585"/>
                    </a:cubicBezTo>
                    <a:cubicBezTo>
                      <a:pt x="11525" y="16217"/>
                      <a:pt x="12775" y="22467"/>
                      <a:pt x="13085" y="23217"/>
                    </a:cubicBezTo>
                    <a:cubicBezTo>
                      <a:pt x="13311" y="23789"/>
                      <a:pt x="14776" y="27694"/>
                      <a:pt x="15431" y="29456"/>
                    </a:cubicBezTo>
                    <a:lnTo>
                      <a:pt x="15585" y="29456"/>
                    </a:lnTo>
                    <a:cubicBezTo>
                      <a:pt x="15335" y="28230"/>
                      <a:pt x="14776" y="25849"/>
                      <a:pt x="13764" y="23467"/>
                    </a:cubicBezTo>
                    <a:cubicBezTo>
                      <a:pt x="12323" y="20038"/>
                      <a:pt x="12287" y="13490"/>
                      <a:pt x="12252" y="8239"/>
                    </a:cubicBezTo>
                    <a:cubicBezTo>
                      <a:pt x="12204" y="3001"/>
                      <a:pt x="5501" y="1762"/>
                      <a:pt x="3239" y="1417"/>
                    </a:cubicBezTo>
                    <a:cubicBezTo>
                      <a:pt x="965" y="107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7" name="Google Shape;2627;p52"/>
              <p:cNvSpPr/>
              <p:nvPr/>
            </p:nvSpPr>
            <p:spPr>
              <a:xfrm>
                <a:off x="2222875" y="3844350"/>
                <a:ext cx="97675" cy="53975"/>
              </a:xfrm>
              <a:custGeom>
                <a:avLst/>
                <a:gdLst/>
                <a:ahLst/>
                <a:cxnLst/>
                <a:rect l="l" t="t" r="r" b="b"/>
                <a:pathLst>
                  <a:path w="3907" h="2159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822" y="1513"/>
                      <a:pt x="1144" y="1906"/>
                    </a:cubicBezTo>
                    <a:cubicBezTo>
                      <a:pt x="1293" y="2087"/>
                      <a:pt x="1584" y="2158"/>
                      <a:pt x="1922" y="2158"/>
                    </a:cubicBezTo>
                    <a:cubicBezTo>
                      <a:pt x="2339" y="2158"/>
                      <a:pt x="2828" y="2050"/>
                      <a:pt x="3216" y="1906"/>
                    </a:cubicBezTo>
                    <a:cubicBezTo>
                      <a:pt x="3906" y="1656"/>
                      <a:pt x="3549" y="763"/>
                      <a:pt x="3549" y="763"/>
                    </a:cubicBezTo>
                    <a:lnTo>
                      <a:pt x="3549" y="763"/>
                    </a:lnTo>
                    <a:lnTo>
                      <a:pt x="3406" y="1251"/>
                    </a:lnTo>
                    <a:cubicBezTo>
                      <a:pt x="3251" y="1751"/>
                      <a:pt x="2989" y="1751"/>
                      <a:pt x="2489" y="1870"/>
                    </a:cubicBezTo>
                    <a:cubicBezTo>
                      <a:pt x="2390" y="1897"/>
                      <a:pt x="2284" y="1908"/>
                      <a:pt x="2176" y="1908"/>
                    </a:cubicBezTo>
                    <a:cubicBezTo>
                      <a:pt x="1756" y="1908"/>
                      <a:pt x="1317" y="1734"/>
                      <a:pt x="1203" y="1620"/>
                    </a:cubicBezTo>
                    <a:cubicBezTo>
                      <a:pt x="1049" y="1477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8" name="Google Shape;2628;p52"/>
              <p:cNvSpPr/>
              <p:nvPr/>
            </p:nvSpPr>
            <p:spPr>
              <a:xfrm>
                <a:off x="2091325" y="4062725"/>
                <a:ext cx="406025" cy="273975"/>
              </a:xfrm>
              <a:custGeom>
                <a:avLst/>
                <a:gdLst/>
                <a:ahLst/>
                <a:cxnLst/>
                <a:rect l="l" t="t" r="r" b="b"/>
                <a:pathLst>
                  <a:path w="16241" h="10959" extrusionOk="0">
                    <a:moveTo>
                      <a:pt x="13" y="1"/>
                    </a:moveTo>
                    <a:cubicBezTo>
                      <a:pt x="8" y="1"/>
                      <a:pt x="4" y="2"/>
                      <a:pt x="0" y="5"/>
                    </a:cubicBezTo>
                    <a:cubicBezTo>
                      <a:pt x="0" y="5"/>
                      <a:pt x="2965" y="4291"/>
                      <a:pt x="4275" y="5482"/>
                    </a:cubicBezTo>
                    <a:cubicBezTo>
                      <a:pt x="5572" y="6660"/>
                      <a:pt x="13169" y="10958"/>
                      <a:pt x="13169" y="10958"/>
                    </a:cubicBezTo>
                    <a:cubicBezTo>
                      <a:pt x="13169" y="10958"/>
                      <a:pt x="14836" y="7780"/>
                      <a:pt x="15538" y="5803"/>
                    </a:cubicBezTo>
                    <a:cubicBezTo>
                      <a:pt x="16240" y="3827"/>
                      <a:pt x="16098" y="2731"/>
                      <a:pt x="16098" y="2731"/>
                    </a:cubicBezTo>
                    <a:lnTo>
                      <a:pt x="16098" y="2731"/>
                    </a:lnTo>
                    <a:lnTo>
                      <a:pt x="15800" y="3827"/>
                    </a:lnTo>
                    <a:cubicBezTo>
                      <a:pt x="15514" y="4922"/>
                      <a:pt x="12966" y="10077"/>
                      <a:pt x="12966" y="10077"/>
                    </a:cubicBezTo>
                    <a:cubicBezTo>
                      <a:pt x="11823" y="9030"/>
                      <a:pt x="5882" y="5958"/>
                      <a:pt x="3953" y="4398"/>
                    </a:cubicBezTo>
                    <a:cubicBezTo>
                      <a:pt x="2077" y="2872"/>
                      <a:pt x="236" y="1"/>
                      <a:pt x="13" y="1"/>
                    </a:cubicBezTo>
                    <a:close/>
                  </a:path>
                </a:pathLst>
              </a:custGeom>
              <a:solidFill>
                <a:srgbClr val="191919">
                  <a:alpha val="93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9" name="Google Shape;2629;p52"/>
              <p:cNvSpPr/>
              <p:nvPr/>
            </p:nvSpPr>
            <p:spPr>
              <a:xfrm>
                <a:off x="1740075" y="4276850"/>
                <a:ext cx="272975" cy="434300"/>
              </a:xfrm>
              <a:custGeom>
                <a:avLst/>
                <a:gdLst/>
                <a:ahLst/>
                <a:cxnLst/>
                <a:rect l="l" t="t" r="r" b="b"/>
                <a:pathLst>
                  <a:path w="10919" h="17372" extrusionOk="0">
                    <a:moveTo>
                      <a:pt x="9252" y="0"/>
                    </a:moveTo>
                    <a:cubicBezTo>
                      <a:pt x="9252" y="1"/>
                      <a:pt x="10538" y="4918"/>
                      <a:pt x="8109" y="7930"/>
                    </a:cubicBezTo>
                    <a:cubicBezTo>
                      <a:pt x="5942" y="10609"/>
                      <a:pt x="1906" y="14645"/>
                      <a:pt x="1" y="17181"/>
                    </a:cubicBezTo>
                    <a:lnTo>
                      <a:pt x="1" y="17372"/>
                    </a:lnTo>
                    <a:cubicBezTo>
                      <a:pt x="1727" y="15419"/>
                      <a:pt x="6645" y="9847"/>
                      <a:pt x="8014" y="8549"/>
                    </a:cubicBezTo>
                    <a:cubicBezTo>
                      <a:pt x="9681" y="6977"/>
                      <a:pt x="10919" y="3584"/>
                      <a:pt x="92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0" name="Google Shape;2630;p52"/>
              <p:cNvSpPr/>
              <p:nvPr/>
            </p:nvSpPr>
            <p:spPr>
              <a:xfrm>
                <a:off x="2668775" y="4502475"/>
                <a:ext cx="81875" cy="371200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14848" extrusionOk="0">
                    <a:moveTo>
                      <a:pt x="608" y="0"/>
                    </a:moveTo>
                    <a:lnTo>
                      <a:pt x="608" y="0"/>
                    </a:lnTo>
                    <a:cubicBezTo>
                      <a:pt x="655" y="203"/>
                      <a:pt x="2870" y="6584"/>
                      <a:pt x="2429" y="9025"/>
                    </a:cubicBezTo>
                    <a:cubicBezTo>
                      <a:pt x="2108" y="10787"/>
                      <a:pt x="739" y="13478"/>
                      <a:pt x="0" y="14847"/>
                    </a:cubicBezTo>
                    <a:lnTo>
                      <a:pt x="334" y="14847"/>
                    </a:lnTo>
                    <a:cubicBezTo>
                      <a:pt x="1251" y="13764"/>
                      <a:pt x="2656" y="11704"/>
                      <a:pt x="2906" y="9025"/>
                    </a:cubicBezTo>
                    <a:cubicBezTo>
                      <a:pt x="3275" y="4977"/>
                      <a:pt x="608" y="1"/>
                      <a:pt x="6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1" name="Google Shape;2631;p52"/>
              <p:cNvSpPr/>
              <p:nvPr/>
            </p:nvSpPr>
            <p:spPr>
              <a:xfrm>
                <a:off x="2038350" y="3757725"/>
                <a:ext cx="272975" cy="305125"/>
              </a:xfrm>
              <a:custGeom>
                <a:avLst/>
                <a:gdLst/>
                <a:ahLst/>
                <a:cxnLst/>
                <a:rect l="l" t="t" r="r" b="b"/>
                <a:pathLst>
                  <a:path w="10919" h="12205" extrusionOk="0">
                    <a:moveTo>
                      <a:pt x="10918" y="1"/>
                    </a:moveTo>
                    <a:cubicBezTo>
                      <a:pt x="10917" y="1"/>
                      <a:pt x="9536" y="501"/>
                      <a:pt x="7941" y="1668"/>
                    </a:cubicBezTo>
                    <a:cubicBezTo>
                      <a:pt x="6346" y="2835"/>
                      <a:pt x="6560" y="4109"/>
                      <a:pt x="6346" y="5728"/>
                    </a:cubicBezTo>
                    <a:cubicBezTo>
                      <a:pt x="6132" y="7359"/>
                      <a:pt x="4751" y="8145"/>
                      <a:pt x="3584" y="8954"/>
                    </a:cubicBezTo>
                    <a:cubicBezTo>
                      <a:pt x="2563" y="9663"/>
                      <a:pt x="586" y="11619"/>
                      <a:pt x="106" y="12098"/>
                    </a:cubicBezTo>
                    <a:lnTo>
                      <a:pt x="106" y="12098"/>
                    </a:lnTo>
                    <a:cubicBezTo>
                      <a:pt x="951" y="11283"/>
                      <a:pt x="2442" y="10520"/>
                      <a:pt x="4393" y="9014"/>
                    </a:cubicBezTo>
                    <a:cubicBezTo>
                      <a:pt x="6429" y="7442"/>
                      <a:pt x="6560" y="6597"/>
                      <a:pt x="7072" y="3918"/>
                    </a:cubicBezTo>
                    <a:cubicBezTo>
                      <a:pt x="7584" y="1240"/>
                      <a:pt x="10917" y="1"/>
                      <a:pt x="10918" y="1"/>
                    </a:cubicBezTo>
                    <a:close/>
                    <a:moveTo>
                      <a:pt x="106" y="12098"/>
                    </a:moveTo>
                    <a:cubicBezTo>
                      <a:pt x="70" y="12133"/>
                      <a:pt x="34" y="12169"/>
                      <a:pt x="0" y="12205"/>
                    </a:cubicBezTo>
                    <a:cubicBezTo>
                      <a:pt x="0" y="12205"/>
                      <a:pt x="38" y="12166"/>
                      <a:pt x="106" y="120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2" name="Google Shape;2632;p52"/>
              <p:cNvSpPr/>
              <p:nvPr/>
            </p:nvSpPr>
            <p:spPr>
              <a:xfrm>
                <a:off x="2301775" y="3768450"/>
                <a:ext cx="53900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2156" h="5192" extrusionOk="0">
                    <a:moveTo>
                      <a:pt x="60" y="1"/>
                    </a:moveTo>
                    <a:lnTo>
                      <a:pt x="60" y="1"/>
                    </a:lnTo>
                    <a:cubicBezTo>
                      <a:pt x="0" y="322"/>
                      <a:pt x="369" y="1501"/>
                      <a:pt x="1262" y="2263"/>
                    </a:cubicBezTo>
                    <a:cubicBezTo>
                      <a:pt x="2155" y="3013"/>
                      <a:pt x="2096" y="5192"/>
                      <a:pt x="2096" y="5192"/>
                    </a:cubicBezTo>
                    <a:cubicBezTo>
                      <a:pt x="2096" y="5192"/>
                      <a:pt x="2155" y="4322"/>
                      <a:pt x="2096" y="3644"/>
                    </a:cubicBezTo>
                    <a:cubicBezTo>
                      <a:pt x="2036" y="2953"/>
                      <a:pt x="1881" y="2560"/>
                      <a:pt x="1179" y="1906"/>
                    </a:cubicBezTo>
                    <a:cubicBezTo>
                      <a:pt x="476" y="1263"/>
                      <a:pt x="60" y="1"/>
                      <a:pt x="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3" name="Google Shape;2633;p52"/>
              <p:cNvSpPr/>
              <p:nvPr/>
            </p:nvSpPr>
            <p:spPr>
              <a:xfrm>
                <a:off x="2354150" y="3786900"/>
                <a:ext cx="41400" cy="111700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4468" extrusionOk="0">
                    <a:moveTo>
                      <a:pt x="1656" y="1"/>
                    </a:moveTo>
                    <a:lnTo>
                      <a:pt x="1656" y="1"/>
                    </a:lnTo>
                    <a:cubicBezTo>
                      <a:pt x="1568" y="103"/>
                      <a:pt x="1482" y="221"/>
                      <a:pt x="1400" y="352"/>
                    </a:cubicBezTo>
                    <a:lnTo>
                      <a:pt x="1400" y="352"/>
                    </a:lnTo>
                    <a:cubicBezTo>
                      <a:pt x="1553" y="133"/>
                      <a:pt x="1655" y="1"/>
                      <a:pt x="1656" y="1"/>
                    </a:cubicBezTo>
                    <a:close/>
                    <a:moveTo>
                      <a:pt x="1400" y="352"/>
                    </a:moveTo>
                    <a:lnTo>
                      <a:pt x="1400" y="352"/>
                    </a:lnTo>
                    <a:cubicBezTo>
                      <a:pt x="946" y="1001"/>
                      <a:pt x="42" y="2411"/>
                      <a:pt x="24" y="3382"/>
                    </a:cubicBezTo>
                    <a:cubicBezTo>
                      <a:pt x="10" y="4149"/>
                      <a:pt x="4" y="4383"/>
                      <a:pt x="2" y="4446"/>
                    </a:cubicBezTo>
                    <a:lnTo>
                      <a:pt x="2" y="4446"/>
                    </a:lnTo>
                    <a:cubicBezTo>
                      <a:pt x="34" y="4285"/>
                      <a:pt x="564" y="1681"/>
                      <a:pt x="1400" y="352"/>
                    </a:cubicBezTo>
                    <a:close/>
                    <a:moveTo>
                      <a:pt x="2" y="4446"/>
                    </a:moveTo>
                    <a:lnTo>
                      <a:pt x="2" y="4446"/>
                    </a:lnTo>
                    <a:cubicBezTo>
                      <a:pt x="1" y="4451"/>
                      <a:pt x="1" y="4454"/>
                      <a:pt x="1" y="4454"/>
                    </a:cubicBezTo>
                    <a:cubicBezTo>
                      <a:pt x="1" y="4454"/>
                      <a:pt x="1" y="4467"/>
                      <a:pt x="1" y="4467"/>
                    </a:cubicBezTo>
                    <a:cubicBezTo>
                      <a:pt x="1" y="4467"/>
                      <a:pt x="2" y="4462"/>
                      <a:pt x="2" y="44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4" name="Google Shape;2634;p52"/>
              <p:cNvSpPr/>
              <p:nvPr/>
            </p:nvSpPr>
            <p:spPr>
              <a:xfrm>
                <a:off x="1905275" y="3697025"/>
                <a:ext cx="346800" cy="412575"/>
              </a:xfrm>
              <a:custGeom>
                <a:avLst/>
                <a:gdLst/>
                <a:ahLst/>
                <a:cxnLst/>
                <a:rect l="l" t="t" r="r" b="b"/>
                <a:pathLst>
                  <a:path w="13872" h="16503" extrusionOk="0">
                    <a:moveTo>
                      <a:pt x="13872" y="0"/>
                    </a:moveTo>
                    <a:lnTo>
                      <a:pt x="13872" y="0"/>
                    </a:lnTo>
                    <a:cubicBezTo>
                      <a:pt x="13870" y="1"/>
                      <a:pt x="2394" y="10549"/>
                      <a:pt x="1" y="16502"/>
                    </a:cubicBezTo>
                    <a:cubicBezTo>
                      <a:pt x="1" y="16502"/>
                      <a:pt x="1465" y="14121"/>
                      <a:pt x="4442" y="10216"/>
                    </a:cubicBezTo>
                    <a:cubicBezTo>
                      <a:pt x="7418" y="6299"/>
                      <a:pt x="13871" y="1"/>
                      <a:pt x="138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5" name="Google Shape;2635;p52"/>
              <p:cNvSpPr/>
              <p:nvPr/>
            </p:nvSpPr>
            <p:spPr>
              <a:xfrm>
                <a:off x="1850525" y="4080700"/>
                <a:ext cx="194075" cy="125900"/>
              </a:xfrm>
              <a:custGeom>
                <a:avLst/>
                <a:gdLst/>
                <a:ahLst/>
                <a:cxnLst/>
                <a:rect l="l" t="t" r="r" b="b"/>
                <a:pathLst>
                  <a:path w="7763" h="5036" extrusionOk="0">
                    <a:moveTo>
                      <a:pt x="6120" y="0"/>
                    </a:moveTo>
                    <a:lnTo>
                      <a:pt x="6120" y="0"/>
                    </a:lnTo>
                    <a:cubicBezTo>
                      <a:pt x="6120" y="0"/>
                      <a:pt x="7763" y="3691"/>
                      <a:pt x="6310" y="4298"/>
                    </a:cubicBezTo>
                    <a:cubicBezTo>
                      <a:pt x="6133" y="4371"/>
                      <a:pt x="5957" y="4403"/>
                      <a:pt x="5781" y="4403"/>
                    </a:cubicBezTo>
                    <a:cubicBezTo>
                      <a:pt x="4515" y="4403"/>
                      <a:pt x="3297" y="2722"/>
                      <a:pt x="2346" y="2262"/>
                    </a:cubicBezTo>
                    <a:cubicBezTo>
                      <a:pt x="1709" y="1951"/>
                      <a:pt x="1000" y="1888"/>
                      <a:pt x="530" y="1888"/>
                    </a:cubicBezTo>
                    <a:cubicBezTo>
                      <a:pt x="210" y="1888"/>
                      <a:pt x="0" y="1917"/>
                      <a:pt x="0" y="1917"/>
                    </a:cubicBezTo>
                    <a:cubicBezTo>
                      <a:pt x="1429" y="1941"/>
                      <a:pt x="1881" y="2786"/>
                      <a:pt x="3905" y="4191"/>
                    </a:cubicBezTo>
                    <a:cubicBezTo>
                      <a:pt x="4732" y="4756"/>
                      <a:pt x="5405" y="5035"/>
                      <a:pt x="5932" y="5035"/>
                    </a:cubicBezTo>
                    <a:cubicBezTo>
                      <a:pt x="6705" y="5035"/>
                      <a:pt x="7165" y="4437"/>
                      <a:pt x="7334" y="3262"/>
                    </a:cubicBezTo>
                    <a:cubicBezTo>
                      <a:pt x="7632" y="1286"/>
                      <a:pt x="6120" y="0"/>
                      <a:pt x="61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6" name="Google Shape;2636;p52"/>
              <p:cNvSpPr/>
              <p:nvPr/>
            </p:nvSpPr>
            <p:spPr>
              <a:xfrm>
                <a:off x="2598825" y="4185475"/>
                <a:ext cx="158075" cy="111500"/>
              </a:xfrm>
              <a:custGeom>
                <a:avLst/>
                <a:gdLst/>
                <a:ahLst/>
                <a:cxnLst/>
                <a:rect l="l" t="t" r="r" b="b"/>
                <a:pathLst>
                  <a:path w="6323" h="4460" extrusionOk="0">
                    <a:moveTo>
                      <a:pt x="0" y="0"/>
                    </a:moveTo>
                    <a:cubicBezTo>
                      <a:pt x="1" y="0"/>
                      <a:pt x="1739" y="1715"/>
                      <a:pt x="2810" y="2727"/>
                    </a:cubicBezTo>
                    <a:cubicBezTo>
                      <a:pt x="3613" y="3476"/>
                      <a:pt x="4289" y="4460"/>
                      <a:pt x="4913" y="4460"/>
                    </a:cubicBezTo>
                    <a:cubicBezTo>
                      <a:pt x="5122" y="4460"/>
                      <a:pt x="5325" y="4350"/>
                      <a:pt x="5525" y="4084"/>
                    </a:cubicBezTo>
                    <a:cubicBezTo>
                      <a:pt x="6323" y="3012"/>
                      <a:pt x="5061" y="989"/>
                      <a:pt x="5061" y="988"/>
                    </a:cubicBezTo>
                    <a:lnTo>
                      <a:pt x="5061" y="988"/>
                    </a:lnTo>
                    <a:cubicBezTo>
                      <a:pt x="5061" y="989"/>
                      <a:pt x="5346" y="3072"/>
                      <a:pt x="5168" y="3524"/>
                    </a:cubicBezTo>
                    <a:cubicBezTo>
                      <a:pt x="5096" y="3713"/>
                      <a:pt x="4961" y="3870"/>
                      <a:pt x="4734" y="3870"/>
                    </a:cubicBezTo>
                    <a:cubicBezTo>
                      <a:pt x="4432" y="3870"/>
                      <a:pt x="3968" y="3593"/>
                      <a:pt x="3275" y="2750"/>
                    </a:cubicBezTo>
                    <a:cubicBezTo>
                      <a:pt x="2060" y="1274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7" name="Google Shape;2637;p52"/>
              <p:cNvSpPr/>
              <p:nvPr/>
            </p:nvSpPr>
            <p:spPr>
              <a:xfrm>
                <a:off x="2691325" y="4238025"/>
                <a:ext cx="22125" cy="22200"/>
              </a:xfrm>
              <a:custGeom>
                <a:avLst/>
                <a:gdLst/>
                <a:ahLst/>
                <a:cxnLst/>
                <a:rect l="l" t="t" r="r" b="b"/>
                <a:pathLst>
                  <a:path w="885" h="888" extrusionOk="0">
                    <a:moveTo>
                      <a:pt x="536" y="0"/>
                    </a:moveTo>
                    <a:cubicBezTo>
                      <a:pt x="476" y="0"/>
                      <a:pt x="406" y="34"/>
                      <a:pt x="325" y="125"/>
                    </a:cubicBezTo>
                    <a:cubicBezTo>
                      <a:pt x="1" y="495"/>
                      <a:pt x="239" y="888"/>
                      <a:pt x="537" y="888"/>
                    </a:cubicBezTo>
                    <a:cubicBezTo>
                      <a:pt x="545" y="888"/>
                      <a:pt x="554" y="887"/>
                      <a:pt x="563" y="887"/>
                    </a:cubicBezTo>
                    <a:cubicBezTo>
                      <a:pt x="884" y="851"/>
                      <a:pt x="801" y="327"/>
                      <a:pt x="801" y="327"/>
                    </a:cubicBezTo>
                    <a:cubicBezTo>
                      <a:pt x="801" y="327"/>
                      <a:pt x="719" y="0"/>
                      <a:pt x="5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8" name="Google Shape;2638;p52"/>
              <p:cNvSpPr/>
              <p:nvPr/>
            </p:nvSpPr>
            <p:spPr>
              <a:xfrm>
                <a:off x="1972425" y="4141850"/>
                <a:ext cx="31700" cy="34150"/>
              </a:xfrm>
              <a:custGeom>
                <a:avLst/>
                <a:gdLst/>
                <a:ahLst/>
                <a:cxnLst/>
                <a:rect l="l" t="t" r="r" b="b"/>
                <a:pathLst>
                  <a:path w="1268" h="1366" extrusionOk="0">
                    <a:moveTo>
                      <a:pt x="424" y="1"/>
                    </a:moveTo>
                    <a:cubicBezTo>
                      <a:pt x="376" y="1"/>
                      <a:pt x="331" y="21"/>
                      <a:pt x="291" y="66"/>
                    </a:cubicBezTo>
                    <a:cubicBezTo>
                      <a:pt x="1" y="404"/>
                      <a:pt x="233" y="1366"/>
                      <a:pt x="721" y="1366"/>
                    </a:cubicBezTo>
                    <a:cubicBezTo>
                      <a:pt x="732" y="1366"/>
                      <a:pt x="744" y="1365"/>
                      <a:pt x="756" y="1364"/>
                    </a:cubicBezTo>
                    <a:cubicBezTo>
                      <a:pt x="1268" y="1317"/>
                      <a:pt x="1161" y="781"/>
                      <a:pt x="1161" y="781"/>
                    </a:cubicBezTo>
                    <a:cubicBezTo>
                      <a:pt x="1161" y="781"/>
                      <a:pt x="726" y="1"/>
                      <a:pt x="4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9" name="Google Shape;2639;p52"/>
              <p:cNvSpPr/>
              <p:nvPr/>
            </p:nvSpPr>
            <p:spPr>
              <a:xfrm>
                <a:off x="2186275" y="3593125"/>
                <a:ext cx="462275" cy="222675"/>
              </a:xfrm>
              <a:custGeom>
                <a:avLst/>
                <a:gdLst/>
                <a:ahLst/>
                <a:cxnLst/>
                <a:rect l="l" t="t" r="r" b="b"/>
                <a:pathLst>
                  <a:path w="18491" h="8907" extrusionOk="0">
                    <a:moveTo>
                      <a:pt x="18491" y="1"/>
                    </a:moveTo>
                    <a:lnTo>
                      <a:pt x="18491" y="1"/>
                    </a:lnTo>
                    <a:cubicBezTo>
                      <a:pt x="15645" y="263"/>
                      <a:pt x="14693" y="1525"/>
                      <a:pt x="13252" y="2953"/>
                    </a:cubicBezTo>
                    <a:cubicBezTo>
                      <a:pt x="11823" y="4394"/>
                      <a:pt x="7656" y="5561"/>
                      <a:pt x="4406" y="6121"/>
                    </a:cubicBezTo>
                    <a:cubicBezTo>
                      <a:pt x="1143" y="6680"/>
                      <a:pt x="0" y="8907"/>
                      <a:pt x="0" y="8907"/>
                    </a:cubicBezTo>
                    <a:cubicBezTo>
                      <a:pt x="1960" y="6561"/>
                      <a:pt x="3974" y="6415"/>
                      <a:pt x="4446" y="6415"/>
                    </a:cubicBezTo>
                    <a:cubicBezTo>
                      <a:pt x="4513" y="6415"/>
                      <a:pt x="4549" y="6418"/>
                      <a:pt x="4549" y="6418"/>
                    </a:cubicBezTo>
                    <a:cubicBezTo>
                      <a:pt x="9383" y="5442"/>
                      <a:pt x="12907" y="3894"/>
                      <a:pt x="14526" y="2168"/>
                    </a:cubicBezTo>
                    <a:cubicBezTo>
                      <a:pt x="16157" y="441"/>
                      <a:pt x="18491" y="1"/>
                      <a:pt x="184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0" name="Google Shape;2640;p52"/>
              <p:cNvSpPr/>
              <p:nvPr/>
            </p:nvSpPr>
            <p:spPr>
              <a:xfrm>
                <a:off x="2334800" y="3680650"/>
                <a:ext cx="165525" cy="79800"/>
              </a:xfrm>
              <a:custGeom>
                <a:avLst/>
                <a:gdLst/>
                <a:ahLst/>
                <a:cxnLst/>
                <a:rect l="l" t="t" r="r" b="b"/>
                <a:pathLst>
                  <a:path w="6621" h="3192" extrusionOk="0">
                    <a:moveTo>
                      <a:pt x="6621" y="0"/>
                    </a:moveTo>
                    <a:cubicBezTo>
                      <a:pt x="6620" y="0"/>
                      <a:pt x="5061" y="1203"/>
                      <a:pt x="3501" y="1929"/>
                    </a:cubicBezTo>
                    <a:cubicBezTo>
                      <a:pt x="1953" y="2655"/>
                      <a:pt x="1" y="3191"/>
                      <a:pt x="1" y="3191"/>
                    </a:cubicBezTo>
                    <a:cubicBezTo>
                      <a:pt x="3739" y="3024"/>
                      <a:pt x="6620" y="1"/>
                      <a:pt x="66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1" name="Google Shape;2641;p52"/>
              <p:cNvSpPr/>
              <p:nvPr/>
            </p:nvSpPr>
            <p:spPr>
              <a:xfrm>
                <a:off x="2354225" y="3688375"/>
                <a:ext cx="135675" cy="121825"/>
              </a:xfrm>
              <a:custGeom>
                <a:avLst/>
                <a:gdLst/>
                <a:ahLst/>
                <a:cxnLst/>
                <a:rect l="l" t="t" r="r" b="b"/>
                <a:pathLst>
                  <a:path w="5427" h="4873" extrusionOk="0">
                    <a:moveTo>
                      <a:pt x="5427" y="1"/>
                    </a:moveTo>
                    <a:lnTo>
                      <a:pt x="5427" y="1"/>
                    </a:lnTo>
                    <a:cubicBezTo>
                      <a:pt x="4820" y="810"/>
                      <a:pt x="3498" y="1930"/>
                      <a:pt x="1891" y="2775"/>
                    </a:cubicBezTo>
                    <a:cubicBezTo>
                      <a:pt x="331" y="3613"/>
                      <a:pt x="0" y="4872"/>
                      <a:pt x="19" y="4872"/>
                    </a:cubicBezTo>
                    <a:cubicBezTo>
                      <a:pt x="20" y="4872"/>
                      <a:pt x="21" y="4872"/>
                      <a:pt x="21" y="4870"/>
                    </a:cubicBezTo>
                    <a:cubicBezTo>
                      <a:pt x="807" y="3501"/>
                      <a:pt x="1855" y="3049"/>
                      <a:pt x="1855" y="3049"/>
                    </a:cubicBezTo>
                    <a:cubicBezTo>
                      <a:pt x="4236" y="1739"/>
                      <a:pt x="5426" y="1"/>
                      <a:pt x="5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2" name="Google Shape;2642;p52"/>
              <p:cNvSpPr/>
              <p:nvPr/>
            </p:nvSpPr>
            <p:spPr>
              <a:xfrm>
                <a:off x="2262175" y="3592275"/>
                <a:ext cx="379250" cy="123225"/>
              </a:xfrm>
              <a:custGeom>
                <a:avLst/>
                <a:gdLst/>
                <a:ahLst/>
                <a:cxnLst/>
                <a:rect l="l" t="t" r="r" b="b"/>
                <a:pathLst>
                  <a:path w="15170" h="4929" extrusionOk="0">
                    <a:moveTo>
                      <a:pt x="14544" y="0"/>
                    </a:moveTo>
                    <a:cubicBezTo>
                      <a:pt x="13608" y="0"/>
                      <a:pt x="11685" y="186"/>
                      <a:pt x="9216" y="1416"/>
                    </a:cubicBezTo>
                    <a:cubicBezTo>
                      <a:pt x="5692" y="3190"/>
                      <a:pt x="5454" y="3476"/>
                      <a:pt x="1" y="4928"/>
                    </a:cubicBezTo>
                    <a:cubicBezTo>
                      <a:pt x="1" y="4928"/>
                      <a:pt x="3239" y="4666"/>
                      <a:pt x="6216" y="3368"/>
                    </a:cubicBezTo>
                    <a:cubicBezTo>
                      <a:pt x="9192" y="2083"/>
                      <a:pt x="10026" y="1130"/>
                      <a:pt x="12121" y="678"/>
                    </a:cubicBezTo>
                    <a:cubicBezTo>
                      <a:pt x="14217" y="237"/>
                      <a:pt x="15169" y="35"/>
                      <a:pt x="15169" y="35"/>
                    </a:cubicBezTo>
                    <a:cubicBezTo>
                      <a:pt x="15169" y="35"/>
                      <a:pt x="14949" y="0"/>
                      <a:pt x="145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52"/>
              <p:cNvSpPr/>
              <p:nvPr/>
            </p:nvSpPr>
            <p:spPr>
              <a:xfrm>
                <a:off x="2628125" y="3593025"/>
                <a:ext cx="40675" cy="16800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672" extrusionOk="0">
                    <a:moveTo>
                      <a:pt x="147" y="0"/>
                    </a:moveTo>
                    <a:cubicBezTo>
                      <a:pt x="84" y="0"/>
                      <a:pt x="0" y="15"/>
                      <a:pt x="31" y="100"/>
                    </a:cubicBezTo>
                    <a:cubicBezTo>
                      <a:pt x="91" y="243"/>
                      <a:pt x="1626" y="671"/>
                      <a:pt x="1626" y="671"/>
                    </a:cubicBezTo>
                    <a:cubicBezTo>
                      <a:pt x="1626" y="671"/>
                      <a:pt x="326" y="4"/>
                      <a:pt x="214" y="4"/>
                    </a:cubicBezTo>
                    <a:cubicBezTo>
                      <a:pt x="212" y="4"/>
                      <a:pt x="211" y="4"/>
                      <a:pt x="210" y="5"/>
                    </a:cubicBezTo>
                    <a:cubicBezTo>
                      <a:pt x="210" y="5"/>
                      <a:pt x="181" y="0"/>
                      <a:pt x="1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52"/>
              <p:cNvSpPr/>
              <p:nvPr/>
            </p:nvSpPr>
            <p:spPr>
              <a:xfrm>
                <a:off x="2680675" y="3594950"/>
                <a:ext cx="188150" cy="476825"/>
              </a:xfrm>
              <a:custGeom>
                <a:avLst/>
                <a:gdLst/>
                <a:ahLst/>
                <a:cxnLst/>
                <a:rect l="l" t="t" r="r" b="b"/>
                <a:pathLst>
                  <a:path w="7526" h="19073" extrusionOk="0">
                    <a:moveTo>
                      <a:pt x="1248" y="1"/>
                    </a:moveTo>
                    <a:cubicBezTo>
                      <a:pt x="517" y="1"/>
                      <a:pt x="1" y="225"/>
                      <a:pt x="1" y="225"/>
                    </a:cubicBezTo>
                    <a:cubicBezTo>
                      <a:pt x="321" y="167"/>
                      <a:pt x="616" y="142"/>
                      <a:pt x="886" y="142"/>
                    </a:cubicBezTo>
                    <a:cubicBezTo>
                      <a:pt x="2651" y="142"/>
                      <a:pt x="3358" y="1226"/>
                      <a:pt x="3358" y="1226"/>
                    </a:cubicBezTo>
                    <a:cubicBezTo>
                      <a:pt x="5442" y="3571"/>
                      <a:pt x="4954" y="10227"/>
                      <a:pt x="5513" y="14120"/>
                    </a:cubicBezTo>
                    <a:cubicBezTo>
                      <a:pt x="6073" y="18001"/>
                      <a:pt x="7525" y="19073"/>
                      <a:pt x="7525" y="19073"/>
                    </a:cubicBezTo>
                    <a:cubicBezTo>
                      <a:pt x="6525" y="17954"/>
                      <a:pt x="6109" y="15477"/>
                      <a:pt x="5775" y="13096"/>
                    </a:cubicBezTo>
                    <a:cubicBezTo>
                      <a:pt x="5442" y="10715"/>
                      <a:pt x="5442" y="2809"/>
                      <a:pt x="3727" y="1071"/>
                    </a:cubicBezTo>
                    <a:cubicBezTo>
                      <a:pt x="2885" y="216"/>
                      <a:pt x="1963" y="1"/>
                      <a:pt x="12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52"/>
              <p:cNvSpPr/>
              <p:nvPr/>
            </p:nvSpPr>
            <p:spPr>
              <a:xfrm>
                <a:off x="2645550" y="3511625"/>
                <a:ext cx="206900" cy="880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3523" extrusionOk="0">
                    <a:moveTo>
                      <a:pt x="7832" y="1840"/>
                    </a:moveTo>
                    <a:lnTo>
                      <a:pt x="7832" y="1840"/>
                    </a:lnTo>
                    <a:cubicBezTo>
                      <a:pt x="8140" y="2288"/>
                      <a:pt x="8276" y="2642"/>
                      <a:pt x="8276" y="2642"/>
                    </a:cubicBezTo>
                    <a:cubicBezTo>
                      <a:pt x="8183" y="2358"/>
                      <a:pt x="8031" y="2088"/>
                      <a:pt x="7832" y="1840"/>
                    </a:cubicBezTo>
                    <a:close/>
                    <a:moveTo>
                      <a:pt x="4498" y="1"/>
                    </a:moveTo>
                    <a:cubicBezTo>
                      <a:pt x="3891" y="1"/>
                      <a:pt x="3201" y="128"/>
                      <a:pt x="2418" y="439"/>
                    </a:cubicBezTo>
                    <a:cubicBezTo>
                      <a:pt x="2418" y="439"/>
                      <a:pt x="1" y="1606"/>
                      <a:pt x="120" y="3523"/>
                    </a:cubicBezTo>
                    <a:cubicBezTo>
                      <a:pt x="120" y="3523"/>
                      <a:pt x="477" y="1653"/>
                      <a:pt x="2680" y="677"/>
                    </a:cubicBezTo>
                    <a:cubicBezTo>
                      <a:pt x="3228" y="431"/>
                      <a:pt x="3814" y="321"/>
                      <a:pt x="4394" y="321"/>
                    </a:cubicBezTo>
                    <a:cubicBezTo>
                      <a:pt x="5768" y="321"/>
                      <a:pt x="7110" y="939"/>
                      <a:pt x="7832" y="1840"/>
                    </a:cubicBezTo>
                    <a:lnTo>
                      <a:pt x="7832" y="1840"/>
                    </a:lnTo>
                    <a:cubicBezTo>
                      <a:pt x="7298" y="1063"/>
                      <a:pt x="6249" y="1"/>
                      <a:pt x="44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6" name="Google Shape;2646;p52"/>
              <p:cNvSpPr/>
              <p:nvPr/>
            </p:nvSpPr>
            <p:spPr>
              <a:xfrm>
                <a:off x="2024050" y="3585825"/>
                <a:ext cx="386975" cy="285650"/>
              </a:xfrm>
              <a:custGeom>
                <a:avLst/>
                <a:gdLst/>
                <a:ahLst/>
                <a:cxnLst/>
                <a:rect l="l" t="t" r="r" b="b"/>
                <a:pathLst>
                  <a:path w="15479" h="11426" extrusionOk="0">
                    <a:moveTo>
                      <a:pt x="15410" y="1"/>
                    </a:moveTo>
                    <a:cubicBezTo>
                      <a:pt x="15362" y="1"/>
                      <a:pt x="15285" y="6"/>
                      <a:pt x="15163" y="26"/>
                    </a:cubicBezTo>
                    <a:lnTo>
                      <a:pt x="15163" y="26"/>
                    </a:lnTo>
                    <a:cubicBezTo>
                      <a:pt x="15367" y="10"/>
                      <a:pt x="15479" y="7"/>
                      <a:pt x="15479" y="7"/>
                    </a:cubicBezTo>
                    <a:cubicBezTo>
                      <a:pt x="15479" y="7"/>
                      <a:pt x="15462" y="1"/>
                      <a:pt x="15410" y="1"/>
                    </a:cubicBezTo>
                    <a:close/>
                    <a:moveTo>
                      <a:pt x="15163" y="26"/>
                    </a:moveTo>
                    <a:lnTo>
                      <a:pt x="15163" y="26"/>
                    </a:lnTo>
                    <a:cubicBezTo>
                      <a:pt x="13285" y="172"/>
                      <a:pt x="3534" y="1406"/>
                      <a:pt x="1" y="11425"/>
                    </a:cubicBezTo>
                    <a:cubicBezTo>
                      <a:pt x="1" y="11425"/>
                      <a:pt x="2275" y="5174"/>
                      <a:pt x="8525" y="2472"/>
                    </a:cubicBezTo>
                    <a:cubicBezTo>
                      <a:pt x="12916" y="568"/>
                      <a:pt x="14568" y="122"/>
                      <a:pt x="15163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7" name="Google Shape;2647;p52"/>
              <p:cNvSpPr/>
              <p:nvPr/>
            </p:nvSpPr>
            <p:spPr>
              <a:xfrm>
                <a:off x="2210075" y="3587075"/>
                <a:ext cx="418825" cy="117400"/>
              </a:xfrm>
              <a:custGeom>
                <a:avLst/>
                <a:gdLst/>
                <a:ahLst/>
                <a:cxnLst/>
                <a:rect l="l" t="t" r="r" b="b"/>
                <a:pathLst>
                  <a:path w="16753" h="4696" extrusionOk="0">
                    <a:moveTo>
                      <a:pt x="13961" y="0"/>
                    </a:moveTo>
                    <a:cubicBezTo>
                      <a:pt x="12778" y="0"/>
                      <a:pt x="11195" y="128"/>
                      <a:pt x="9169" y="540"/>
                    </a:cubicBezTo>
                    <a:cubicBezTo>
                      <a:pt x="3847" y="1624"/>
                      <a:pt x="1" y="4696"/>
                      <a:pt x="1" y="4696"/>
                    </a:cubicBezTo>
                    <a:cubicBezTo>
                      <a:pt x="6712" y="818"/>
                      <a:pt x="11735" y="129"/>
                      <a:pt x="14455" y="129"/>
                    </a:cubicBezTo>
                    <a:cubicBezTo>
                      <a:pt x="15953" y="129"/>
                      <a:pt x="16753" y="338"/>
                      <a:pt x="16753" y="338"/>
                    </a:cubicBezTo>
                    <a:cubicBezTo>
                      <a:pt x="16753" y="338"/>
                      <a:pt x="15886" y="0"/>
                      <a:pt x="1396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8" name="Google Shape;2648;p52"/>
              <p:cNvSpPr/>
              <p:nvPr/>
            </p:nvSpPr>
            <p:spPr>
              <a:xfrm>
                <a:off x="2480950" y="3590675"/>
                <a:ext cx="136050" cy="22425"/>
              </a:xfrm>
              <a:custGeom>
                <a:avLst/>
                <a:gdLst/>
                <a:ahLst/>
                <a:cxnLst/>
                <a:rect l="l" t="t" r="r" b="b"/>
                <a:pathLst>
                  <a:path w="5442" h="897" extrusionOk="0">
                    <a:moveTo>
                      <a:pt x="4182" y="0"/>
                    </a:moveTo>
                    <a:cubicBezTo>
                      <a:pt x="3092" y="0"/>
                      <a:pt x="1466" y="153"/>
                      <a:pt x="1" y="896"/>
                    </a:cubicBezTo>
                    <a:cubicBezTo>
                      <a:pt x="1" y="896"/>
                      <a:pt x="2597" y="28"/>
                      <a:pt x="4672" y="28"/>
                    </a:cubicBezTo>
                    <a:cubicBezTo>
                      <a:pt x="4939" y="28"/>
                      <a:pt x="5198" y="42"/>
                      <a:pt x="5442" y="75"/>
                    </a:cubicBezTo>
                    <a:cubicBezTo>
                      <a:pt x="5442" y="75"/>
                      <a:pt x="4943" y="0"/>
                      <a:pt x="41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9" name="Google Shape;2649;p52"/>
              <p:cNvSpPr/>
              <p:nvPr/>
            </p:nvSpPr>
            <p:spPr>
              <a:xfrm>
                <a:off x="2197000" y="3504725"/>
                <a:ext cx="181875" cy="86650"/>
              </a:xfrm>
              <a:custGeom>
                <a:avLst/>
                <a:gdLst/>
                <a:ahLst/>
                <a:cxnLst/>
                <a:rect l="l" t="t" r="r" b="b"/>
                <a:pathLst>
                  <a:path w="7275" h="3466" extrusionOk="0">
                    <a:moveTo>
                      <a:pt x="7275" y="3382"/>
                    </a:moveTo>
                    <a:lnTo>
                      <a:pt x="7275" y="3382"/>
                    </a:lnTo>
                    <a:cubicBezTo>
                      <a:pt x="7067" y="3403"/>
                      <a:pt x="6866" y="3419"/>
                      <a:pt x="6670" y="3432"/>
                    </a:cubicBezTo>
                    <a:lnTo>
                      <a:pt x="6670" y="3432"/>
                    </a:lnTo>
                    <a:cubicBezTo>
                      <a:pt x="7047" y="3413"/>
                      <a:pt x="7275" y="3382"/>
                      <a:pt x="7275" y="3382"/>
                    </a:cubicBezTo>
                    <a:close/>
                    <a:moveTo>
                      <a:pt x="0" y="1"/>
                    </a:moveTo>
                    <a:cubicBezTo>
                      <a:pt x="0" y="1"/>
                      <a:pt x="71" y="3466"/>
                      <a:pt x="5678" y="3466"/>
                    </a:cubicBezTo>
                    <a:cubicBezTo>
                      <a:pt x="5991" y="3466"/>
                      <a:pt x="6321" y="3455"/>
                      <a:pt x="6670" y="3432"/>
                    </a:cubicBezTo>
                    <a:lnTo>
                      <a:pt x="6670" y="3432"/>
                    </a:lnTo>
                    <a:cubicBezTo>
                      <a:pt x="6501" y="3441"/>
                      <a:pt x="6301" y="3447"/>
                      <a:pt x="6079" y="3447"/>
                    </a:cubicBezTo>
                    <a:cubicBezTo>
                      <a:pt x="4246" y="3447"/>
                      <a:pt x="865" y="3022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0" name="Google Shape;2650;p52"/>
              <p:cNvSpPr/>
              <p:nvPr/>
            </p:nvSpPr>
            <p:spPr>
              <a:xfrm>
                <a:off x="2232700" y="3454125"/>
                <a:ext cx="348575" cy="128900"/>
              </a:xfrm>
              <a:custGeom>
                <a:avLst/>
                <a:gdLst/>
                <a:ahLst/>
                <a:cxnLst/>
                <a:rect l="l" t="t" r="r" b="b"/>
                <a:pathLst>
                  <a:path w="13943" h="5156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49" y="3180"/>
                      <a:pt x="2942" y="3763"/>
                    </a:cubicBezTo>
                    <a:cubicBezTo>
                      <a:pt x="4101" y="3997"/>
                      <a:pt x="5144" y="4049"/>
                      <a:pt x="6118" y="4049"/>
                    </a:cubicBezTo>
                    <a:cubicBezTo>
                      <a:pt x="6903" y="4049"/>
                      <a:pt x="7644" y="4015"/>
                      <a:pt x="8365" y="4015"/>
                    </a:cubicBezTo>
                    <a:cubicBezTo>
                      <a:pt x="8983" y="4015"/>
                      <a:pt x="9587" y="4040"/>
                      <a:pt x="10193" y="4132"/>
                    </a:cubicBezTo>
                    <a:cubicBezTo>
                      <a:pt x="12383" y="4453"/>
                      <a:pt x="13943" y="5156"/>
                      <a:pt x="13943" y="5156"/>
                    </a:cubicBezTo>
                    <a:cubicBezTo>
                      <a:pt x="13943" y="5156"/>
                      <a:pt x="11848" y="3894"/>
                      <a:pt x="9931" y="3763"/>
                    </a:cubicBezTo>
                    <a:cubicBezTo>
                      <a:pt x="8014" y="3620"/>
                      <a:pt x="4370" y="3870"/>
                      <a:pt x="3061" y="3418"/>
                    </a:cubicBezTo>
                    <a:cubicBezTo>
                      <a:pt x="1739" y="2965"/>
                      <a:pt x="382" y="2275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1" name="Google Shape;2651;p52"/>
              <p:cNvSpPr/>
              <p:nvPr/>
            </p:nvSpPr>
            <p:spPr>
              <a:xfrm>
                <a:off x="1990125" y="3619625"/>
                <a:ext cx="136050" cy="359000"/>
              </a:xfrm>
              <a:custGeom>
                <a:avLst/>
                <a:gdLst/>
                <a:ahLst/>
                <a:cxnLst/>
                <a:rect l="l" t="t" r="r" b="b"/>
                <a:pathLst>
                  <a:path w="5442" h="14360" extrusionOk="0">
                    <a:moveTo>
                      <a:pt x="5441" y="0"/>
                    </a:moveTo>
                    <a:lnTo>
                      <a:pt x="5441" y="0"/>
                    </a:lnTo>
                    <a:cubicBezTo>
                      <a:pt x="5441" y="1"/>
                      <a:pt x="1655" y="3204"/>
                      <a:pt x="0" y="14359"/>
                    </a:cubicBezTo>
                    <a:cubicBezTo>
                      <a:pt x="0" y="14359"/>
                      <a:pt x="1989" y="5501"/>
                      <a:pt x="3715" y="2751"/>
                    </a:cubicBezTo>
                    <a:lnTo>
                      <a:pt x="544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52"/>
              <p:cNvSpPr/>
              <p:nvPr/>
            </p:nvSpPr>
            <p:spPr>
              <a:xfrm>
                <a:off x="2038350" y="3454125"/>
                <a:ext cx="158675" cy="322375"/>
              </a:xfrm>
              <a:custGeom>
                <a:avLst/>
                <a:gdLst/>
                <a:ahLst/>
                <a:cxnLst/>
                <a:rect l="l" t="t" r="r" b="b"/>
                <a:pathLst>
                  <a:path w="6347" h="12895" extrusionOk="0">
                    <a:moveTo>
                      <a:pt x="6346" y="1"/>
                    </a:moveTo>
                    <a:cubicBezTo>
                      <a:pt x="6345" y="1"/>
                      <a:pt x="1310" y="4704"/>
                      <a:pt x="0" y="12895"/>
                    </a:cubicBezTo>
                    <a:cubicBezTo>
                      <a:pt x="0" y="12895"/>
                      <a:pt x="2286" y="4061"/>
                      <a:pt x="63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52"/>
              <p:cNvSpPr/>
              <p:nvPr/>
            </p:nvSpPr>
            <p:spPr>
              <a:xfrm>
                <a:off x="2213650" y="3395675"/>
                <a:ext cx="219100" cy="1049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4196" extrusionOk="0">
                    <a:moveTo>
                      <a:pt x="3509" y="1"/>
                    </a:moveTo>
                    <a:cubicBezTo>
                      <a:pt x="3376" y="1"/>
                      <a:pt x="3246" y="14"/>
                      <a:pt x="3120" y="41"/>
                    </a:cubicBezTo>
                    <a:cubicBezTo>
                      <a:pt x="1025" y="505"/>
                      <a:pt x="1" y="1434"/>
                      <a:pt x="1" y="1434"/>
                    </a:cubicBezTo>
                    <a:cubicBezTo>
                      <a:pt x="1" y="1434"/>
                      <a:pt x="810" y="886"/>
                      <a:pt x="3227" y="326"/>
                    </a:cubicBezTo>
                    <a:cubicBezTo>
                      <a:pt x="3370" y="293"/>
                      <a:pt x="3516" y="277"/>
                      <a:pt x="3663" y="277"/>
                    </a:cubicBezTo>
                    <a:cubicBezTo>
                      <a:pt x="5994" y="277"/>
                      <a:pt x="8764" y="4196"/>
                      <a:pt x="8764" y="4196"/>
                    </a:cubicBezTo>
                    <a:cubicBezTo>
                      <a:pt x="8551" y="3188"/>
                      <a:pt x="5611" y="1"/>
                      <a:pt x="35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52"/>
              <p:cNvSpPr/>
              <p:nvPr/>
            </p:nvSpPr>
            <p:spPr>
              <a:xfrm>
                <a:off x="2452975" y="3373175"/>
                <a:ext cx="39325" cy="97650"/>
              </a:xfrm>
              <a:custGeom>
                <a:avLst/>
                <a:gdLst/>
                <a:ahLst/>
                <a:cxnLst/>
                <a:rect l="l" t="t" r="r" b="b"/>
                <a:pathLst>
                  <a:path w="1573" h="3906" extrusionOk="0">
                    <a:moveTo>
                      <a:pt x="310" y="0"/>
                    </a:moveTo>
                    <a:cubicBezTo>
                      <a:pt x="310" y="1"/>
                      <a:pt x="1" y="2596"/>
                      <a:pt x="1572" y="3905"/>
                    </a:cubicBezTo>
                    <a:cubicBezTo>
                      <a:pt x="1572" y="3905"/>
                      <a:pt x="239" y="1965"/>
                      <a:pt x="3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52"/>
              <p:cNvSpPr/>
              <p:nvPr/>
            </p:nvSpPr>
            <p:spPr>
              <a:xfrm>
                <a:off x="2478275" y="3379700"/>
                <a:ext cx="163150" cy="216425"/>
              </a:xfrm>
              <a:custGeom>
                <a:avLst/>
                <a:gdLst/>
                <a:ahLst/>
                <a:cxnLst/>
                <a:rect l="l" t="t" r="r" b="b"/>
                <a:pathLst>
                  <a:path w="6526" h="8657" extrusionOk="0">
                    <a:moveTo>
                      <a:pt x="0" y="1"/>
                    </a:moveTo>
                    <a:cubicBezTo>
                      <a:pt x="1" y="2"/>
                      <a:pt x="1322" y="5466"/>
                      <a:pt x="3370" y="6895"/>
                    </a:cubicBezTo>
                    <a:cubicBezTo>
                      <a:pt x="5418" y="8312"/>
                      <a:pt x="6525" y="8657"/>
                      <a:pt x="6525" y="8657"/>
                    </a:cubicBezTo>
                    <a:cubicBezTo>
                      <a:pt x="6525" y="8657"/>
                      <a:pt x="3489" y="7014"/>
                      <a:pt x="2703" y="5668"/>
                    </a:cubicBezTo>
                    <a:cubicBezTo>
                      <a:pt x="1917" y="4323"/>
                      <a:pt x="715" y="2263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6" name="Google Shape;2656;p52"/>
              <p:cNvSpPr/>
              <p:nvPr/>
            </p:nvSpPr>
            <p:spPr>
              <a:xfrm>
                <a:off x="2616675" y="3467975"/>
                <a:ext cx="133975" cy="131725"/>
              </a:xfrm>
              <a:custGeom>
                <a:avLst/>
                <a:gdLst/>
                <a:ahLst/>
                <a:cxnLst/>
                <a:rect l="l" t="t" r="r" b="b"/>
                <a:pathLst>
                  <a:path w="5359" h="5269" extrusionOk="0">
                    <a:moveTo>
                      <a:pt x="4075" y="0"/>
                    </a:moveTo>
                    <a:cubicBezTo>
                      <a:pt x="3164" y="0"/>
                      <a:pt x="1983" y="177"/>
                      <a:pt x="1275" y="971"/>
                    </a:cubicBezTo>
                    <a:cubicBezTo>
                      <a:pt x="1" y="2411"/>
                      <a:pt x="668" y="4459"/>
                      <a:pt x="1275" y="5269"/>
                    </a:cubicBezTo>
                    <a:cubicBezTo>
                      <a:pt x="1275" y="5269"/>
                      <a:pt x="179" y="3030"/>
                      <a:pt x="1287" y="1471"/>
                    </a:cubicBezTo>
                    <a:cubicBezTo>
                      <a:pt x="2166" y="229"/>
                      <a:pt x="4256" y="106"/>
                      <a:pt x="5048" y="106"/>
                    </a:cubicBezTo>
                    <a:cubicBezTo>
                      <a:pt x="5243" y="106"/>
                      <a:pt x="5359" y="113"/>
                      <a:pt x="5359" y="113"/>
                    </a:cubicBezTo>
                    <a:cubicBezTo>
                      <a:pt x="5359" y="113"/>
                      <a:pt x="4804" y="0"/>
                      <a:pt x="40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7" name="Google Shape;2657;p52"/>
              <p:cNvSpPr/>
              <p:nvPr/>
            </p:nvSpPr>
            <p:spPr>
              <a:xfrm>
                <a:off x="2583350" y="3466325"/>
                <a:ext cx="5807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2323" h="5192" extrusionOk="0">
                    <a:moveTo>
                      <a:pt x="2322" y="1"/>
                    </a:moveTo>
                    <a:lnTo>
                      <a:pt x="2322" y="1"/>
                    </a:lnTo>
                    <a:cubicBezTo>
                      <a:pt x="2322" y="1"/>
                      <a:pt x="1667" y="120"/>
                      <a:pt x="1155" y="1810"/>
                    </a:cubicBezTo>
                    <a:cubicBezTo>
                      <a:pt x="643" y="3489"/>
                      <a:pt x="2322" y="5192"/>
                      <a:pt x="2322" y="5192"/>
                    </a:cubicBezTo>
                    <a:cubicBezTo>
                      <a:pt x="0" y="1870"/>
                      <a:pt x="2322" y="1"/>
                      <a:pt x="23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52"/>
              <p:cNvSpPr/>
              <p:nvPr/>
            </p:nvSpPr>
            <p:spPr>
              <a:xfrm>
                <a:off x="2578000" y="3431425"/>
                <a:ext cx="136350" cy="16470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6588" extrusionOk="0">
                    <a:moveTo>
                      <a:pt x="3824" y="1"/>
                    </a:moveTo>
                    <a:cubicBezTo>
                      <a:pt x="3366" y="1"/>
                      <a:pt x="2841" y="71"/>
                      <a:pt x="2286" y="278"/>
                    </a:cubicBezTo>
                    <a:cubicBezTo>
                      <a:pt x="560" y="909"/>
                      <a:pt x="0" y="2778"/>
                      <a:pt x="179" y="3992"/>
                    </a:cubicBezTo>
                    <a:cubicBezTo>
                      <a:pt x="369" y="5207"/>
                      <a:pt x="2000" y="6326"/>
                      <a:pt x="2536" y="6588"/>
                    </a:cubicBezTo>
                    <a:cubicBezTo>
                      <a:pt x="2536" y="6588"/>
                      <a:pt x="679" y="5635"/>
                      <a:pt x="488" y="3826"/>
                    </a:cubicBezTo>
                    <a:cubicBezTo>
                      <a:pt x="310" y="2016"/>
                      <a:pt x="1322" y="635"/>
                      <a:pt x="2834" y="313"/>
                    </a:cubicBezTo>
                    <a:cubicBezTo>
                      <a:pt x="3338" y="210"/>
                      <a:pt x="3797" y="176"/>
                      <a:pt x="4185" y="176"/>
                    </a:cubicBezTo>
                    <a:cubicBezTo>
                      <a:pt x="4961" y="176"/>
                      <a:pt x="5453" y="313"/>
                      <a:pt x="5453" y="313"/>
                    </a:cubicBezTo>
                    <a:cubicBezTo>
                      <a:pt x="5453" y="313"/>
                      <a:pt x="4790" y="1"/>
                      <a:pt x="38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52"/>
              <p:cNvSpPr/>
              <p:nvPr/>
            </p:nvSpPr>
            <p:spPr>
              <a:xfrm>
                <a:off x="2475300" y="3367500"/>
                <a:ext cx="55975" cy="120575"/>
              </a:xfrm>
              <a:custGeom>
                <a:avLst/>
                <a:gdLst/>
                <a:ahLst/>
                <a:cxnLst/>
                <a:rect l="l" t="t" r="r" b="b"/>
                <a:pathLst>
                  <a:path w="2239" h="4823" extrusionOk="0">
                    <a:moveTo>
                      <a:pt x="2239" y="1"/>
                    </a:moveTo>
                    <a:lnTo>
                      <a:pt x="2239" y="1"/>
                    </a:lnTo>
                    <a:cubicBezTo>
                      <a:pt x="0" y="1763"/>
                      <a:pt x="1929" y="4823"/>
                      <a:pt x="1929" y="4823"/>
                    </a:cubicBezTo>
                    <a:cubicBezTo>
                      <a:pt x="643" y="1549"/>
                      <a:pt x="2238" y="1"/>
                      <a:pt x="22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52"/>
              <p:cNvSpPr/>
              <p:nvPr/>
            </p:nvSpPr>
            <p:spPr>
              <a:xfrm>
                <a:off x="2334800" y="3341725"/>
                <a:ext cx="461100" cy="129100"/>
              </a:xfrm>
              <a:custGeom>
                <a:avLst/>
                <a:gdLst/>
                <a:ahLst/>
                <a:cxnLst/>
                <a:rect l="l" t="t" r="r" b="b"/>
                <a:pathLst>
                  <a:path w="18444" h="5164" extrusionOk="0">
                    <a:moveTo>
                      <a:pt x="1284" y="1112"/>
                    </a:moveTo>
                    <a:lnTo>
                      <a:pt x="1284" y="1112"/>
                    </a:lnTo>
                    <a:cubicBezTo>
                      <a:pt x="426" y="1622"/>
                      <a:pt x="1" y="2163"/>
                      <a:pt x="1" y="2163"/>
                    </a:cubicBezTo>
                    <a:cubicBezTo>
                      <a:pt x="433" y="1742"/>
                      <a:pt x="862" y="1395"/>
                      <a:pt x="1284" y="1112"/>
                    </a:cubicBezTo>
                    <a:close/>
                    <a:moveTo>
                      <a:pt x="4730" y="1"/>
                    </a:moveTo>
                    <a:cubicBezTo>
                      <a:pt x="3692" y="1"/>
                      <a:pt x="2517" y="285"/>
                      <a:pt x="1284" y="1112"/>
                    </a:cubicBezTo>
                    <a:lnTo>
                      <a:pt x="1284" y="1112"/>
                    </a:lnTo>
                    <a:cubicBezTo>
                      <a:pt x="2033" y="667"/>
                      <a:pt x="3111" y="244"/>
                      <a:pt x="4525" y="222"/>
                    </a:cubicBezTo>
                    <a:cubicBezTo>
                      <a:pt x="4562" y="222"/>
                      <a:pt x="4599" y="221"/>
                      <a:pt x="4636" y="221"/>
                    </a:cubicBezTo>
                    <a:cubicBezTo>
                      <a:pt x="7604" y="221"/>
                      <a:pt x="8846" y="2110"/>
                      <a:pt x="10728" y="2651"/>
                    </a:cubicBezTo>
                    <a:cubicBezTo>
                      <a:pt x="12633" y="3199"/>
                      <a:pt x="16598" y="3592"/>
                      <a:pt x="18443" y="5163"/>
                    </a:cubicBezTo>
                    <a:cubicBezTo>
                      <a:pt x="18443" y="5163"/>
                      <a:pt x="17324" y="3556"/>
                      <a:pt x="11133" y="2532"/>
                    </a:cubicBezTo>
                    <a:cubicBezTo>
                      <a:pt x="11133" y="2532"/>
                      <a:pt x="9466" y="1806"/>
                      <a:pt x="8561" y="1258"/>
                    </a:cubicBezTo>
                    <a:cubicBezTo>
                      <a:pt x="8048" y="936"/>
                      <a:pt x="6614" y="1"/>
                      <a:pt x="47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52"/>
              <p:cNvSpPr/>
              <p:nvPr/>
            </p:nvSpPr>
            <p:spPr>
              <a:xfrm>
                <a:off x="2795875" y="3470800"/>
                <a:ext cx="175350" cy="621225"/>
              </a:xfrm>
              <a:custGeom>
                <a:avLst/>
                <a:gdLst/>
                <a:ahLst/>
                <a:cxnLst/>
                <a:rect l="l" t="t" r="r" b="b"/>
                <a:pathLst>
                  <a:path w="7014" h="2484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" y="1"/>
                      <a:pt x="6346" y="4227"/>
                      <a:pt x="6489" y="10275"/>
                    </a:cubicBezTo>
                    <a:cubicBezTo>
                      <a:pt x="6632" y="16324"/>
                      <a:pt x="5370" y="19955"/>
                      <a:pt x="6751" y="24849"/>
                    </a:cubicBezTo>
                    <a:cubicBezTo>
                      <a:pt x="6751" y="24849"/>
                      <a:pt x="5918" y="20110"/>
                      <a:pt x="6466" y="16919"/>
                    </a:cubicBezTo>
                    <a:cubicBezTo>
                      <a:pt x="7013" y="13728"/>
                      <a:pt x="7013" y="11109"/>
                      <a:pt x="6549" y="8204"/>
                    </a:cubicBezTo>
                    <a:cubicBezTo>
                      <a:pt x="6085" y="5287"/>
                      <a:pt x="2465" y="1250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52"/>
              <p:cNvSpPr/>
              <p:nvPr/>
            </p:nvSpPr>
            <p:spPr>
              <a:xfrm>
                <a:off x="2890825" y="3931575"/>
                <a:ext cx="143200" cy="786125"/>
              </a:xfrm>
              <a:custGeom>
                <a:avLst/>
                <a:gdLst/>
                <a:ahLst/>
                <a:cxnLst/>
                <a:rect l="l" t="t" r="r" b="b"/>
                <a:pathLst>
                  <a:path w="5728" h="31445" extrusionOk="0">
                    <a:moveTo>
                      <a:pt x="1227" y="0"/>
                    </a:moveTo>
                    <a:lnTo>
                      <a:pt x="1227" y="0"/>
                    </a:lnTo>
                    <a:cubicBezTo>
                      <a:pt x="1227" y="1"/>
                      <a:pt x="1" y="6037"/>
                      <a:pt x="2584" y="14966"/>
                    </a:cubicBezTo>
                    <a:cubicBezTo>
                      <a:pt x="5156" y="23896"/>
                      <a:pt x="5549" y="26872"/>
                      <a:pt x="3775" y="29158"/>
                    </a:cubicBezTo>
                    <a:lnTo>
                      <a:pt x="2001" y="31444"/>
                    </a:lnTo>
                    <a:cubicBezTo>
                      <a:pt x="2001" y="31444"/>
                      <a:pt x="5727" y="30075"/>
                      <a:pt x="5442" y="24753"/>
                    </a:cubicBezTo>
                    <a:cubicBezTo>
                      <a:pt x="5156" y="19431"/>
                      <a:pt x="2406" y="14026"/>
                      <a:pt x="2001" y="9775"/>
                    </a:cubicBezTo>
                    <a:cubicBezTo>
                      <a:pt x="1608" y="5525"/>
                      <a:pt x="1227" y="1"/>
                      <a:pt x="122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52"/>
              <p:cNvSpPr/>
              <p:nvPr/>
            </p:nvSpPr>
            <p:spPr>
              <a:xfrm>
                <a:off x="2967925" y="3768450"/>
                <a:ext cx="180100" cy="596225"/>
              </a:xfrm>
              <a:custGeom>
                <a:avLst/>
                <a:gdLst/>
                <a:ahLst/>
                <a:cxnLst/>
                <a:rect l="l" t="t" r="r" b="b"/>
                <a:pathLst>
                  <a:path w="7204" h="23849" extrusionOk="0">
                    <a:moveTo>
                      <a:pt x="0" y="1"/>
                    </a:moveTo>
                    <a:cubicBezTo>
                      <a:pt x="1" y="1"/>
                      <a:pt x="4703" y="7228"/>
                      <a:pt x="5727" y="13300"/>
                    </a:cubicBezTo>
                    <a:cubicBezTo>
                      <a:pt x="6751" y="19372"/>
                      <a:pt x="2370" y="23849"/>
                      <a:pt x="2370" y="23849"/>
                    </a:cubicBezTo>
                    <a:cubicBezTo>
                      <a:pt x="2370" y="23849"/>
                      <a:pt x="4560" y="23230"/>
                      <a:pt x="5882" y="18527"/>
                    </a:cubicBezTo>
                    <a:cubicBezTo>
                      <a:pt x="7204" y="13812"/>
                      <a:pt x="3346" y="3668"/>
                      <a:pt x="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52"/>
              <p:cNvSpPr/>
              <p:nvPr/>
            </p:nvSpPr>
            <p:spPr>
              <a:xfrm>
                <a:off x="2966125" y="3947850"/>
                <a:ext cx="84875" cy="478450"/>
              </a:xfrm>
              <a:custGeom>
                <a:avLst/>
                <a:gdLst/>
                <a:ahLst/>
                <a:cxnLst/>
                <a:rect l="l" t="t" r="r" b="b"/>
                <a:pathLst>
                  <a:path w="3395" h="19138" extrusionOk="0">
                    <a:moveTo>
                      <a:pt x="1169" y="1"/>
                    </a:moveTo>
                    <a:lnTo>
                      <a:pt x="1169" y="1"/>
                    </a:lnTo>
                    <a:cubicBezTo>
                      <a:pt x="1169" y="1"/>
                      <a:pt x="1169" y="2"/>
                      <a:pt x="1168" y="4"/>
                    </a:cubicBezTo>
                    <a:cubicBezTo>
                      <a:pt x="868" y="651"/>
                      <a:pt x="707" y="1518"/>
                      <a:pt x="635" y="2484"/>
                    </a:cubicBezTo>
                    <a:lnTo>
                      <a:pt x="635" y="2484"/>
                    </a:lnTo>
                    <a:cubicBezTo>
                      <a:pt x="883" y="962"/>
                      <a:pt x="1177" y="1"/>
                      <a:pt x="1169" y="1"/>
                    </a:cubicBezTo>
                    <a:close/>
                    <a:moveTo>
                      <a:pt x="635" y="2484"/>
                    </a:moveTo>
                    <a:cubicBezTo>
                      <a:pt x="268" y="4733"/>
                      <a:pt x="1" y="8208"/>
                      <a:pt x="953" y="11613"/>
                    </a:cubicBezTo>
                    <a:cubicBezTo>
                      <a:pt x="2573" y="17387"/>
                      <a:pt x="3394" y="19137"/>
                      <a:pt x="3394" y="19137"/>
                    </a:cubicBezTo>
                    <a:cubicBezTo>
                      <a:pt x="3394" y="19137"/>
                      <a:pt x="1168" y="12005"/>
                      <a:pt x="953" y="9505"/>
                    </a:cubicBezTo>
                    <a:cubicBezTo>
                      <a:pt x="802" y="7736"/>
                      <a:pt x="459" y="4821"/>
                      <a:pt x="635" y="248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52"/>
              <p:cNvSpPr/>
              <p:nvPr/>
            </p:nvSpPr>
            <p:spPr>
              <a:xfrm>
                <a:off x="2920000" y="4536700"/>
                <a:ext cx="63425" cy="336975"/>
              </a:xfrm>
              <a:custGeom>
                <a:avLst/>
                <a:gdLst/>
                <a:ahLst/>
                <a:cxnLst/>
                <a:rect l="l" t="t" r="r" b="b"/>
                <a:pathLst>
                  <a:path w="2537" h="13479" extrusionOk="0">
                    <a:moveTo>
                      <a:pt x="36" y="0"/>
                    </a:moveTo>
                    <a:cubicBezTo>
                      <a:pt x="0" y="1941"/>
                      <a:pt x="12" y="6716"/>
                      <a:pt x="846" y="9883"/>
                    </a:cubicBezTo>
                    <a:cubicBezTo>
                      <a:pt x="1286" y="11573"/>
                      <a:pt x="1715" y="12716"/>
                      <a:pt x="2072" y="13478"/>
                    </a:cubicBezTo>
                    <a:lnTo>
                      <a:pt x="2536" y="13478"/>
                    </a:lnTo>
                    <a:cubicBezTo>
                      <a:pt x="1715" y="10716"/>
                      <a:pt x="36" y="4513"/>
                      <a:pt x="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52"/>
              <p:cNvSpPr/>
              <p:nvPr/>
            </p:nvSpPr>
            <p:spPr>
              <a:xfrm>
                <a:off x="2920900" y="4515350"/>
                <a:ext cx="600" cy="21375"/>
              </a:xfrm>
              <a:custGeom>
                <a:avLst/>
                <a:gdLst/>
                <a:ahLst/>
                <a:cxnLst/>
                <a:rect l="l" t="t" r="r" b="b"/>
                <a:pathLst>
                  <a:path w="24" h="855" extrusionOk="0">
                    <a:moveTo>
                      <a:pt x="23" y="0"/>
                    </a:moveTo>
                    <a:cubicBezTo>
                      <a:pt x="22" y="0"/>
                      <a:pt x="20" y="36"/>
                      <a:pt x="18" y="103"/>
                    </a:cubicBezTo>
                    <a:lnTo>
                      <a:pt x="18" y="103"/>
                    </a:lnTo>
                    <a:cubicBezTo>
                      <a:pt x="20" y="80"/>
                      <a:pt x="22" y="56"/>
                      <a:pt x="24" y="33"/>
                    </a:cubicBezTo>
                    <a:cubicBezTo>
                      <a:pt x="24" y="11"/>
                      <a:pt x="24" y="0"/>
                      <a:pt x="23" y="0"/>
                    </a:cubicBezTo>
                    <a:close/>
                    <a:moveTo>
                      <a:pt x="18" y="103"/>
                    </a:moveTo>
                    <a:cubicBezTo>
                      <a:pt x="0" y="344"/>
                      <a:pt x="0" y="594"/>
                      <a:pt x="0" y="854"/>
                    </a:cubicBezTo>
                    <a:cubicBezTo>
                      <a:pt x="7" y="499"/>
                      <a:pt x="13" y="238"/>
                      <a:pt x="18" y="10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52"/>
              <p:cNvSpPr/>
              <p:nvPr/>
            </p:nvSpPr>
            <p:spPr>
              <a:xfrm>
                <a:off x="2475300" y="3768700"/>
                <a:ext cx="264650" cy="135200"/>
              </a:xfrm>
              <a:custGeom>
                <a:avLst/>
                <a:gdLst/>
                <a:ahLst/>
                <a:cxnLst/>
                <a:rect l="l" t="t" r="r" b="b"/>
                <a:pathLst>
                  <a:path w="10586" h="5408" extrusionOk="0">
                    <a:moveTo>
                      <a:pt x="9508" y="1359"/>
                    </a:moveTo>
                    <a:cubicBezTo>
                      <a:pt x="9823" y="1359"/>
                      <a:pt x="9834" y="1949"/>
                      <a:pt x="9764" y="2253"/>
                    </a:cubicBezTo>
                    <a:cubicBezTo>
                      <a:pt x="9699" y="2523"/>
                      <a:pt x="9457" y="2871"/>
                      <a:pt x="9200" y="2871"/>
                    </a:cubicBezTo>
                    <a:cubicBezTo>
                      <a:pt x="9174" y="2871"/>
                      <a:pt x="9147" y="2868"/>
                      <a:pt x="9121" y="2860"/>
                    </a:cubicBezTo>
                    <a:cubicBezTo>
                      <a:pt x="8835" y="2765"/>
                      <a:pt x="8656" y="2134"/>
                      <a:pt x="8656" y="2134"/>
                    </a:cubicBezTo>
                    <a:cubicBezTo>
                      <a:pt x="8847" y="1836"/>
                      <a:pt x="9144" y="1395"/>
                      <a:pt x="9490" y="1360"/>
                    </a:cubicBezTo>
                    <a:cubicBezTo>
                      <a:pt x="9496" y="1359"/>
                      <a:pt x="9502" y="1359"/>
                      <a:pt x="9508" y="1359"/>
                    </a:cubicBezTo>
                    <a:close/>
                    <a:moveTo>
                      <a:pt x="5049" y="1657"/>
                    </a:moveTo>
                    <a:cubicBezTo>
                      <a:pt x="6037" y="1657"/>
                      <a:pt x="6763" y="2348"/>
                      <a:pt x="6763" y="2348"/>
                    </a:cubicBezTo>
                    <a:cubicBezTo>
                      <a:pt x="6763" y="2348"/>
                      <a:pt x="6156" y="3229"/>
                      <a:pt x="6001" y="3312"/>
                    </a:cubicBezTo>
                    <a:cubicBezTo>
                      <a:pt x="5912" y="3367"/>
                      <a:pt x="5735" y="3422"/>
                      <a:pt x="5439" y="3422"/>
                    </a:cubicBezTo>
                    <a:cubicBezTo>
                      <a:pt x="5222" y="3422"/>
                      <a:pt x="4942" y="3393"/>
                      <a:pt x="4584" y="3312"/>
                    </a:cubicBezTo>
                    <a:cubicBezTo>
                      <a:pt x="3739" y="3122"/>
                      <a:pt x="2691" y="2348"/>
                      <a:pt x="2691" y="2348"/>
                    </a:cubicBezTo>
                    <a:cubicBezTo>
                      <a:pt x="2691" y="2348"/>
                      <a:pt x="3632" y="1669"/>
                      <a:pt x="5049" y="1657"/>
                    </a:cubicBezTo>
                    <a:close/>
                    <a:moveTo>
                      <a:pt x="4279" y="1"/>
                    </a:moveTo>
                    <a:cubicBezTo>
                      <a:pt x="3036" y="1"/>
                      <a:pt x="1827" y="319"/>
                      <a:pt x="1167" y="550"/>
                    </a:cubicBezTo>
                    <a:cubicBezTo>
                      <a:pt x="250" y="883"/>
                      <a:pt x="0" y="1050"/>
                      <a:pt x="0" y="1050"/>
                    </a:cubicBezTo>
                    <a:cubicBezTo>
                      <a:pt x="0" y="1050"/>
                      <a:pt x="1322" y="3884"/>
                      <a:pt x="2441" y="4515"/>
                    </a:cubicBezTo>
                    <a:cubicBezTo>
                      <a:pt x="3054" y="4863"/>
                      <a:pt x="3719" y="4984"/>
                      <a:pt x="4318" y="4984"/>
                    </a:cubicBezTo>
                    <a:cubicBezTo>
                      <a:pt x="4824" y="4984"/>
                      <a:pt x="5282" y="4898"/>
                      <a:pt x="5620" y="4789"/>
                    </a:cubicBezTo>
                    <a:cubicBezTo>
                      <a:pt x="6346" y="4551"/>
                      <a:pt x="8180" y="3467"/>
                      <a:pt x="8406" y="3431"/>
                    </a:cubicBezTo>
                    <a:cubicBezTo>
                      <a:pt x="8451" y="3421"/>
                      <a:pt x="8490" y="3417"/>
                      <a:pt x="8523" y="3417"/>
                    </a:cubicBezTo>
                    <a:cubicBezTo>
                      <a:pt x="8646" y="3417"/>
                      <a:pt x="8684" y="3483"/>
                      <a:pt x="8656" y="3586"/>
                    </a:cubicBezTo>
                    <a:cubicBezTo>
                      <a:pt x="8632" y="3717"/>
                      <a:pt x="9371" y="5408"/>
                      <a:pt x="9371" y="5408"/>
                    </a:cubicBezTo>
                    <a:cubicBezTo>
                      <a:pt x="9371" y="5408"/>
                      <a:pt x="9311" y="4443"/>
                      <a:pt x="9525" y="3741"/>
                    </a:cubicBezTo>
                    <a:cubicBezTo>
                      <a:pt x="9740" y="3050"/>
                      <a:pt x="10323" y="1562"/>
                      <a:pt x="10323" y="1562"/>
                    </a:cubicBezTo>
                    <a:cubicBezTo>
                      <a:pt x="10323" y="1562"/>
                      <a:pt x="10514" y="633"/>
                      <a:pt x="10585" y="169"/>
                    </a:cubicBezTo>
                    <a:lnTo>
                      <a:pt x="10585" y="169"/>
                    </a:lnTo>
                    <a:cubicBezTo>
                      <a:pt x="10585" y="169"/>
                      <a:pt x="10025" y="181"/>
                      <a:pt x="9442" y="895"/>
                    </a:cubicBezTo>
                    <a:cubicBezTo>
                      <a:pt x="8847" y="1622"/>
                      <a:pt x="8490" y="1622"/>
                      <a:pt x="8490" y="1622"/>
                    </a:cubicBezTo>
                    <a:cubicBezTo>
                      <a:pt x="8490" y="1622"/>
                      <a:pt x="7358" y="598"/>
                      <a:pt x="5715" y="169"/>
                    </a:cubicBezTo>
                    <a:cubicBezTo>
                      <a:pt x="5252" y="49"/>
                      <a:pt x="4763" y="1"/>
                      <a:pt x="427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68" name="Google Shape;2668;p52"/>
          <p:cNvGrpSpPr/>
          <p:nvPr/>
        </p:nvGrpSpPr>
        <p:grpSpPr>
          <a:xfrm rot="-8696336" flipH="1">
            <a:off x="2429122" y="320043"/>
            <a:ext cx="850727" cy="876087"/>
            <a:chOff x="1255475" y="1727750"/>
            <a:chExt cx="445325" cy="458600"/>
          </a:xfrm>
        </p:grpSpPr>
        <p:sp>
          <p:nvSpPr>
            <p:cNvPr id="2669" name="Google Shape;2669;p52"/>
            <p:cNvSpPr/>
            <p:nvPr/>
          </p:nvSpPr>
          <p:spPr>
            <a:xfrm>
              <a:off x="1255475" y="1727750"/>
              <a:ext cx="165300" cy="250925"/>
            </a:xfrm>
            <a:custGeom>
              <a:avLst/>
              <a:gdLst/>
              <a:ahLst/>
              <a:cxnLst/>
              <a:rect l="l" t="t" r="r" b="b"/>
              <a:pathLst>
                <a:path w="6612" h="10037" extrusionOk="0">
                  <a:moveTo>
                    <a:pt x="6611" y="0"/>
                  </a:moveTo>
                  <a:lnTo>
                    <a:pt x="0" y="8461"/>
                  </a:lnTo>
                  <a:lnTo>
                    <a:pt x="2261" y="10037"/>
                  </a:lnTo>
                  <a:lnTo>
                    <a:pt x="66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52"/>
            <p:cNvSpPr/>
            <p:nvPr/>
          </p:nvSpPr>
          <p:spPr>
            <a:xfrm>
              <a:off x="1412625" y="1727750"/>
              <a:ext cx="82650" cy="319000"/>
            </a:xfrm>
            <a:custGeom>
              <a:avLst/>
              <a:gdLst/>
              <a:ahLst/>
              <a:cxnLst/>
              <a:rect l="l" t="t" r="r" b="b"/>
              <a:pathLst>
                <a:path w="3306" h="12760" extrusionOk="0">
                  <a:moveTo>
                    <a:pt x="1285" y="0"/>
                  </a:moveTo>
                  <a:lnTo>
                    <a:pt x="0" y="12674"/>
                  </a:lnTo>
                  <a:lnTo>
                    <a:pt x="3306" y="12760"/>
                  </a:lnTo>
                  <a:lnTo>
                    <a:pt x="3306" y="1276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52"/>
            <p:cNvSpPr/>
            <p:nvPr/>
          </p:nvSpPr>
          <p:spPr>
            <a:xfrm>
              <a:off x="1532075" y="1882325"/>
              <a:ext cx="168725" cy="163575"/>
            </a:xfrm>
            <a:custGeom>
              <a:avLst/>
              <a:gdLst/>
              <a:ahLst/>
              <a:cxnLst/>
              <a:rect l="l" t="t" r="r" b="b"/>
              <a:pathLst>
                <a:path w="6749" h="6543" extrusionOk="0">
                  <a:moveTo>
                    <a:pt x="3529" y="0"/>
                  </a:moveTo>
                  <a:lnTo>
                    <a:pt x="2176" y="1747"/>
                  </a:lnTo>
                  <a:lnTo>
                    <a:pt x="0" y="2244"/>
                  </a:lnTo>
                  <a:lnTo>
                    <a:pt x="1251" y="4076"/>
                  </a:lnTo>
                  <a:lnTo>
                    <a:pt x="1045" y="6286"/>
                  </a:lnTo>
                  <a:lnTo>
                    <a:pt x="3186" y="5686"/>
                  </a:lnTo>
                  <a:lnTo>
                    <a:pt x="5224" y="6543"/>
                  </a:lnTo>
                  <a:lnTo>
                    <a:pt x="5293" y="4333"/>
                  </a:lnTo>
                  <a:lnTo>
                    <a:pt x="6749" y="2672"/>
                  </a:lnTo>
                  <a:lnTo>
                    <a:pt x="4676" y="1901"/>
                  </a:lnTo>
                  <a:lnTo>
                    <a:pt x="35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52"/>
            <p:cNvSpPr/>
            <p:nvPr/>
          </p:nvSpPr>
          <p:spPr>
            <a:xfrm>
              <a:off x="1558625" y="1910575"/>
              <a:ext cx="115200" cy="111775"/>
            </a:xfrm>
            <a:custGeom>
              <a:avLst/>
              <a:gdLst/>
              <a:ahLst/>
              <a:cxnLst/>
              <a:rect l="l" t="t" r="r" b="b"/>
              <a:pathLst>
                <a:path w="4608" h="4471" extrusionOk="0">
                  <a:moveTo>
                    <a:pt x="2398" y="0"/>
                  </a:moveTo>
                  <a:lnTo>
                    <a:pt x="1473" y="1199"/>
                  </a:lnTo>
                  <a:lnTo>
                    <a:pt x="0" y="1525"/>
                  </a:lnTo>
                  <a:lnTo>
                    <a:pt x="840" y="2792"/>
                  </a:lnTo>
                  <a:lnTo>
                    <a:pt x="703" y="4299"/>
                  </a:lnTo>
                  <a:lnTo>
                    <a:pt x="2158" y="3871"/>
                  </a:lnTo>
                  <a:lnTo>
                    <a:pt x="3563" y="4471"/>
                  </a:lnTo>
                  <a:lnTo>
                    <a:pt x="3614" y="2963"/>
                  </a:lnTo>
                  <a:lnTo>
                    <a:pt x="4608" y="1816"/>
                  </a:lnTo>
                  <a:lnTo>
                    <a:pt x="3186" y="1302"/>
                  </a:lnTo>
                  <a:lnTo>
                    <a:pt x="239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52"/>
            <p:cNvSpPr/>
            <p:nvPr/>
          </p:nvSpPr>
          <p:spPr>
            <a:xfrm>
              <a:off x="1294000" y="2078425"/>
              <a:ext cx="110925" cy="107925"/>
            </a:xfrm>
            <a:custGeom>
              <a:avLst/>
              <a:gdLst/>
              <a:ahLst/>
              <a:cxnLst/>
              <a:rect l="l" t="t" r="r" b="b"/>
              <a:pathLst>
                <a:path w="4437" h="4317" extrusionOk="0">
                  <a:moveTo>
                    <a:pt x="2313" y="0"/>
                  </a:moveTo>
                  <a:lnTo>
                    <a:pt x="1422" y="1148"/>
                  </a:lnTo>
                  <a:lnTo>
                    <a:pt x="1" y="1473"/>
                  </a:lnTo>
                  <a:lnTo>
                    <a:pt x="806" y="2689"/>
                  </a:lnTo>
                  <a:lnTo>
                    <a:pt x="686" y="4145"/>
                  </a:lnTo>
                  <a:lnTo>
                    <a:pt x="686" y="4145"/>
                  </a:lnTo>
                  <a:lnTo>
                    <a:pt x="2090" y="3734"/>
                  </a:lnTo>
                  <a:lnTo>
                    <a:pt x="3426" y="4316"/>
                  </a:lnTo>
                  <a:lnTo>
                    <a:pt x="3478" y="2860"/>
                  </a:lnTo>
                  <a:lnTo>
                    <a:pt x="4437" y="1747"/>
                  </a:lnTo>
                  <a:lnTo>
                    <a:pt x="3067" y="1251"/>
                  </a:lnTo>
                  <a:lnTo>
                    <a:pt x="23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52"/>
            <p:cNvSpPr/>
            <p:nvPr/>
          </p:nvSpPr>
          <p:spPr>
            <a:xfrm>
              <a:off x="1311125" y="2096825"/>
              <a:ext cx="75825" cy="73675"/>
            </a:xfrm>
            <a:custGeom>
              <a:avLst/>
              <a:gdLst/>
              <a:ahLst/>
              <a:cxnLst/>
              <a:rect l="l" t="t" r="r" b="b"/>
              <a:pathLst>
                <a:path w="3033" h="2947" extrusionOk="0">
                  <a:moveTo>
                    <a:pt x="1577" y="1"/>
                  </a:moveTo>
                  <a:lnTo>
                    <a:pt x="977" y="789"/>
                  </a:lnTo>
                  <a:lnTo>
                    <a:pt x="1" y="1011"/>
                  </a:lnTo>
                  <a:lnTo>
                    <a:pt x="549" y="1850"/>
                  </a:lnTo>
                  <a:lnTo>
                    <a:pt x="463" y="2827"/>
                  </a:lnTo>
                  <a:lnTo>
                    <a:pt x="1422" y="2553"/>
                  </a:lnTo>
                  <a:lnTo>
                    <a:pt x="2347" y="2947"/>
                  </a:lnTo>
                  <a:lnTo>
                    <a:pt x="2382" y="1953"/>
                  </a:lnTo>
                  <a:lnTo>
                    <a:pt x="3032" y="1200"/>
                  </a:lnTo>
                  <a:lnTo>
                    <a:pt x="2090" y="857"/>
                  </a:lnTo>
                  <a:lnTo>
                    <a:pt x="157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75" name="Google Shape;2675;p52"/>
          <p:cNvGrpSpPr/>
          <p:nvPr/>
        </p:nvGrpSpPr>
        <p:grpSpPr>
          <a:xfrm flipH="1">
            <a:off x="3268534" y="1303850"/>
            <a:ext cx="1124395" cy="1166444"/>
            <a:chOff x="3039250" y="4546850"/>
            <a:chExt cx="458600" cy="475750"/>
          </a:xfrm>
        </p:grpSpPr>
        <p:sp>
          <p:nvSpPr>
            <p:cNvPr id="2676" name="Google Shape;2676;p52"/>
            <p:cNvSpPr/>
            <p:nvPr/>
          </p:nvSpPr>
          <p:spPr>
            <a:xfrm>
              <a:off x="3055950" y="4577700"/>
              <a:ext cx="438475" cy="441050"/>
            </a:xfrm>
            <a:custGeom>
              <a:avLst/>
              <a:gdLst/>
              <a:ahLst/>
              <a:cxnLst/>
              <a:rect l="l" t="t" r="r" b="b"/>
              <a:pathLst>
                <a:path w="17539" h="17642" extrusionOk="0">
                  <a:moveTo>
                    <a:pt x="1" y="0"/>
                  </a:moveTo>
                  <a:lnTo>
                    <a:pt x="5892" y="14832"/>
                  </a:lnTo>
                  <a:lnTo>
                    <a:pt x="10260" y="10876"/>
                  </a:lnTo>
                  <a:lnTo>
                    <a:pt x="17539" y="17641"/>
                  </a:lnTo>
                  <a:lnTo>
                    <a:pt x="10876" y="6765"/>
                  </a:lnTo>
                  <a:lnTo>
                    <a:pt x="7451" y="955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52"/>
            <p:cNvSpPr/>
            <p:nvPr/>
          </p:nvSpPr>
          <p:spPr>
            <a:xfrm>
              <a:off x="3039250" y="4546850"/>
              <a:ext cx="458600" cy="475750"/>
            </a:xfrm>
            <a:custGeom>
              <a:avLst/>
              <a:gdLst/>
              <a:ahLst/>
              <a:cxnLst/>
              <a:rect l="l" t="t" r="r" b="b"/>
              <a:pathLst>
                <a:path w="18344" h="19030" extrusionOk="0">
                  <a:moveTo>
                    <a:pt x="1401" y="2430"/>
                  </a:moveTo>
                  <a:lnTo>
                    <a:pt x="1474" y="2519"/>
                  </a:lnTo>
                  <a:lnTo>
                    <a:pt x="2416" y="3700"/>
                  </a:lnTo>
                  <a:lnTo>
                    <a:pt x="3358" y="4899"/>
                  </a:lnTo>
                  <a:cubicBezTo>
                    <a:pt x="3666" y="5293"/>
                    <a:pt x="3974" y="5687"/>
                    <a:pt x="4283" y="6098"/>
                  </a:cubicBezTo>
                  <a:cubicBezTo>
                    <a:pt x="4591" y="6492"/>
                    <a:pt x="4899" y="6903"/>
                    <a:pt x="5207" y="7297"/>
                  </a:cubicBezTo>
                  <a:cubicBezTo>
                    <a:pt x="5499" y="7708"/>
                    <a:pt x="5807" y="8119"/>
                    <a:pt x="6098" y="8530"/>
                  </a:cubicBezTo>
                  <a:lnTo>
                    <a:pt x="7879" y="10962"/>
                  </a:lnTo>
                  <a:lnTo>
                    <a:pt x="8068" y="11219"/>
                  </a:lnTo>
                  <a:lnTo>
                    <a:pt x="8307" y="11014"/>
                  </a:lnTo>
                  <a:cubicBezTo>
                    <a:pt x="8890" y="10568"/>
                    <a:pt x="9489" y="10123"/>
                    <a:pt x="10054" y="9678"/>
                  </a:cubicBezTo>
                  <a:lnTo>
                    <a:pt x="10928" y="8993"/>
                  </a:lnTo>
                  <a:lnTo>
                    <a:pt x="11446" y="8567"/>
                  </a:lnTo>
                  <a:lnTo>
                    <a:pt x="11446" y="8567"/>
                  </a:lnTo>
                  <a:cubicBezTo>
                    <a:pt x="11646" y="8896"/>
                    <a:pt x="11848" y="9218"/>
                    <a:pt x="12058" y="9541"/>
                  </a:cubicBezTo>
                  <a:lnTo>
                    <a:pt x="12897" y="10894"/>
                  </a:lnTo>
                  <a:lnTo>
                    <a:pt x="13754" y="12247"/>
                  </a:lnTo>
                  <a:cubicBezTo>
                    <a:pt x="14045" y="12692"/>
                    <a:pt x="14319" y="13137"/>
                    <a:pt x="14610" y="13583"/>
                  </a:cubicBezTo>
                  <a:cubicBezTo>
                    <a:pt x="15192" y="14490"/>
                    <a:pt x="15775" y="15364"/>
                    <a:pt x="16357" y="16255"/>
                  </a:cubicBezTo>
                  <a:lnTo>
                    <a:pt x="17265" y="17573"/>
                  </a:lnTo>
                  <a:cubicBezTo>
                    <a:pt x="17461" y="17873"/>
                    <a:pt x="17665" y="18165"/>
                    <a:pt x="17871" y="18460"/>
                  </a:cubicBezTo>
                  <a:lnTo>
                    <a:pt x="17871" y="18460"/>
                  </a:lnTo>
                  <a:cubicBezTo>
                    <a:pt x="17412" y="17988"/>
                    <a:pt x="16953" y="17519"/>
                    <a:pt x="16494" y="17060"/>
                  </a:cubicBezTo>
                  <a:cubicBezTo>
                    <a:pt x="15929" y="16460"/>
                    <a:pt x="15330" y="15895"/>
                    <a:pt x="14747" y="15295"/>
                  </a:cubicBezTo>
                  <a:cubicBezTo>
                    <a:pt x="14148" y="14713"/>
                    <a:pt x="13565" y="14131"/>
                    <a:pt x="12983" y="13548"/>
                  </a:cubicBezTo>
                  <a:lnTo>
                    <a:pt x="11185" y="11819"/>
                  </a:lnTo>
                  <a:lnTo>
                    <a:pt x="10945" y="11579"/>
                  </a:lnTo>
                  <a:lnTo>
                    <a:pt x="10671" y="11819"/>
                  </a:lnTo>
                  <a:cubicBezTo>
                    <a:pt x="9934" y="12469"/>
                    <a:pt x="9181" y="13120"/>
                    <a:pt x="8444" y="13771"/>
                  </a:cubicBezTo>
                  <a:lnTo>
                    <a:pt x="7348" y="14747"/>
                  </a:lnTo>
                  <a:cubicBezTo>
                    <a:pt x="7151" y="14926"/>
                    <a:pt x="6948" y="15105"/>
                    <a:pt x="6745" y="15284"/>
                  </a:cubicBezTo>
                  <a:lnTo>
                    <a:pt x="6745" y="15284"/>
                  </a:lnTo>
                  <a:lnTo>
                    <a:pt x="6252" y="14045"/>
                  </a:lnTo>
                  <a:cubicBezTo>
                    <a:pt x="5995" y="13429"/>
                    <a:pt x="5738" y="12812"/>
                    <a:pt x="5499" y="12195"/>
                  </a:cubicBezTo>
                  <a:lnTo>
                    <a:pt x="3974" y="8513"/>
                  </a:lnTo>
                  <a:lnTo>
                    <a:pt x="3221" y="6663"/>
                  </a:lnTo>
                  <a:lnTo>
                    <a:pt x="2433" y="4831"/>
                  </a:lnTo>
                  <a:lnTo>
                    <a:pt x="1401" y="2430"/>
                  </a:lnTo>
                  <a:close/>
                  <a:moveTo>
                    <a:pt x="1" y="1"/>
                  </a:moveTo>
                  <a:lnTo>
                    <a:pt x="480" y="1303"/>
                  </a:lnTo>
                  <a:lnTo>
                    <a:pt x="1850" y="5053"/>
                  </a:lnTo>
                  <a:lnTo>
                    <a:pt x="2536" y="6937"/>
                  </a:lnTo>
                  <a:lnTo>
                    <a:pt x="3255" y="8787"/>
                  </a:lnTo>
                  <a:lnTo>
                    <a:pt x="4676" y="12521"/>
                  </a:lnTo>
                  <a:cubicBezTo>
                    <a:pt x="4916" y="13137"/>
                    <a:pt x="5156" y="13771"/>
                    <a:pt x="5396" y="14388"/>
                  </a:cubicBezTo>
                  <a:lnTo>
                    <a:pt x="6132" y="16237"/>
                  </a:lnTo>
                  <a:lnTo>
                    <a:pt x="6372" y="16854"/>
                  </a:lnTo>
                  <a:lnTo>
                    <a:pt x="6869" y="16409"/>
                  </a:lnTo>
                  <a:cubicBezTo>
                    <a:pt x="7228" y="16083"/>
                    <a:pt x="7588" y="15741"/>
                    <a:pt x="7948" y="15415"/>
                  </a:cubicBezTo>
                  <a:lnTo>
                    <a:pt x="9027" y="14405"/>
                  </a:lnTo>
                  <a:cubicBezTo>
                    <a:pt x="9677" y="13830"/>
                    <a:pt x="10301" y="13228"/>
                    <a:pt x="10934" y="12635"/>
                  </a:cubicBezTo>
                  <a:lnTo>
                    <a:pt x="10934" y="12635"/>
                  </a:lnTo>
                  <a:lnTo>
                    <a:pt x="12521" y="14045"/>
                  </a:lnTo>
                  <a:cubicBezTo>
                    <a:pt x="13137" y="14593"/>
                    <a:pt x="13771" y="15124"/>
                    <a:pt x="14388" y="15672"/>
                  </a:cubicBezTo>
                  <a:cubicBezTo>
                    <a:pt x="15021" y="16220"/>
                    <a:pt x="15638" y="16768"/>
                    <a:pt x="16271" y="17299"/>
                  </a:cubicBezTo>
                  <a:cubicBezTo>
                    <a:pt x="16905" y="17830"/>
                    <a:pt x="17539" y="18378"/>
                    <a:pt x="18173" y="18892"/>
                  </a:cubicBezTo>
                  <a:lnTo>
                    <a:pt x="18344" y="19029"/>
                  </a:lnTo>
                  <a:lnTo>
                    <a:pt x="18241" y="18841"/>
                  </a:lnTo>
                  <a:cubicBezTo>
                    <a:pt x="18001" y="18378"/>
                    <a:pt x="17744" y="17899"/>
                    <a:pt x="17488" y="17436"/>
                  </a:cubicBezTo>
                  <a:lnTo>
                    <a:pt x="16717" y="16049"/>
                  </a:lnTo>
                  <a:cubicBezTo>
                    <a:pt x="16203" y="15107"/>
                    <a:pt x="15672" y="14182"/>
                    <a:pt x="15141" y="13274"/>
                  </a:cubicBezTo>
                  <a:cubicBezTo>
                    <a:pt x="14867" y="12812"/>
                    <a:pt x="14593" y="12350"/>
                    <a:pt x="14336" y="11887"/>
                  </a:cubicBezTo>
                  <a:lnTo>
                    <a:pt x="13514" y="10517"/>
                  </a:lnTo>
                  <a:lnTo>
                    <a:pt x="12692" y="9147"/>
                  </a:lnTo>
                  <a:cubicBezTo>
                    <a:pt x="12418" y="8702"/>
                    <a:pt x="12144" y="8239"/>
                    <a:pt x="11870" y="7794"/>
                  </a:cubicBezTo>
                  <a:lnTo>
                    <a:pt x="11630" y="7417"/>
                  </a:lnTo>
                  <a:lnTo>
                    <a:pt x="11305" y="7691"/>
                  </a:lnTo>
                  <a:lnTo>
                    <a:pt x="10448" y="8393"/>
                  </a:lnTo>
                  <a:lnTo>
                    <a:pt x="9609" y="9113"/>
                  </a:lnTo>
                  <a:cubicBezTo>
                    <a:pt x="9119" y="9513"/>
                    <a:pt x="8642" y="9940"/>
                    <a:pt x="8156" y="10359"/>
                  </a:cubicBezTo>
                  <a:lnTo>
                    <a:pt x="8156" y="10359"/>
                  </a:lnTo>
                  <a:lnTo>
                    <a:pt x="6423" y="8273"/>
                  </a:lnTo>
                  <a:cubicBezTo>
                    <a:pt x="6098" y="7879"/>
                    <a:pt x="5773" y="7503"/>
                    <a:pt x="5447" y="7109"/>
                  </a:cubicBezTo>
                  <a:cubicBezTo>
                    <a:pt x="5139" y="6715"/>
                    <a:pt x="4813" y="6321"/>
                    <a:pt x="4505" y="5927"/>
                  </a:cubicBezTo>
                  <a:cubicBezTo>
                    <a:pt x="4197" y="5533"/>
                    <a:pt x="3871" y="5139"/>
                    <a:pt x="3563" y="4728"/>
                  </a:cubicBezTo>
                  <a:lnTo>
                    <a:pt x="2638" y="3529"/>
                  </a:lnTo>
                  <a:lnTo>
                    <a:pt x="1731" y="2330"/>
                  </a:lnTo>
                  <a:lnTo>
                    <a:pt x="823" y="11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78" name="Google Shape;2678;p52"/>
          <p:cNvGrpSpPr/>
          <p:nvPr/>
        </p:nvGrpSpPr>
        <p:grpSpPr>
          <a:xfrm rot="-1437375" flipH="1">
            <a:off x="425995" y="506649"/>
            <a:ext cx="435954" cy="1178552"/>
            <a:chOff x="2482625" y="4592250"/>
            <a:chExt cx="212400" cy="574200"/>
          </a:xfrm>
        </p:grpSpPr>
        <p:sp>
          <p:nvSpPr>
            <p:cNvPr id="2679" name="Google Shape;2679;p52"/>
            <p:cNvSpPr/>
            <p:nvPr/>
          </p:nvSpPr>
          <p:spPr>
            <a:xfrm>
              <a:off x="2494200" y="4639775"/>
              <a:ext cx="186700" cy="522400"/>
            </a:xfrm>
            <a:custGeom>
              <a:avLst/>
              <a:gdLst/>
              <a:ahLst/>
              <a:cxnLst/>
              <a:rect l="l" t="t" r="r" b="b"/>
              <a:pathLst>
                <a:path w="7468" h="20896" extrusionOk="0">
                  <a:moveTo>
                    <a:pt x="5121" y="1"/>
                  </a:moveTo>
                  <a:lnTo>
                    <a:pt x="4676" y="9780"/>
                  </a:lnTo>
                  <a:lnTo>
                    <a:pt x="0" y="9027"/>
                  </a:lnTo>
                  <a:lnTo>
                    <a:pt x="2158" y="20896"/>
                  </a:lnTo>
                  <a:lnTo>
                    <a:pt x="3888" y="12486"/>
                  </a:lnTo>
                  <a:lnTo>
                    <a:pt x="7467" y="13051"/>
                  </a:lnTo>
                  <a:lnTo>
                    <a:pt x="51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52"/>
            <p:cNvSpPr/>
            <p:nvPr/>
          </p:nvSpPr>
          <p:spPr>
            <a:xfrm>
              <a:off x="2482625" y="4592250"/>
              <a:ext cx="212400" cy="574200"/>
            </a:xfrm>
            <a:custGeom>
              <a:avLst/>
              <a:gdLst/>
              <a:ahLst/>
              <a:cxnLst/>
              <a:rect l="l" t="t" r="r" b="b"/>
              <a:pathLst>
                <a:path w="8496" h="22968" extrusionOk="0">
                  <a:moveTo>
                    <a:pt x="5654" y="3822"/>
                  </a:moveTo>
                  <a:lnTo>
                    <a:pt x="5858" y="5224"/>
                  </a:lnTo>
                  <a:cubicBezTo>
                    <a:pt x="6012" y="6303"/>
                    <a:pt x="6183" y="7399"/>
                    <a:pt x="6372" y="8495"/>
                  </a:cubicBezTo>
                  <a:lnTo>
                    <a:pt x="6920" y="11767"/>
                  </a:lnTo>
                  <a:lnTo>
                    <a:pt x="7194" y="13394"/>
                  </a:lnTo>
                  <a:lnTo>
                    <a:pt x="7374" y="14401"/>
                  </a:lnTo>
                  <a:lnTo>
                    <a:pt x="7374" y="14401"/>
                  </a:lnTo>
                  <a:cubicBezTo>
                    <a:pt x="7285" y="14391"/>
                    <a:pt x="7196" y="14380"/>
                    <a:pt x="7108" y="14370"/>
                  </a:cubicBezTo>
                  <a:lnTo>
                    <a:pt x="6201" y="14250"/>
                  </a:lnTo>
                  <a:cubicBezTo>
                    <a:pt x="5909" y="14199"/>
                    <a:pt x="5601" y="14165"/>
                    <a:pt x="5310" y="14130"/>
                  </a:cubicBezTo>
                  <a:lnTo>
                    <a:pt x="4402" y="14028"/>
                  </a:lnTo>
                  <a:lnTo>
                    <a:pt x="4043" y="13976"/>
                  </a:lnTo>
                  <a:lnTo>
                    <a:pt x="3974" y="14319"/>
                  </a:lnTo>
                  <a:lnTo>
                    <a:pt x="3597" y="16425"/>
                  </a:lnTo>
                  <a:lnTo>
                    <a:pt x="3238" y="18549"/>
                  </a:lnTo>
                  <a:cubicBezTo>
                    <a:pt x="3135" y="19251"/>
                    <a:pt x="3015" y="19953"/>
                    <a:pt x="2895" y="20656"/>
                  </a:cubicBezTo>
                  <a:cubicBezTo>
                    <a:pt x="2809" y="21272"/>
                    <a:pt x="2724" y="21872"/>
                    <a:pt x="2638" y="22488"/>
                  </a:cubicBezTo>
                  <a:cubicBezTo>
                    <a:pt x="2535" y="21581"/>
                    <a:pt x="2415" y="20690"/>
                    <a:pt x="2296" y="19782"/>
                  </a:cubicBezTo>
                  <a:lnTo>
                    <a:pt x="2073" y="18292"/>
                  </a:lnTo>
                  <a:lnTo>
                    <a:pt x="1850" y="16802"/>
                  </a:lnTo>
                  <a:cubicBezTo>
                    <a:pt x="1765" y="16305"/>
                    <a:pt x="1696" y="15809"/>
                    <a:pt x="1611" y="15312"/>
                  </a:cubicBezTo>
                  <a:lnTo>
                    <a:pt x="1371" y="13822"/>
                  </a:lnTo>
                  <a:cubicBezTo>
                    <a:pt x="1216" y="13020"/>
                    <a:pt x="1084" y="12206"/>
                    <a:pt x="938" y="11390"/>
                  </a:cubicBezTo>
                  <a:lnTo>
                    <a:pt x="938" y="11390"/>
                  </a:lnTo>
                  <a:cubicBezTo>
                    <a:pt x="1150" y="11420"/>
                    <a:pt x="1363" y="11448"/>
                    <a:pt x="1576" y="11476"/>
                  </a:cubicBezTo>
                  <a:lnTo>
                    <a:pt x="2741" y="11647"/>
                  </a:lnTo>
                  <a:cubicBezTo>
                    <a:pt x="3529" y="11750"/>
                    <a:pt x="4299" y="11835"/>
                    <a:pt x="5087" y="11938"/>
                  </a:cubicBezTo>
                  <a:lnTo>
                    <a:pt x="5396" y="11972"/>
                  </a:lnTo>
                  <a:lnTo>
                    <a:pt x="5396" y="11681"/>
                  </a:lnTo>
                  <a:cubicBezTo>
                    <a:pt x="5396" y="10876"/>
                    <a:pt x="5396" y="10054"/>
                    <a:pt x="5413" y="9232"/>
                  </a:cubicBezTo>
                  <a:lnTo>
                    <a:pt x="5447" y="8016"/>
                  </a:lnTo>
                  <a:lnTo>
                    <a:pt x="5481" y="6783"/>
                  </a:lnTo>
                  <a:cubicBezTo>
                    <a:pt x="5498" y="6389"/>
                    <a:pt x="5533" y="5978"/>
                    <a:pt x="5550" y="5567"/>
                  </a:cubicBezTo>
                  <a:cubicBezTo>
                    <a:pt x="5567" y="5156"/>
                    <a:pt x="5601" y="4762"/>
                    <a:pt x="5618" y="4351"/>
                  </a:cubicBezTo>
                  <a:cubicBezTo>
                    <a:pt x="5629" y="4174"/>
                    <a:pt x="5641" y="3998"/>
                    <a:pt x="5654" y="3822"/>
                  </a:cubicBezTo>
                  <a:close/>
                  <a:moveTo>
                    <a:pt x="5413" y="0"/>
                  </a:moveTo>
                  <a:lnTo>
                    <a:pt x="5361" y="1884"/>
                  </a:lnTo>
                  <a:cubicBezTo>
                    <a:pt x="5344" y="2707"/>
                    <a:pt x="5344" y="3511"/>
                    <a:pt x="5327" y="4334"/>
                  </a:cubicBezTo>
                  <a:cubicBezTo>
                    <a:pt x="5310" y="4745"/>
                    <a:pt x="5293" y="5156"/>
                    <a:pt x="5276" y="5550"/>
                  </a:cubicBezTo>
                  <a:cubicBezTo>
                    <a:pt x="5259" y="5961"/>
                    <a:pt x="5259" y="6372"/>
                    <a:pt x="5224" y="6783"/>
                  </a:cubicBezTo>
                  <a:lnTo>
                    <a:pt x="5156" y="7999"/>
                  </a:lnTo>
                  <a:lnTo>
                    <a:pt x="5070" y="9215"/>
                  </a:lnTo>
                  <a:cubicBezTo>
                    <a:pt x="5025" y="9933"/>
                    <a:pt x="4967" y="10637"/>
                    <a:pt x="4896" y="11352"/>
                  </a:cubicBezTo>
                  <a:lnTo>
                    <a:pt x="4896" y="11352"/>
                  </a:lnTo>
                  <a:cubicBezTo>
                    <a:pt x="4218" y="11216"/>
                    <a:pt x="3537" y="11082"/>
                    <a:pt x="2844" y="10962"/>
                  </a:cubicBezTo>
                  <a:lnTo>
                    <a:pt x="1696" y="10739"/>
                  </a:lnTo>
                  <a:cubicBezTo>
                    <a:pt x="1302" y="10671"/>
                    <a:pt x="908" y="10619"/>
                    <a:pt x="514" y="10551"/>
                  </a:cubicBezTo>
                  <a:lnTo>
                    <a:pt x="1" y="10465"/>
                  </a:lnTo>
                  <a:lnTo>
                    <a:pt x="1" y="10465"/>
                  </a:lnTo>
                  <a:lnTo>
                    <a:pt x="86" y="10996"/>
                  </a:lnTo>
                  <a:cubicBezTo>
                    <a:pt x="257" y="11989"/>
                    <a:pt x="463" y="12966"/>
                    <a:pt x="651" y="13959"/>
                  </a:cubicBezTo>
                  <a:lnTo>
                    <a:pt x="943" y="15432"/>
                  </a:lnTo>
                  <a:cubicBezTo>
                    <a:pt x="1045" y="15929"/>
                    <a:pt x="1131" y="16425"/>
                    <a:pt x="1234" y="16922"/>
                  </a:cubicBezTo>
                  <a:lnTo>
                    <a:pt x="1559" y="18395"/>
                  </a:lnTo>
                  <a:lnTo>
                    <a:pt x="1885" y="19868"/>
                  </a:lnTo>
                  <a:cubicBezTo>
                    <a:pt x="2107" y="20844"/>
                    <a:pt x="2330" y="21820"/>
                    <a:pt x="2587" y="22797"/>
                  </a:cubicBezTo>
                  <a:lnTo>
                    <a:pt x="2621" y="22968"/>
                  </a:lnTo>
                  <a:lnTo>
                    <a:pt x="2672" y="22797"/>
                  </a:lnTo>
                  <a:cubicBezTo>
                    <a:pt x="2861" y="22112"/>
                    <a:pt x="3032" y="21426"/>
                    <a:pt x="3203" y="20724"/>
                  </a:cubicBezTo>
                  <a:cubicBezTo>
                    <a:pt x="3392" y="20039"/>
                    <a:pt x="3563" y="19337"/>
                    <a:pt x="3734" y="18652"/>
                  </a:cubicBezTo>
                  <a:lnTo>
                    <a:pt x="4231" y="16562"/>
                  </a:lnTo>
                  <a:lnTo>
                    <a:pt x="4628" y="14831"/>
                  </a:lnTo>
                  <a:lnTo>
                    <a:pt x="4628" y="14831"/>
                  </a:lnTo>
                  <a:lnTo>
                    <a:pt x="5173" y="14935"/>
                  </a:lnTo>
                  <a:cubicBezTo>
                    <a:pt x="5481" y="14987"/>
                    <a:pt x="5772" y="15055"/>
                    <a:pt x="6081" y="15107"/>
                  </a:cubicBezTo>
                  <a:lnTo>
                    <a:pt x="6971" y="15261"/>
                  </a:lnTo>
                  <a:cubicBezTo>
                    <a:pt x="7262" y="15312"/>
                    <a:pt x="7571" y="15363"/>
                    <a:pt x="7862" y="15398"/>
                  </a:cubicBezTo>
                  <a:lnTo>
                    <a:pt x="8496" y="15500"/>
                  </a:lnTo>
                  <a:lnTo>
                    <a:pt x="8376" y="14867"/>
                  </a:lnTo>
                  <a:lnTo>
                    <a:pt x="8085" y="13240"/>
                  </a:lnTo>
                  <a:lnTo>
                    <a:pt x="7776" y="11613"/>
                  </a:lnTo>
                  <a:lnTo>
                    <a:pt x="7143" y="8358"/>
                  </a:lnTo>
                  <a:cubicBezTo>
                    <a:pt x="6937" y="7262"/>
                    <a:pt x="6732" y="6183"/>
                    <a:pt x="6492" y="5104"/>
                  </a:cubicBezTo>
                  <a:lnTo>
                    <a:pt x="5807" y="1850"/>
                  </a:lnTo>
                  <a:lnTo>
                    <a:pt x="541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Energy Powers - Super Heroes and Villains Minitheme by Slidesgo">
  <a:themeElements>
    <a:clrScheme name="Simple Light">
      <a:dk1>
        <a:srgbClr val="191919"/>
      </a:dk1>
      <a:lt1>
        <a:srgbClr val="FFFFFF"/>
      </a:lt1>
      <a:dk2>
        <a:srgbClr val="51A6EB"/>
      </a:dk2>
      <a:lt2>
        <a:srgbClr val="1C75BC"/>
      </a:lt2>
      <a:accent1>
        <a:srgbClr val="CC0000"/>
      </a:accent1>
      <a:accent2>
        <a:srgbClr val="EEC18D"/>
      </a:accent2>
      <a:accent3>
        <a:srgbClr val="FFE400"/>
      </a:accent3>
      <a:accent4>
        <a:srgbClr val="FFC500"/>
      </a:accent4>
      <a:accent5>
        <a:srgbClr val="8AC43F"/>
      </a:accent5>
      <a:accent6>
        <a:srgbClr val="009245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424</Words>
  <Application>Microsoft Macintosh PowerPoint</Application>
  <PresentationFormat>Presentación en pantalla (16:9)</PresentationFormat>
  <Paragraphs>48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ArialMT</vt:lpstr>
      <vt:lpstr>Wingdings</vt:lpstr>
      <vt:lpstr>Slackey</vt:lpstr>
      <vt:lpstr>Arial</vt:lpstr>
      <vt:lpstr>Hind</vt:lpstr>
      <vt:lpstr>Energy Powers - Super Heroes and Villains Minitheme by Slidesgo</vt:lpstr>
      <vt:lpstr>EXPEDICION DIGITAL</vt:lpstr>
      <vt:lpstr>CONTENIDOS</vt:lpstr>
      <vt:lpstr>¡Nuestra misión tecnológica de este trimestre!</vt:lpstr>
      <vt:lpstr>2 Lo que vamos a descubrir con la informática y la tecnología</vt:lpstr>
      <vt:lpstr>3 Temas clave para convertirnos en expertos en herramientas</vt:lpstr>
      <vt:lpstr>4 Retos y actividades para poner manos a la obra</vt:lpstr>
      <vt:lpstr>5 Así comprobaremos si lo estamos haciendo bien</vt:lpstr>
      <vt:lpstr>6 Los secretos tecnológicos que dominaremos paso a paso</vt:lpstr>
      <vt:lpstr>PREGUNTAS DE ANALISIS!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Augusto Vargas</cp:lastModifiedBy>
  <cp:revision>4</cp:revision>
  <dcterms:modified xsi:type="dcterms:W3CDTF">2025-08-24T23:35:10Z</dcterms:modified>
</cp:coreProperties>
</file>